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147377164" r:id="rId5"/>
    <p:sldId id="2147377193" r:id="rId6"/>
    <p:sldId id="2147377251" r:id="rId7"/>
    <p:sldId id="2147377309" r:id="rId8"/>
    <p:sldId id="2147377321" r:id="rId9"/>
    <p:sldId id="2147377311" r:id="rId10"/>
    <p:sldId id="2147377323" r:id="rId11"/>
    <p:sldId id="2147377322" r:id="rId12"/>
    <p:sldId id="2147377328" r:id="rId13"/>
    <p:sldId id="2147377324" r:id="rId14"/>
    <p:sldId id="2147377329" r:id="rId15"/>
    <p:sldId id="2147377330" r:id="rId16"/>
    <p:sldId id="2147377325" r:id="rId17"/>
    <p:sldId id="2147377332" r:id="rId18"/>
    <p:sldId id="2147377331" r:id="rId19"/>
    <p:sldId id="2147377326" r:id="rId20"/>
    <p:sldId id="2147377336" r:id="rId21"/>
    <p:sldId id="2147377333" r:id="rId22"/>
    <p:sldId id="2147377327"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020FCDA-DC68-4EC8-9A25-188A8276CE27}">
          <p14:sldIdLst/>
        </p14:section>
        <p14:section name="Start" id="{7660E8E9-2C6D-40CB-A66E-7E86DC940B15}">
          <p14:sldIdLst>
            <p14:sldId id="2147377164"/>
            <p14:sldId id="2147377193"/>
            <p14:sldId id="2147377251"/>
            <p14:sldId id="2147377309"/>
            <p14:sldId id="2147377321"/>
            <p14:sldId id="2147377311"/>
            <p14:sldId id="2147377323"/>
            <p14:sldId id="2147377322"/>
            <p14:sldId id="2147377328"/>
            <p14:sldId id="2147377324"/>
            <p14:sldId id="2147377329"/>
            <p14:sldId id="2147377330"/>
            <p14:sldId id="2147377325"/>
            <p14:sldId id="2147377332"/>
            <p14:sldId id="2147377331"/>
            <p14:sldId id="2147377326"/>
            <p14:sldId id="2147377336"/>
            <p14:sldId id="2147377333"/>
            <p14:sldId id="214737732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FE95AD-925E-D98C-C77C-517EB9442345}" name="Synke Nepolsky" initials="SN" userId="S::sn@projektbuerohenkelhiedl.onmicrosoft.com::0ec3929f-eb7e-4b10-bc6b-55590146fb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75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E7C63-002D-4F96-AF6D-5E3ED4B27E05}" v="17" dt="2023-05-10T06:54:56.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4" autoAdjust="0"/>
    <p:restoredTop sz="94660"/>
  </p:normalViewPr>
  <p:slideViewPr>
    <p:cSldViewPr snapToGrid="0">
      <p:cViewPr varScale="1">
        <p:scale>
          <a:sx n="83" d="100"/>
          <a:sy n="83" d="100"/>
        </p:scale>
        <p:origin x="130" y="24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Eilers" userId="S::m.eilers@celver.com::99d53ec3-4cde-4aa2-8666-97fe5d25a76c" providerId="AD" clId="Web-{1420176C-40CD-9BAC-142F-8754E5788BC8}"/>
    <pc:docChg chg="sldOrd modSection">
      <pc:chgData name="Marion Eilers" userId="S::m.eilers@celver.com::99d53ec3-4cde-4aa2-8666-97fe5d25a76c" providerId="AD" clId="Web-{1420176C-40CD-9BAC-142F-8754E5788BC8}" dt="2023-03-22T13:19:13.663" v="35"/>
      <pc:docMkLst>
        <pc:docMk/>
      </pc:docMkLst>
      <pc:sldChg chg="ord">
        <pc:chgData name="Marion Eilers" userId="S::m.eilers@celver.com::99d53ec3-4cde-4aa2-8666-97fe5d25a76c" providerId="AD" clId="Web-{1420176C-40CD-9BAC-142F-8754E5788BC8}" dt="2023-03-22T13:19:13.663" v="35"/>
        <pc:sldMkLst>
          <pc:docMk/>
          <pc:sldMk cId="3311442850" sldId="2147377246"/>
        </pc:sldMkLst>
      </pc:sldChg>
      <pc:sldChg chg="ord">
        <pc:chgData name="Marion Eilers" userId="S::m.eilers@celver.com::99d53ec3-4cde-4aa2-8666-97fe5d25a76c" providerId="AD" clId="Web-{1420176C-40CD-9BAC-142F-8754E5788BC8}" dt="2023-03-22T13:18:58.413" v="30"/>
        <pc:sldMkLst>
          <pc:docMk/>
          <pc:sldMk cId="3838021073" sldId="2147377247"/>
        </pc:sldMkLst>
      </pc:sldChg>
      <pc:sldChg chg="ord">
        <pc:chgData name="Marion Eilers" userId="S::m.eilers@celver.com::99d53ec3-4cde-4aa2-8666-97fe5d25a76c" providerId="AD" clId="Web-{1420176C-40CD-9BAC-142F-8754E5788BC8}" dt="2023-03-22T13:18:58.413" v="29"/>
        <pc:sldMkLst>
          <pc:docMk/>
          <pc:sldMk cId="381232437" sldId="2147377248"/>
        </pc:sldMkLst>
      </pc:sldChg>
    </pc:docChg>
  </pc:docChgLst>
  <pc:docChgLst>
    <pc:chgData name="Christian Kruse" userId="60a70ad3-561e-411d-8183-2f91e979d57f" providerId="ADAL" clId="{586E7C63-002D-4F96-AF6D-5E3ED4B27E05}"/>
    <pc:docChg chg="undo custSel modSld">
      <pc:chgData name="Christian Kruse" userId="60a70ad3-561e-411d-8183-2f91e979d57f" providerId="ADAL" clId="{586E7C63-002D-4F96-AF6D-5E3ED4B27E05}" dt="2023-05-10T06:54:56.118" v="13" actId="478"/>
      <pc:docMkLst>
        <pc:docMk/>
      </pc:docMkLst>
      <pc:sldChg chg="modSp mod">
        <pc:chgData name="Christian Kruse" userId="60a70ad3-561e-411d-8183-2f91e979d57f" providerId="ADAL" clId="{586E7C63-002D-4F96-AF6D-5E3ED4B27E05}" dt="2023-05-09T13:11:19.375" v="2" actId="1038"/>
        <pc:sldMkLst>
          <pc:docMk/>
          <pc:sldMk cId="220293431" sldId="262"/>
        </pc:sldMkLst>
        <pc:spChg chg="mod">
          <ac:chgData name="Christian Kruse" userId="60a70ad3-561e-411d-8183-2f91e979d57f" providerId="ADAL" clId="{586E7C63-002D-4F96-AF6D-5E3ED4B27E05}" dt="2023-05-09T13:11:19.375" v="2" actId="1038"/>
          <ac:spMkLst>
            <pc:docMk/>
            <pc:sldMk cId="220293431" sldId="262"/>
            <ac:spMk id="2510" creationId="{00000000-0000-0000-0000-000000000000}"/>
          </ac:spMkLst>
        </pc:spChg>
        <pc:spChg chg="mod">
          <ac:chgData name="Christian Kruse" userId="60a70ad3-561e-411d-8183-2f91e979d57f" providerId="ADAL" clId="{586E7C63-002D-4F96-AF6D-5E3ED4B27E05}" dt="2023-05-09T13:11:15.706" v="1" actId="1037"/>
          <ac:spMkLst>
            <pc:docMk/>
            <pc:sldMk cId="220293431" sldId="262"/>
            <ac:spMk id="2511" creationId="{00000000-0000-0000-0000-000000000000}"/>
          </ac:spMkLst>
        </pc:spChg>
      </pc:sldChg>
      <pc:sldChg chg="modSp mod">
        <pc:chgData name="Christian Kruse" userId="60a70ad3-561e-411d-8183-2f91e979d57f" providerId="ADAL" clId="{586E7C63-002D-4F96-AF6D-5E3ED4B27E05}" dt="2023-05-09T13:27:41.398" v="5" actId="20577"/>
        <pc:sldMkLst>
          <pc:docMk/>
          <pc:sldMk cId="2179819025" sldId="2147377216"/>
        </pc:sldMkLst>
        <pc:spChg chg="mod">
          <ac:chgData name="Christian Kruse" userId="60a70ad3-561e-411d-8183-2f91e979d57f" providerId="ADAL" clId="{586E7C63-002D-4F96-AF6D-5E3ED4B27E05}" dt="2023-05-09T13:27:41.398" v="5" actId="20577"/>
          <ac:spMkLst>
            <pc:docMk/>
            <pc:sldMk cId="2179819025" sldId="2147377216"/>
            <ac:spMk id="46" creationId="{E83BC19A-D133-9C3F-FD01-F40C98F3A4FC}"/>
          </ac:spMkLst>
        </pc:spChg>
      </pc:sldChg>
      <pc:sldChg chg="addSp delSp modSp mod">
        <pc:chgData name="Christian Kruse" userId="60a70ad3-561e-411d-8183-2f91e979d57f" providerId="ADAL" clId="{586E7C63-002D-4F96-AF6D-5E3ED4B27E05}" dt="2023-05-10T06:54:56.118" v="13" actId="478"/>
        <pc:sldMkLst>
          <pc:docMk/>
          <pc:sldMk cId="3803673399" sldId="2147377316"/>
        </pc:sldMkLst>
        <pc:spChg chg="add del mod">
          <ac:chgData name="Christian Kruse" userId="60a70ad3-561e-411d-8183-2f91e979d57f" providerId="ADAL" clId="{586E7C63-002D-4F96-AF6D-5E3ED4B27E05}" dt="2023-05-10T06:54:56.118" v="13" actId="478"/>
          <ac:spMkLst>
            <pc:docMk/>
            <pc:sldMk cId="3803673399" sldId="2147377316"/>
            <ac:spMk id="2" creationId="{E93A7222-444D-0CFB-7A2E-A750E14243DC}"/>
          </ac:spMkLst>
        </pc:spChg>
      </pc:sldChg>
    </pc:docChg>
  </pc:docChgLst>
  <pc:docChgLst>
    <pc:chgData name="Sören Moorahrend" userId="597f0434-acb3-43bc-b2fc-3d982cc529c6" providerId="ADAL" clId="{7C03BBEE-FA46-47F0-AA91-6E48FD841889}"/>
    <pc:docChg chg="custSel delSld modSld modSection">
      <pc:chgData name="Sören Moorahrend" userId="597f0434-acb3-43bc-b2fc-3d982cc529c6" providerId="ADAL" clId="{7C03BBEE-FA46-47F0-AA91-6E48FD841889}" dt="2023-04-06T12:51:17.740" v="645" actId="20577"/>
      <pc:docMkLst>
        <pc:docMk/>
      </pc:docMkLst>
      <pc:sldChg chg="addSp modSp mod modTransition modAnim modNotesTx">
        <pc:chgData name="Sören Moorahrend" userId="597f0434-acb3-43bc-b2fc-3d982cc529c6" providerId="ADAL" clId="{7C03BBEE-FA46-47F0-AA91-6E48FD841889}" dt="2023-04-06T12:42:44.998" v="136" actId="208"/>
        <pc:sldMkLst>
          <pc:docMk/>
          <pc:sldMk cId="220293431" sldId="262"/>
        </pc:sldMkLst>
        <pc:spChg chg="add mod">
          <ac:chgData name="Sören Moorahrend" userId="597f0434-acb3-43bc-b2fc-3d982cc529c6" providerId="ADAL" clId="{7C03BBEE-FA46-47F0-AA91-6E48FD841889}" dt="2023-04-06T12:42:44.998" v="136" actId="208"/>
          <ac:spMkLst>
            <pc:docMk/>
            <pc:sldMk cId="220293431" sldId="262"/>
            <ac:spMk id="2" creationId="{BCEFDB13-7F0D-082F-0B6C-35A849C843A4}"/>
          </ac:spMkLst>
        </pc:spChg>
      </pc:sldChg>
      <pc:sldChg chg="modTransition">
        <pc:chgData name="Sören Moorahrend" userId="597f0434-acb3-43bc-b2fc-3d982cc529c6" providerId="ADAL" clId="{7C03BBEE-FA46-47F0-AA91-6E48FD841889}" dt="2023-03-31T08:57:12.182" v="0"/>
        <pc:sldMkLst>
          <pc:docMk/>
          <pc:sldMk cId="2038990853" sldId="2147377164"/>
        </pc:sldMkLst>
      </pc:sldChg>
      <pc:sldChg chg="modTransition">
        <pc:chgData name="Sören Moorahrend" userId="597f0434-acb3-43bc-b2fc-3d982cc529c6" providerId="ADAL" clId="{7C03BBEE-FA46-47F0-AA91-6E48FD841889}" dt="2023-03-31T08:57:12.182" v="0"/>
        <pc:sldMkLst>
          <pc:docMk/>
          <pc:sldMk cId="4111563915" sldId="2147377167"/>
        </pc:sldMkLst>
      </pc:sldChg>
      <pc:sldChg chg="modTransition">
        <pc:chgData name="Sören Moorahrend" userId="597f0434-acb3-43bc-b2fc-3d982cc529c6" providerId="ADAL" clId="{7C03BBEE-FA46-47F0-AA91-6E48FD841889}" dt="2023-03-31T08:57:12.182" v="0"/>
        <pc:sldMkLst>
          <pc:docMk/>
          <pc:sldMk cId="2829764992" sldId="2147377168"/>
        </pc:sldMkLst>
      </pc:sldChg>
      <pc:sldChg chg="modTransition">
        <pc:chgData name="Sören Moorahrend" userId="597f0434-acb3-43bc-b2fc-3d982cc529c6" providerId="ADAL" clId="{7C03BBEE-FA46-47F0-AA91-6E48FD841889}" dt="2023-03-31T08:57:12.182" v="0"/>
        <pc:sldMkLst>
          <pc:docMk/>
          <pc:sldMk cId="1117528358" sldId="2147377169"/>
        </pc:sldMkLst>
      </pc:sldChg>
      <pc:sldChg chg="modTransition">
        <pc:chgData name="Sören Moorahrend" userId="597f0434-acb3-43bc-b2fc-3d982cc529c6" providerId="ADAL" clId="{7C03BBEE-FA46-47F0-AA91-6E48FD841889}" dt="2023-03-31T08:57:12.182" v="0"/>
        <pc:sldMkLst>
          <pc:docMk/>
          <pc:sldMk cId="1316277575" sldId="2147377171"/>
        </pc:sldMkLst>
      </pc:sldChg>
      <pc:sldChg chg="modTransition">
        <pc:chgData name="Sören Moorahrend" userId="597f0434-acb3-43bc-b2fc-3d982cc529c6" providerId="ADAL" clId="{7C03BBEE-FA46-47F0-AA91-6E48FD841889}" dt="2023-03-31T08:57:12.182" v="0"/>
        <pc:sldMkLst>
          <pc:docMk/>
          <pc:sldMk cId="3145996832" sldId="2147377172"/>
        </pc:sldMkLst>
      </pc:sldChg>
      <pc:sldChg chg="modTransition">
        <pc:chgData name="Sören Moorahrend" userId="597f0434-acb3-43bc-b2fc-3d982cc529c6" providerId="ADAL" clId="{7C03BBEE-FA46-47F0-AA91-6E48FD841889}" dt="2023-03-31T08:57:12.182" v="0"/>
        <pc:sldMkLst>
          <pc:docMk/>
          <pc:sldMk cId="259745223" sldId="2147377173"/>
        </pc:sldMkLst>
      </pc:sldChg>
      <pc:sldChg chg="modTransition">
        <pc:chgData name="Sören Moorahrend" userId="597f0434-acb3-43bc-b2fc-3d982cc529c6" providerId="ADAL" clId="{7C03BBEE-FA46-47F0-AA91-6E48FD841889}" dt="2023-03-31T08:57:12.182" v="0"/>
        <pc:sldMkLst>
          <pc:docMk/>
          <pc:sldMk cId="774474653" sldId="2147377174"/>
        </pc:sldMkLst>
      </pc:sldChg>
      <pc:sldChg chg="modTransition">
        <pc:chgData name="Sören Moorahrend" userId="597f0434-acb3-43bc-b2fc-3d982cc529c6" providerId="ADAL" clId="{7C03BBEE-FA46-47F0-AA91-6E48FD841889}" dt="2023-03-31T08:57:12.182" v="0"/>
        <pc:sldMkLst>
          <pc:docMk/>
          <pc:sldMk cId="4195772119" sldId="2147377175"/>
        </pc:sldMkLst>
      </pc:sldChg>
      <pc:sldChg chg="modTransition">
        <pc:chgData name="Sören Moorahrend" userId="597f0434-acb3-43bc-b2fc-3d982cc529c6" providerId="ADAL" clId="{7C03BBEE-FA46-47F0-AA91-6E48FD841889}" dt="2023-03-31T08:57:12.182" v="0"/>
        <pc:sldMkLst>
          <pc:docMk/>
          <pc:sldMk cId="162213023" sldId="2147377176"/>
        </pc:sldMkLst>
      </pc:sldChg>
      <pc:sldChg chg="modTransition">
        <pc:chgData name="Sören Moorahrend" userId="597f0434-acb3-43bc-b2fc-3d982cc529c6" providerId="ADAL" clId="{7C03BBEE-FA46-47F0-AA91-6E48FD841889}" dt="2023-03-31T08:57:12.182" v="0"/>
        <pc:sldMkLst>
          <pc:docMk/>
          <pc:sldMk cId="4179089303" sldId="2147377177"/>
        </pc:sldMkLst>
      </pc:sldChg>
      <pc:sldChg chg="modTransition">
        <pc:chgData name="Sören Moorahrend" userId="597f0434-acb3-43bc-b2fc-3d982cc529c6" providerId="ADAL" clId="{7C03BBEE-FA46-47F0-AA91-6E48FD841889}" dt="2023-03-31T08:57:12.182" v="0"/>
        <pc:sldMkLst>
          <pc:docMk/>
          <pc:sldMk cId="1978158926" sldId="2147377181"/>
        </pc:sldMkLst>
      </pc:sldChg>
      <pc:sldChg chg="modTransition">
        <pc:chgData name="Sören Moorahrend" userId="597f0434-acb3-43bc-b2fc-3d982cc529c6" providerId="ADAL" clId="{7C03BBEE-FA46-47F0-AA91-6E48FD841889}" dt="2023-03-31T08:57:12.182" v="0"/>
        <pc:sldMkLst>
          <pc:docMk/>
          <pc:sldMk cId="858272770" sldId="2147377182"/>
        </pc:sldMkLst>
      </pc:sldChg>
      <pc:sldChg chg="modTransition">
        <pc:chgData name="Sören Moorahrend" userId="597f0434-acb3-43bc-b2fc-3d982cc529c6" providerId="ADAL" clId="{7C03BBEE-FA46-47F0-AA91-6E48FD841889}" dt="2023-03-31T08:57:12.182" v="0"/>
        <pc:sldMkLst>
          <pc:docMk/>
          <pc:sldMk cId="3413219839" sldId="2147377191"/>
        </pc:sldMkLst>
      </pc:sldChg>
      <pc:sldChg chg="modTransition">
        <pc:chgData name="Sören Moorahrend" userId="597f0434-acb3-43bc-b2fc-3d982cc529c6" providerId="ADAL" clId="{7C03BBEE-FA46-47F0-AA91-6E48FD841889}" dt="2023-03-31T08:57:12.182" v="0"/>
        <pc:sldMkLst>
          <pc:docMk/>
          <pc:sldMk cId="921411730" sldId="2147377192"/>
        </pc:sldMkLst>
      </pc:sldChg>
      <pc:sldChg chg="modTransition">
        <pc:chgData name="Sören Moorahrend" userId="597f0434-acb3-43bc-b2fc-3d982cc529c6" providerId="ADAL" clId="{7C03BBEE-FA46-47F0-AA91-6E48FD841889}" dt="2023-03-31T08:57:12.182" v="0"/>
        <pc:sldMkLst>
          <pc:docMk/>
          <pc:sldMk cId="749854483" sldId="2147377193"/>
        </pc:sldMkLst>
      </pc:sldChg>
      <pc:sldChg chg="modTransition">
        <pc:chgData name="Sören Moorahrend" userId="597f0434-acb3-43bc-b2fc-3d982cc529c6" providerId="ADAL" clId="{7C03BBEE-FA46-47F0-AA91-6E48FD841889}" dt="2023-03-31T08:57:12.182" v="0"/>
        <pc:sldMkLst>
          <pc:docMk/>
          <pc:sldMk cId="96353742" sldId="2147377205"/>
        </pc:sldMkLst>
      </pc:sldChg>
      <pc:sldChg chg="modTransition">
        <pc:chgData name="Sören Moorahrend" userId="597f0434-acb3-43bc-b2fc-3d982cc529c6" providerId="ADAL" clId="{7C03BBEE-FA46-47F0-AA91-6E48FD841889}" dt="2023-03-31T08:57:12.182" v="0"/>
        <pc:sldMkLst>
          <pc:docMk/>
          <pc:sldMk cId="2179819025" sldId="2147377216"/>
        </pc:sldMkLst>
      </pc:sldChg>
      <pc:sldChg chg="modTransition">
        <pc:chgData name="Sören Moorahrend" userId="597f0434-acb3-43bc-b2fc-3d982cc529c6" providerId="ADAL" clId="{7C03BBEE-FA46-47F0-AA91-6E48FD841889}" dt="2023-03-31T08:57:12.182" v="0"/>
        <pc:sldMkLst>
          <pc:docMk/>
          <pc:sldMk cId="4102116878" sldId="2147377220"/>
        </pc:sldMkLst>
      </pc:sldChg>
      <pc:sldChg chg="modTransition">
        <pc:chgData name="Sören Moorahrend" userId="597f0434-acb3-43bc-b2fc-3d982cc529c6" providerId="ADAL" clId="{7C03BBEE-FA46-47F0-AA91-6E48FD841889}" dt="2023-03-31T08:57:12.182" v="0"/>
        <pc:sldMkLst>
          <pc:docMk/>
          <pc:sldMk cId="295395926" sldId="2147377226"/>
        </pc:sldMkLst>
      </pc:sldChg>
      <pc:sldChg chg="modTransition">
        <pc:chgData name="Sören Moorahrend" userId="597f0434-acb3-43bc-b2fc-3d982cc529c6" providerId="ADAL" clId="{7C03BBEE-FA46-47F0-AA91-6E48FD841889}" dt="2023-03-31T08:57:12.182" v="0"/>
        <pc:sldMkLst>
          <pc:docMk/>
          <pc:sldMk cId="3166336005" sldId="2147377228"/>
        </pc:sldMkLst>
      </pc:sldChg>
      <pc:sldChg chg="modTransition">
        <pc:chgData name="Sören Moorahrend" userId="597f0434-acb3-43bc-b2fc-3d982cc529c6" providerId="ADAL" clId="{7C03BBEE-FA46-47F0-AA91-6E48FD841889}" dt="2023-03-31T08:57:12.182" v="0"/>
        <pc:sldMkLst>
          <pc:docMk/>
          <pc:sldMk cId="85687764" sldId="2147377234"/>
        </pc:sldMkLst>
      </pc:sldChg>
      <pc:sldChg chg="modTransition">
        <pc:chgData name="Sören Moorahrend" userId="597f0434-acb3-43bc-b2fc-3d982cc529c6" providerId="ADAL" clId="{7C03BBEE-FA46-47F0-AA91-6E48FD841889}" dt="2023-03-31T08:57:12.182" v="0"/>
        <pc:sldMkLst>
          <pc:docMk/>
          <pc:sldMk cId="2547106465" sldId="2147377235"/>
        </pc:sldMkLst>
      </pc:sldChg>
      <pc:sldChg chg="modTransition">
        <pc:chgData name="Sören Moorahrend" userId="597f0434-acb3-43bc-b2fc-3d982cc529c6" providerId="ADAL" clId="{7C03BBEE-FA46-47F0-AA91-6E48FD841889}" dt="2023-03-31T08:57:12.182" v="0"/>
        <pc:sldMkLst>
          <pc:docMk/>
          <pc:sldMk cId="317099919" sldId="2147377236"/>
        </pc:sldMkLst>
      </pc:sldChg>
      <pc:sldChg chg="modTransition">
        <pc:chgData name="Sören Moorahrend" userId="597f0434-acb3-43bc-b2fc-3d982cc529c6" providerId="ADAL" clId="{7C03BBEE-FA46-47F0-AA91-6E48FD841889}" dt="2023-03-31T08:57:12.182" v="0"/>
        <pc:sldMkLst>
          <pc:docMk/>
          <pc:sldMk cId="3838021073" sldId="2147377247"/>
        </pc:sldMkLst>
      </pc:sldChg>
      <pc:sldChg chg="modTransition">
        <pc:chgData name="Sören Moorahrend" userId="597f0434-acb3-43bc-b2fc-3d982cc529c6" providerId="ADAL" clId="{7C03BBEE-FA46-47F0-AA91-6E48FD841889}" dt="2023-03-31T08:57:12.182" v="0"/>
        <pc:sldMkLst>
          <pc:docMk/>
          <pc:sldMk cId="381232437" sldId="2147377248"/>
        </pc:sldMkLst>
      </pc:sldChg>
      <pc:sldChg chg="modSp mod modTransition modAnim">
        <pc:chgData name="Sören Moorahrend" userId="597f0434-acb3-43bc-b2fc-3d982cc529c6" providerId="ADAL" clId="{7C03BBEE-FA46-47F0-AA91-6E48FD841889}" dt="2023-03-31T08:58:07.007" v="16"/>
        <pc:sldMkLst>
          <pc:docMk/>
          <pc:sldMk cId="2045512056" sldId="2147377249"/>
        </pc:sldMkLst>
        <pc:spChg chg="mod">
          <ac:chgData name="Sören Moorahrend" userId="597f0434-acb3-43bc-b2fc-3d982cc529c6" providerId="ADAL" clId="{7C03BBEE-FA46-47F0-AA91-6E48FD841889}" dt="2023-03-31T08:57:56.171" v="4" actId="14100"/>
          <ac:spMkLst>
            <pc:docMk/>
            <pc:sldMk cId="2045512056" sldId="2147377249"/>
            <ac:spMk id="30" creationId="{0A7C2BE3-B772-4585-F4A0-65359C483634}"/>
          </ac:spMkLst>
        </pc:spChg>
      </pc:sldChg>
      <pc:sldChg chg="addSp modSp modTransition modNotesTx">
        <pc:chgData name="Sören Moorahrend" userId="597f0434-acb3-43bc-b2fc-3d982cc529c6" providerId="ADAL" clId="{7C03BBEE-FA46-47F0-AA91-6E48FD841889}" dt="2023-04-06T12:44:09.725" v="252"/>
        <pc:sldMkLst>
          <pc:docMk/>
          <pc:sldMk cId="3559032167" sldId="2147377250"/>
        </pc:sldMkLst>
        <pc:spChg chg="add mod">
          <ac:chgData name="Sören Moorahrend" userId="597f0434-acb3-43bc-b2fc-3d982cc529c6" providerId="ADAL" clId="{7C03BBEE-FA46-47F0-AA91-6E48FD841889}" dt="2023-04-06T12:44:09.725" v="252"/>
          <ac:spMkLst>
            <pc:docMk/>
            <pc:sldMk cId="3559032167" sldId="2147377250"/>
            <ac:spMk id="4" creationId="{260CB908-D3AA-DE96-9CEF-F5DF5ED1CCA2}"/>
          </ac:spMkLst>
        </pc:spChg>
      </pc:sldChg>
      <pc:sldChg chg="modTransition">
        <pc:chgData name="Sören Moorahrend" userId="597f0434-acb3-43bc-b2fc-3d982cc529c6" providerId="ADAL" clId="{7C03BBEE-FA46-47F0-AA91-6E48FD841889}" dt="2023-03-31T08:57:12.182" v="0"/>
        <pc:sldMkLst>
          <pc:docMk/>
          <pc:sldMk cId="4254876548" sldId="2147377251"/>
        </pc:sldMkLst>
      </pc:sldChg>
      <pc:sldChg chg="modTransition">
        <pc:chgData name="Sören Moorahrend" userId="597f0434-acb3-43bc-b2fc-3d982cc529c6" providerId="ADAL" clId="{7C03BBEE-FA46-47F0-AA91-6E48FD841889}" dt="2023-03-31T08:57:12.182" v="0"/>
        <pc:sldMkLst>
          <pc:docMk/>
          <pc:sldMk cId="3990367665" sldId="2147377252"/>
        </pc:sldMkLst>
      </pc:sldChg>
      <pc:sldChg chg="modTransition">
        <pc:chgData name="Sören Moorahrend" userId="597f0434-acb3-43bc-b2fc-3d982cc529c6" providerId="ADAL" clId="{7C03BBEE-FA46-47F0-AA91-6E48FD841889}" dt="2023-03-31T08:57:12.182" v="0"/>
        <pc:sldMkLst>
          <pc:docMk/>
          <pc:sldMk cId="3925621927" sldId="2147377253"/>
        </pc:sldMkLst>
      </pc:sldChg>
      <pc:sldChg chg="modTransition">
        <pc:chgData name="Sören Moorahrend" userId="597f0434-acb3-43bc-b2fc-3d982cc529c6" providerId="ADAL" clId="{7C03BBEE-FA46-47F0-AA91-6E48FD841889}" dt="2023-03-31T08:57:12.182" v="0"/>
        <pc:sldMkLst>
          <pc:docMk/>
          <pc:sldMk cId="2691682320" sldId="2147377254"/>
        </pc:sldMkLst>
      </pc:sldChg>
      <pc:sldChg chg="modTransition">
        <pc:chgData name="Sören Moorahrend" userId="597f0434-acb3-43bc-b2fc-3d982cc529c6" providerId="ADAL" clId="{7C03BBEE-FA46-47F0-AA91-6E48FD841889}" dt="2023-03-31T08:57:12.182" v="0"/>
        <pc:sldMkLst>
          <pc:docMk/>
          <pc:sldMk cId="1663228764" sldId="2147377255"/>
        </pc:sldMkLst>
      </pc:sldChg>
      <pc:sldChg chg="modTransition">
        <pc:chgData name="Sören Moorahrend" userId="597f0434-acb3-43bc-b2fc-3d982cc529c6" providerId="ADAL" clId="{7C03BBEE-FA46-47F0-AA91-6E48FD841889}" dt="2023-03-31T08:57:12.182" v="0"/>
        <pc:sldMkLst>
          <pc:docMk/>
          <pc:sldMk cId="989501509" sldId="2147377256"/>
        </pc:sldMkLst>
      </pc:sldChg>
      <pc:sldChg chg="modTransition">
        <pc:chgData name="Sören Moorahrend" userId="597f0434-acb3-43bc-b2fc-3d982cc529c6" providerId="ADAL" clId="{7C03BBEE-FA46-47F0-AA91-6E48FD841889}" dt="2023-03-31T08:57:12.182" v="0"/>
        <pc:sldMkLst>
          <pc:docMk/>
          <pc:sldMk cId="301388771" sldId="2147377257"/>
        </pc:sldMkLst>
      </pc:sldChg>
      <pc:sldChg chg="modTransition">
        <pc:chgData name="Sören Moorahrend" userId="597f0434-acb3-43bc-b2fc-3d982cc529c6" providerId="ADAL" clId="{7C03BBEE-FA46-47F0-AA91-6E48FD841889}" dt="2023-03-31T08:57:12.182" v="0"/>
        <pc:sldMkLst>
          <pc:docMk/>
          <pc:sldMk cId="3231807723" sldId="2147377258"/>
        </pc:sldMkLst>
      </pc:sldChg>
      <pc:sldChg chg="modTransition">
        <pc:chgData name="Sören Moorahrend" userId="597f0434-acb3-43bc-b2fc-3d982cc529c6" providerId="ADAL" clId="{7C03BBEE-FA46-47F0-AA91-6E48FD841889}" dt="2023-03-31T08:57:12.182" v="0"/>
        <pc:sldMkLst>
          <pc:docMk/>
          <pc:sldMk cId="4131290264" sldId="2147377259"/>
        </pc:sldMkLst>
      </pc:sldChg>
      <pc:sldChg chg="modTransition">
        <pc:chgData name="Sören Moorahrend" userId="597f0434-acb3-43bc-b2fc-3d982cc529c6" providerId="ADAL" clId="{7C03BBEE-FA46-47F0-AA91-6E48FD841889}" dt="2023-03-31T08:57:12.182" v="0"/>
        <pc:sldMkLst>
          <pc:docMk/>
          <pc:sldMk cId="981800968" sldId="2147377260"/>
        </pc:sldMkLst>
      </pc:sldChg>
      <pc:sldChg chg="modTransition">
        <pc:chgData name="Sören Moorahrend" userId="597f0434-acb3-43bc-b2fc-3d982cc529c6" providerId="ADAL" clId="{7C03BBEE-FA46-47F0-AA91-6E48FD841889}" dt="2023-03-31T08:57:12.182" v="0"/>
        <pc:sldMkLst>
          <pc:docMk/>
          <pc:sldMk cId="2814934906" sldId="2147377261"/>
        </pc:sldMkLst>
      </pc:sldChg>
      <pc:sldChg chg="modTransition">
        <pc:chgData name="Sören Moorahrend" userId="597f0434-acb3-43bc-b2fc-3d982cc529c6" providerId="ADAL" clId="{7C03BBEE-FA46-47F0-AA91-6E48FD841889}" dt="2023-03-31T08:57:12.182" v="0"/>
        <pc:sldMkLst>
          <pc:docMk/>
          <pc:sldMk cId="1248374160" sldId="2147377262"/>
        </pc:sldMkLst>
      </pc:sldChg>
      <pc:sldChg chg="modTransition">
        <pc:chgData name="Sören Moorahrend" userId="597f0434-acb3-43bc-b2fc-3d982cc529c6" providerId="ADAL" clId="{7C03BBEE-FA46-47F0-AA91-6E48FD841889}" dt="2023-03-31T08:57:12.182" v="0"/>
        <pc:sldMkLst>
          <pc:docMk/>
          <pc:sldMk cId="4061818108" sldId="2147377263"/>
        </pc:sldMkLst>
      </pc:sldChg>
      <pc:sldChg chg="addSp modSp modTransition modNotesTx">
        <pc:chgData name="Sören Moorahrend" userId="597f0434-acb3-43bc-b2fc-3d982cc529c6" providerId="ADAL" clId="{7C03BBEE-FA46-47F0-AA91-6E48FD841889}" dt="2023-04-06T12:48:49.742" v="601"/>
        <pc:sldMkLst>
          <pc:docMk/>
          <pc:sldMk cId="1954603925" sldId="2147377264"/>
        </pc:sldMkLst>
        <pc:spChg chg="add mod">
          <ac:chgData name="Sören Moorahrend" userId="597f0434-acb3-43bc-b2fc-3d982cc529c6" providerId="ADAL" clId="{7C03BBEE-FA46-47F0-AA91-6E48FD841889}" dt="2023-04-06T12:48:49.742" v="601"/>
          <ac:spMkLst>
            <pc:docMk/>
            <pc:sldMk cId="1954603925" sldId="2147377264"/>
            <ac:spMk id="4" creationId="{DADC58E9-E35B-9083-9998-D7BBAC1F7995}"/>
          </ac:spMkLst>
        </pc:spChg>
      </pc:sldChg>
      <pc:sldChg chg="modTransition">
        <pc:chgData name="Sören Moorahrend" userId="597f0434-acb3-43bc-b2fc-3d982cc529c6" providerId="ADAL" clId="{7C03BBEE-FA46-47F0-AA91-6E48FD841889}" dt="2023-03-31T08:57:12.182" v="0"/>
        <pc:sldMkLst>
          <pc:docMk/>
          <pc:sldMk cId="2227814949" sldId="2147377265"/>
        </pc:sldMkLst>
      </pc:sldChg>
      <pc:sldChg chg="modTransition">
        <pc:chgData name="Sören Moorahrend" userId="597f0434-acb3-43bc-b2fc-3d982cc529c6" providerId="ADAL" clId="{7C03BBEE-FA46-47F0-AA91-6E48FD841889}" dt="2023-03-31T08:57:12.182" v="0"/>
        <pc:sldMkLst>
          <pc:docMk/>
          <pc:sldMk cId="2043949952" sldId="2147377266"/>
        </pc:sldMkLst>
      </pc:sldChg>
      <pc:sldChg chg="modTransition">
        <pc:chgData name="Sören Moorahrend" userId="597f0434-acb3-43bc-b2fc-3d982cc529c6" providerId="ADAL" clId="{7C03BBEE-FA46-47F0-AA91-6E48FD841889}" dt="2023-03-31T08:57:12.182" v="0"/>
        <pc:sldMkLst>
          <pc:docMk/>
          <pc:sldMk cId="1074827414" sldId="2147377267"/>
        </pc:sldMkLst>
      </pc:sldChg>
      <pc:sldChg chg="modTransition">
        <pc:chgData name="Sören Moorahrend" userId="597f0434-acb3-43bc-b2fc-3d982cc529c6" providerId="ADAL" clId="{7C03BBEE-FA46-47F0-AA91-6E48FD841889}" dt="2023-03-31T08:57:12.182" v="0"/>
        <pc:sldMkLst>
          <pc:docMk/>
          <pc:sldMk cId="1945564393" sldId="2147377268"/>
        </pc:sldMkLst>
      </pc:sldChg>
      <pc:sldChg chg="modTransition">
        <pc:chgData name="Sören Moorahrend" userId="597f0434-acb3-43bc-b2fc-3d982cc529c6" providerId="ADAL" clId="{7C03BBEE-FA46-47F0-AA91-6E48FD841889}" dt="2023-03-31T08:57:12.182" v="0"/>
        <pc:sldMkLst>
          <pc:docMk/>
          <pc:sldMk cId="2512107853" sldId="2147377269"/>
        </pc:sldMkLst>
      </pc:sldChg>
      <pc:sldChg chg="modTransition">
        <pc:chgData name="Sören Moorahrend" userId="597f0434-acb3-43bc-b2fc-3d982cc529c6" providerId="ADAL" clId="{7C03BBEE-FA46-47F0-AA91-6E48FD841889}" dt="2023-03-31T08:57:12.182" v="0"/>
        <pc:sldMkLst>
          <pc:docMk/>
          <pc:sldMk cId="3925913094" sldId="2147377270"/>
        </pc:sldMkLst>
      </pc:sldChg>
      <pc:sldChg chg="modTransition">
        <pc:chgData name="Sören Moorahrend" userId="597f0434-acb3-43bc-b2fc-3d982cc529c6" providerId="ADAL" clId="{7C03BBEE-FA46-47F0-AA91-6E48FD841889}" dt="2023-03-31T08:57:12.182" v="0"/>
        <pc:sldMkLst>
          <pc:docMk/>
          <pc:sldMk cId="2805537874" sldId="2147377271"/>
        </pc:sldMkLst>
      </pc:sldChg>
      <pc:sldChg chg="modTransition">
        <pc:chgData name="Sören Moorahrend" userId="597f0434-acb3-43bc-b2fc-3d982cc529c6" providerId="ADAL" clId="{7C03BBEE-FA46-47F0-AA91-6E48FD841889}" dt="2023-03-31T08:57:12.182" v="0"/>
        <pc:sldMkLst>
          <pc:docMk/>
          <pc:sldMk cId="2981168603" sldId="2147377272"/>
        </pc:sldMkLst>
      </pc:sldChg>
      <pc:sldChg chg="modTransition">
        <pc:chgData name="Sören Moorahrend" userId="597f0434-acb3-43bc-b2fc-3d982cc529c6" providerId="ADAL" clId="{7C03BBEE-FA46-47F0-AA91-6E48FD841889}" dt="2023-03-31T08:57:12.182" v="0"/>
        <pc:sldMkLst>
          <pc:docMk/>
          <pc:sldMk cId="1172912295" sldId="2147377273"/>
        </pc:sldMkLst>
      </pc:sldChg>
      <pc:sldChg chg="modTransition">
        <pc:chgData name="Sören Moorahrend" userId="597f0434-acb3-43bc-b2fc-3d982cc529c6" providerId="ADAL" clId="{7C03BBEE-FA46-47F0-AA91-6E48FD841889}" dt="2023-03-31T08:57:12.182" v="0"/>
        <pc:sldMkLst>
          <pc:docMk/>
          <pc:sldMk cId="4251400030" sldId="2147377274"/>
        </pc:sldMkLst>
      </pc:sldChg>
      <pc:sldChg chg="modTransition">
        <pc:chgData name="Sören Moorahrend" userId="597f0434-acb3-43bc-b2fc-3d982cc529c6" providerId="ADAL" clId="{7C03BBEE-FA46-47F0-AA91-6E48FD841889}" dt="2023-03-31T08:57:12.182" v="0"/>
        <pc:sldMkLst>
          <pc:docMk/>
          <pc:sldMk cId="1895847544" sldId="2147377275"/>
        </pc:sldMkLst>
      </pc:sldChg>
      <pc:sldChg chg="modTransition">
        <pc:chgData name="Sören Moorahrend" userId="597f0434-acb3-43bc-b2fc-3d982cc529c6" providerId="ADAL" clId="{7C03BBEE-FA46-47F0-AA91-6E48FD841889}" dt="2023-03-31T08:57:12.182" v="0"/>
        <pc:sldMkLst>
          <pc:docMk/>
          <pc:sldMk cId="380802699" sldId="2147377276"/>
        </pc:sldMkLst>
      </pc:sldChg>
      <pc:sldChg chg="modTransition">
        <pc:chgData name="Sören Moorahrend" userId="597f0434-acb3-43bc-b2fc-3d982cc529c6" providerId="ADAL" clId="{7C03BBEE-FA46-47F0-AA91-6E48FD841889}" dt="2023-03-31T08:57:12.182" v="0"/>
        <pc:sldMkLst>
          <pc:docMk/>
          <pc:sldMk cId="4193765133" sldId="2147377277"/>
        </pc:sldMkLst>
      </pc:sldChg>
      <pc:sldChg chg="modTransition">
        <pc:chgData name="Sören Moorahrend" userId="597f0434-acb3-43bc-b2fc-3d982cc529c6" providerId="ADAL" clId="{7C03BBEE-FA46-47F0-AA91-6E48FD841889}" dt="2023-03-31T08:57:12.182" v="0"/>
        <pc:sldMkLst>
          <pc:docMk/>
          <pc:sldMk cId="853231713" sldId="2147377279"/>
        </pc:sldMkLst>
      </pc:sldChg>
      <pc:sldChg chg="modTransition">
        <pc:chgData name="Sören Moorahrend" userId="597f0434-acb3-43bc-b2fc-3d982cc529c6" providerId="ADAL" clId="{7C03BBEE-FA46-47F0-AA91-6E48FD841889}" dt="2023-03-31T08:57:12.182" v="0"/>
        <pc:sldMkLst>
          <pc:docMk/>
          <pc:sldMk cId="189639498" sldId="2147377281"/>
        </pc:sldMkLst>
      </pc:sldChg>
      <pc:sldChg chg="modTransition">
        <pc:chgData name="Sören Moorahrend" userId="597f0434-acb3-43bc-b2fc-3d982cc529c6" providerId="ADAL" clId="{7C03BBEE-FA46-47F0-AA91-6E48FD841889}" dt="2023-03-31T08:57:12.182" v="0"/>
        <pc:sldMkLst>
          <pc:docMk/>
          <pc:sldMk cId="470674209" sldId="2147377282"/>
        </pc:sldMkLst>
      </pc:sldChg>
      <pc:sldChg chg="modTransition">
        <pc:chgData name="Sören Moorahrend" userId="597f0434-acb3-43bc-b2fc-3d982cc529c6" providerId="ADAL" clId="{7C03BBEE-FA46-47F0-AA91-6E48FD841889}" dt="2023-03-31T08:57:12.182" v="0"/>
        <pc:sldMkLst>
          <pc:docMk/>
          <pc:sldMk cId="3223479517" sldId="2147377283"/>
        </pc:sldMkLst>
      </pc:sldChg>
      <pc:sldChg chg="modTransition">
        <pc:chgData name="Sören Moorahrend" userId="597f0434-acb3-43bc-b2fc-3d982cc529c6" providerId="ADAL" clId="{7C03BBEE-FA46-47F0-AA91-6E48FD841889}" dt="2023-03-31T08:57:12.182" v="0"/>
        <pc:sldMkLst>
          <pc:docMk/>
          <pc:sldMk cId="3407441748" sldId="2147377284"/>
        </pc:sldMkLst>
      </pc:sldChg>
      <pc:sldChg chg="modTransition">
        <pc:chgData name="Sören Moorahrend" userId="597f0434-acb3-43bc-b2fc-3d982cc529c6" providerId="ADAL" clId="{7C03BBEE-FA46-47F0-AA91-6E48FD841889}" dt="2023-03-31T08:57:12.182" v="0"/>
        <pc:sldMkLst>
          <pc:docMk/>
          <pc:sldMk cId="1595134987" sldId="2147377304"/>
        </pc:sldMkLst>
      </pc:sldChg>
      <pc:sldChg chg="addSp modSp modTransition modNotesTx">
        <pc:chgData name="Sören Moorahrend" userId="597f0434-acb3-43bc-b2fc-3d982cc529c6" providerId="ADAL" clId="{7C03BBEE-FA46-47F0-AA91-6E48FD841889}" dt="2023-04-06T12:51:17.740" v="645" actId="20577"/>
        <pc:sldMkLst>
          <pc:docMk/>
          <pc:sldMk cId="3613445041" sldId="2147377305"/>
        </pc:sldMkLst>
        <pc:spChg chg="add mod">
          <ac:chgData name="Sören Moorahrend" userId="597f0434-acb3-43bc-b2fc-3d982cc529c6" providerId="ADAL" clId="{7C03BBEE-FA46-47F0-AA91-6E48FD841889}" dt="2023-04-06T12:51:06.379" v="602"/>
          <ac:spMkLst>
            <pc:docMk/>
            <pc:sldMk cId="3613445041" sldId="2147377305"/>
            <ac:spMk id="4" creationId="{897D0C21-F26C-F3D7-7858-D755BABD61B7}"/>
          </ac:spMkLst>
        </pc:spChg>
      </pc:sldChg>
      <pc:sldChg chg="modTransition">
        <pc:chgData name="Sören Moorahrend" userId="597f0434-acb3-43bc-b2fc-3d982cc529c6" providerId="ADAL" clId="{7C03BBEE-FA46-47F0-AA91-6E48FD841889}" dt="2023-03-31T08:57:12.182" v="0"/>
        <pc:sldMkLst>
          <pc:docMk/>
          <pc:sldMk cId="3054225045" sldId="2147377306"/>
        </pc:sldMkLst>
      </pc:sldChg>
      <pc:sldChg chg="addSp modSp modTransition modNotesTx">
        <pc:chgData name="Sören Moorahrend" userId="597f0434-acb3-43bc-b2fc-3d982cc529c6" providerId="ADAL" clId="{7C03BBEE-FA46-47F0-AA91-6E48FD841889}" dt="2023-04-06T12:46:11.822" v="421"/>
        <pc:sldMkLst>
          <pc:docMk/>
          <pc:sldMk cId="620345120" sldId="2147377307"/>
        </pc:sldMkLst>
        <pc:spChg chg="add mod">
          <ac:chgData name="Sören Moorahrend" userId="597f0434-acb3-43bc-b2fc-3d982cc529c6" providerId="ADAL" clId="{7C03BBEE-FA46-47F0-AA91-6E48FD841889}" dt="2023-04-06T12:46:11.822" v="421"/>
          <ac:spMkLst>
            <pc:docMk/>
            <pc:sldMk cId="620345120" sldId="2147377307"/>
            <ac:spMk id="4" creationId="{1EA0FF22-A5A3-3F87-D87B-B39E60A77B49}"/>
          </ac:spMkLst>
        </pc:spChg>
      </pc:sldChg>
      <pc:sldChg chg="addSp modSp modTransition modNotesTx">
        <pc:chgData name="Sören Moorahrend" userId="597f0434-acb3-43bc-b2fc-3d982cc529c6" providerId="ADAL" clId="{7C03BBEE-FA46-47F0-AA91-6E48FD841889}" dt="2023-04-06T12:47:08.220" v="519" actId="5793"/>
        <pc:sldMkLst>
          <pc:docMk/>
          <pc:sldMk cId="3669629567" sldId="2147377308"/>
        </pc:sldMkLst>
        <pc:spChg chg="add mod">
          <ac:chgData name="Sören Moorahrend" userId="597f0434-acb3-43bc-b2fc-3d982cc529c6" providerId="ADAL" clId="{7C03BBEE-FA46-47F0-AA91-6E48FD841889}" dt="2023-04-06T12:46:41.121" v="422"/>
          <ac:spMkLst>
            <pc:docMk/>
            <pc:sldMk cId="3669629567" sldId="2147377308"/>
            <ac:spMk id="4" creationId="{E31D7B9F-A75F-DE37-AC5E-4609FCE0F19C}"/>
          </ac:spMkLst>
        </pc:spChg>
      </pc:sldChg>
      <pc:sldChg chg="del modTransition">
        <pc:chgData name="Sören Moorahrend" userId="597f0434-acb3-43bc-b2fc-3d982cc529c6" providerId="ADAL" clId="{7C03BBEE-FA46-47F0-AA91-6E48FD841889}" dt="2023-03-31T08:58:49.597" v="17" actId="47"/>
        <pc:sldMkLst>
          <pc:docMk/>
          <pc:sldMk cId="3416022897" sldId="2147377309"/>
        </pc:sldMkLst>
      </pc:sldChg>
      <pc:sldChg chg="addSp modSp modNotesTx">
        <pc:chgData name="Sören Moorahrend" userId="597f0434-acb3-43bc-b2fc-3d982cc529c6" providerId="ADAL" clId="{7C03BBEE-FA46-47F0-AA91-6E48FD841889}" dt="2023-04-06T12:44:53.171" v="316"/>
        <pc:sldMkLst>
          <pc:docMk/>
          <pc:sldMk cId="3577115108" sldId="2147377309"/>
        </pc:sldMkLst>
        <pc:spChg chg="add mod">
          <ac:chgData name="Sören Moorahrend" userId="597f0434-acb3-43bc-b2fc-3d982cc529c6" providerId="ADAL" clId="{7C03BBEE-FA46-47F0-AA91-6E48FD841889}" dt="2023-04-06T12:44:53.171" v="316"/>
          <ac:spMkLst>
            <pc:docMk/>
            <pc:sldMk cId="3577115108" sldId="2147377309"/>
            <ac:spMk id="4" creationId="{02CF157F-706F-CFC6-515B-8009249BFD42}"/>
          </ac:spMkLst>
        </pc:spChg>
      </pc:sldChg>
    </pc:docChg>
  </pc:docChgLst>
  <pc:docChgLst>
    <pc:chgData name="Marion Eilers" userId="99d53ec3-4cde-4aa2-8666-97fe5d25a76c" providerId="ADAL" clId="{26A93532-68EA-43FE-9987-19C20590026E}"/>
    <pc:docChg chg="undo custSel modSld modMainMaster replTag delTag">
      <pc:chgData name="Marion Eilers" userId="99d53ec3-4cde-4aa2-8666-97fe5d25a76c" providerId="ADAL" clId="{26A93532-68EA-43FE-9987-19C20590026E}" dt="2023-03-22T09:57:59.772" v="254" actId="164"/>
      <pc:docMkLst>
        <pc:docMk/>
      </pc:docMkLst>
      <pc:sldChg chg="modSp">
        <pc:chgData name="Marion Eilers" userId="99d53ec3-4cde-4aa2-8666-97fe5d25a76c" providerId="ADAL" clId="{26A93532-68EA-43FE-9987-19C20590026E}" dt="2023-03-22T09:45:10.123" v="0" actId="113"/>
        <pc:sldMkLst>
          <pc:docMk/>
          <pc:sldMk cId="981800968" sldId="2147377260"/>
        </pc:sldMkLst>
        <pc:spChg chg="mod">
          <ac:chgData name="Marion Eilers" userId="99d53ec3-4cde-4aa2-8666-97fe5d25a76c" providerId="ADAL" clId="{26A93532-68EA-43FE-9987-19C20590026E}" dt="2023-03-22T09:45:10.123" v="0" actId="113"/>
          <ac:spMkLst>
            <pc:docMk/>
            <pc:sldMk cId="981800968" sldId="2147377260"/>
            <ac:spMk id="21" creationId="{9A61B4D0-2D1A-713C-6442-280B285533CB}"/>
          </ac:spMkLst>
        </pc:spChg>
      </pc:sldChg>
      <pc:sldChg chg="modSp mod">
        <pc:chgData name="Marion Eilers" userId="99d53ec3-4cde-4aa2-8666-97fe5d25a76c" providerId="ADAL" clId="{26A93532-68EA-43FE-9987-19C20590026E}" dt="2023-03-22T09:46:27.084" v="1" actId="207"/>
        <pc:sldMkLst>
          <pc:docMk/>
          <pc:sldMk cId="2512107853" sldId="2147377269"/>
        </pc:sldMkLst>
        <pc:graphicFrameChg chg="modGraphic">
          <ac:chgData name="Marion Eilers" userId="99d53ec3-4cde-4aa2-8666-97fe5d25a76c" providerId="ADAL" clId="{26A93532-68EA-43FE-9987-19C20590026E}" dt="2023-03-22T09:46:27.084" v="1" actId="207"/>
          <ac:graphicFrameMkLst>
            <pc:docMk/>
            <pc:sldMk cId="2512107853" sldId="2147377269"/>
            <ac:graphicFrameMk id="5" creationId="{F4F27CF0-5CCB-3718-B123-1BD01F25A15F}"/>
          </ac:graphicFrameMkLst>
        </pc:graphicFrameChg>
      </pc:sldChg>
      <pc:sldChg chg="modSp">
        <pc:chgData name="Marion Eilers" userId="99d53ec3-4cde-4aa2-8666-97fe5d25a76c" providerId="ADAL" clId="{26A93532-68EA-43FE-9987-19C20590026E}" dt="2023-03-22T09:47:28.963" v="4" actId="2711"/>
        <pc:sldMkLst>
          <pc:docMk/>
          <pc:sldMk cId="1172912295" sldId="2147377273"/>
        </pc:sldMkLst>
        <pc:spChg chg="mod">
          <ac:chgData name="Marion Eilers" userId="99d53ec3-4cde-4aa2-8666-97fe5d25a76c" providerId="ADAL" clId="{26A93532-68EA-43FE-9987-19C20590026E}" dt="2023-03-22T09:47:28.963" v="4" actId="2711"/>
          <ac:spMkLst>
            <pc:docMk/>
            <pc:sldMk cId="1172912295" sldId="2147377273"/>
            <ac:spMk id="39" creationId="{CEB4F47C-E448-C632-693F-1F4A1BC02524}"/>
          </ac:spMkLst>
        </pc:spChg>
      </pc:sldChg>
      <pc:sldChg chg="addSp modSp mod">
        <pc:chgData name="Marion Eilers" userId="99d53ec3-4cde-4aa2-8666-97fe5d25a76c" providerId="ADAL" clId="{26A93532-68EA-43FE-9987-19C20590026E}" dt="2023-03-22T09:55:16.629" v="20" actId="164"/>
        <pc:sldMkLst>
          <pc:docMk/>
          <pc:sldMk cId="2511820489" sldId="2147377285"/>
        </pc:sldMkLst>
        <pc:spChg chg="mod">
          <ac:chgData name="Marion Eilers" userId="99d53ec3-4cde-4aa2-8666-97fe5d25a76c" providerId="ADAL" clId="{26A93532-68EA-43FE-9987-19C20590026E}" dt="2023-03-22T09:55:16.629" v="20" actId="164"/>
          <ac:spMkLst>
            <pc:docMk/>
            <pc:sldMk cId="2511820489" sldId="2147377285"/>
            <ac:spMk id="12" creationId="{77018092-380D-166E-65BB-8052E7890DE2}"/>
          </ac:spMkLst>
        </pc:spChg>
        <pc:spChg chg="mod">
          <ac:chgData name="Marion Eilers" userId="99d53ec3-4cde-4aa2-8666-97fe5d25a76c" providerId="ADAL" clId="{26A93532-68EA-43FE-9987-19C20590026E}" dt="2023-03-22T09:55:16.629" v="20" actId="164"/>
          <ac:spMkLst>
            <pc:docMk/>
            <pc:sldMk cId="2511820489" sldId="2147377285"/>
            <ac:spMk id="13" creationId="{835DE55D-D51E-A205-6224-5D999A43BE3F}"/>
          </ac:spMkLst>
        </pc:spChg>
        <pc:spChg chg="mod">
          <ac:chgData name="Marion Eilers" userId="99d53ec3-4cde-4aa2-8666-97fe5d25a76c" providerId="ADAL" clId="{26A93532-68EA-43FE-9987-19C20590026E}" dt="2023-03-22T09:54:57.680" v="18" actId="164"/>
          <ac:spMkLst>
            <pc:docMk/>
            <pc:sldMk cId="2511820489" sldId="2147377285"/>
            <ac:spMk id="40" creationId="{BA2DA38E-C80C-A630-B861-E9DDEDD891FA}"/>
          </ac:spMkLst>
        </pc:spChg>
        <pc:spChg chg="mod">
          <ac:chgData name="Marion Eilers" userId="99d53ec3-4cde-4aa2-8666-97fe5d25a76c" providerId="ADAL" clId="{26A93532-68EA-43FE-9987-19C20590026E}" dt="2023-03-22T09:54:57.680" v="18" actId="164"/>
          <ac:spMkLst>
            <pc:docMk/>
            <pc:sldMk cId="2511820489" sldId="2147377285"/>
            <ac:spMk id="41" creationId="{79F1C1C1-A036-DF32-D0E5-857F2A1EAF32}"/>
          </ac:spMkLst>
        </pc:spChg>
        <pc:grpChg chg="add mod">
          <ac:chgData name="Marion Eilers" userId="99d53ec3-4cde-4aa2-8666-97fe5d25a76c" providerId="ADAL" clId="{26A93532-68EA-43FE-9987-19C20590026E}" dt="2023-03-22T09:54:57.680" v="18" actId="164"/>
          <ac:grpSpMkLst>
            <pc:docMk/>
            <pc:sldMk cId="2511820489" sldId="2147377285"/>
            <ac:grpSpMk id="5" creationId="{98AAB861-3C2D-C4A5-05A7-4A37EF48552F}"/>
          </ac:grpSpMkLst>
        </pc:grpChg>
        <pc:grpChg chg="add mod">
          <ac:chgData name="Marion Eilers" userId="99d53ec3-4cde-4aa2-8666-97fe5d25a76c" providerId="ADAL" clId="{26A93532-68EA-43FE-9987-19C20590026E}" dt="2023-03-22T09:55:16.629" v="20" actId="164"/>
          <ac:grpSpMkLst>
            <pc:docMk/>
            <pc:sldMk cId="2511820489" sldId="2147377285"/>
            <ac:grpSpMk id="42" creationId="{31778706-4915-958B-88DC-1F9F64380825}"/>
          </ac:grpSpMkLst>
        </pc:grpChg>
      </pc:sldChg>
      <pc:sldChg chg="addSp modSp mod">
        <pc:chgData name="Marion Eilers" userId="99d53ec3-4cde-4aa2-8666-97fe5d25a76c" providerId="ADAL" clId="{26A93532-68EA-43FE-9987-19C20590026E}" dt="2023-03-22T09:55:45.970" v="231" actId="164"/>
        <pc:sldMkLst>
          <pc:docMk/>
          <pc:sldMk cId="637669773" sldId="2147377287"/>
        </pc:sldMkLst>
        <pc:spChg chg="mod">
          <ac:chgData name="Marion Eilers" userId="99d53ec3-4cde-4aa2-8666-97fe5d25a76c" providerId="ADAL" clId="{26A93532-68EA-43FE-9987-19C20590026E}" dt="2023-03-22T09:55:45.970" v="231" actId="164"/>
          <ac:spMkLst>
            <pc:docMk/>
            <pc:sldMk cId="637669773" sldId="2147377287"/>
            <ac:spMk id="67" creationId="{5F2591FE-9EBA-C8A1-DEB7-41094861F424}"/>
          </ac:spMkLst>
        </pc:spChg>
        <pc:spChg chg="mod">
          <ac:chgData name="Marion Eilers" userId="99d53ec3-4cde-4aa2-8666-97fe5d25a76c" providerId="ADAL" clId="{26A93532-68EA-43FE-9987-19C20590026E}" dt="2023-03-22T09:55:45.970" v="231" actId="164"/>
          <ac:spMkLst>
            <pc:docMk/>
            <pc:sldMk cId="637669773" sldId="2147377287"/>
            <ac:spMk id="68" creationId="{B1100B48-5145-1E88-BF5C-08A718CF077F}"/>
          </ac:spMkLst>
        </pc:spChg>
        <pc:grpChg chg="add mod">
          <ac:chgData name="Marion Eilers" userId="99d53ec3-4cde-4aa2-8666-97fe5d25a76c" providerId="ADAL" clId="{26A93532-68EA-43FE-9987-19C20590026E}" dt="2023-03-22T09:55:45.970" v="231" actId="164"/>
          <ac:grpSpMkLst>
            <pc:docMk/>
            <pc:sldMk cId="637669773" sldId="2147377287"/>
            <ac:grpSpMk id="3" creationId="{419016CC-5E01-253E-AC10-904F26745BA8}"/>
          </ac:grpSpMkLst>
        </pc:grpChg>
      </pc:sldChg>
      <pc:sldChg chg="addSp modSp mod">
        <pc:chgData name="Marion Eilers" userId="99d53ec3-4cde-4aa2-8666-97fe5d25a76c" providerId="ADAL" clId="{26A93532-68EA-43FE-9987-19C20590026E}" dt="2023-03-22T09:56:14.880" v="236" actId="164"/>
        <pc:sldMkLst>
          <pc:docMk/>
          <pc:sldMk cId="4196455649" sldId="2147377288"/>
        </pc:sldMkLst>
        <pc:spChg chg="mod">
          <ac:chgData name="Marion Eilers" userId="99d53ec3-4cde-4aa2-8666-97fe5d25a76c" providerId="ADAL" clId="{26A93532-68EA-43FE-9987-19C20590026E}" dt="2023-03-22T09:56:14.880" v="236" actId="164"/>
          <ac:spMkLst>
            <pc:docMk/>
            <pc:sldMk cId="4196455649" sldId="2147377288"/>
            <ac:spMk id="11" creationId="{21A580DC-0C40-B2F8-20E1-FC5467BE3FD7}"/>
          </ac:spMkLst>
        </pc:spChg>
        <pc:spChg chg="mod">
          <ac:chgData name="Marion Eilers" userId="99d53ec3-4cde-4aa2-8666-97fe5d25a76c" providerId="ADAL" clId="{26A93532-68EA-43FE-9987-19C20590026E}" dt="2023-03-22T09:56:14.880" v="236" actId="164"/>
          <ac:spMkLst>
            <pc:docMk/>
            <pc:sldMk cId="4196455649" sldId="2147377288"/>
            <ac:spMk id="12" creationId="{07D43C31-FD77-B4BC-6855-3E2179ACC2C7}"/>
          </ac:spMkLst>
        </pc:spChg>
        <pc:grpChg chg="add mod">
          <ac:chgData name="Marion Eilers" userId="99d53ec3-4cde-4aa2-8666-97fe5d25a76c" providerId="ADAL" clId="{26A93532-68EA-43FE-9987-19C20590026E}" dt="2023-03-22T09:56:14.880" v="236" actId="164"/>
          <ac:grpSpMkLst>
            <pc:docMk/>
            <pc:sldMk cId="4196455649" sldId="2147377288"/>
            <ac:grpSpMk id="25" creationId="{19B8E7DA-9CFE-51DE-15D6-A0EFADE2E143}"/>
          </ac:grpSpMkLst>
        </pc:grpChg>
      </pc:sldChg>
      <pc:sldChg chg="addSp modSp mod">
        <pc:chgData name="Marion Eilers" userId="99d53ec3-4cde-4aa2-8666-97fe5d25a76c" providerId="ADAL" clId="{26A93532-68EA-43FE-9987-19C20590026E}" dt="2023-03-22T09:56:34.028" v="240" actId="164"/>
        <pc:sldMkLst>
          <pc:docMk/>
          <pc:sldMk cId="2596133022" sldId="2147377289"/>
        </pc:sldMkLst>
        <pc:spChg chg="mod">
          <ac:chgData name="Marion Eilers" userId="99d53ec3-4cde-4aa2-8666-97fe5d25a76c" providerId="ADAL" clId="{26A93532-68EA-43FE-9987-19C20590026E}" dt="2023-03-22T09:56:34.028" v="240" actId="164"/>
          <ac:spMkLst>
            <pc:docMk/>
            <pc:sldMk cId="2596133022" sldId="2147377289"/>
            <ac:spMk id="15" creationId="{6330F7AD-327A-7A0C-93CD-86A45B6489E2}"/>
          </ac:spMkLst>
        </pc:spChg>
        <pc:spChg chg="mod">
          <ac:chgData name="Marion Eilers" userId="99d53ec3-4cde-4aa2-8666-97fe5d25a76c" providerId="ADAL" clId="{26A93532-68EA-43FE-9987-19C20590026E}" dt="2023-03-22T09:56:34.028" v="240" actId="164"/>
          <ac:spMkLst>
            <pc:docMk/>
            <pc:sldMk cId="2596133022" sldId="2147377289"/>
            <ac:spMk id="16" creationId="{33EB7DAA-6D92-E950-D00D-805352BA891B}"/>
          </ac:spMkLst>
        </pc:spChg>
        <pc:grpChg chg="add mod">
          <ac:chgData name="Marion Eilers" userId="99d53ec3-4cde-4aa2-8666-97fe5d25a76c" providerId="ADAL" clId="{26A93532-68EA-43FE-9987-19C20590026E}" dt="2023-03-22T09:56:34.028" v="240" actId="164"/>
          <ac:grpSpMkLst>
            <pc:docMk/>
            <pc:sldMk cId="2596133022" sldId="2147377289"/>
            <ac:grpSpMk id="37" creationId="{1AF9F729-AC7C-F573-BBCF-1A761B915D01}"/>
          </ac:grpSpMkLst>
        </pc:grpChg>
      </pc:sldChg>
      <pc:sldChg chg="addSp modSp mod">
        <pc:chgData name="Marion Eilers" userId="99d53ec3-4cde-4aa2-8666-97fe5d25a76c" providerId="ADAL" clId="{26A93532-68EA-43FE-9987-19C20590026E}" dt="2023-03-22T09:56:41.619" v="242" actId="164"/>
        <pc:sldMkLst>
          <pc:docMk/>
          <pc:sldMk cId="1820260872" sldId="2147377290"/>
        </pc:sldMkLst>
        <pc:spChg chg="mod">
          <ac:chgData name="Marion Eilers" userId="99d53ec3-4cde-4aa2-8666-97fe5d25a76c" providerId="ADAL" clId="{26A93532-68EA-43FE-9987-19C20590026E}" dt="2023-03-22T09:56:41.619" v="242" actId="164"/>
          <ac:spMkLst>
            <pc:docMk/>
            <pc:sldMk cId="1820260872" sldId="2147377290"/>
            <ac:spMk id="7" creationId="{456E1A72-4D25-F1F4-E3CF-A6A66C13A211}"/>
          </ac:spMkLst>
        </pc:spChg>
        <pc:spChg chg="mod">
          <ac:chgData name="Marion Eilers" userId="99d53ec3-4cde-4aa2-8666-97fe5d25a76c" providerId="ADAL" clId="{26A93532-68EA-43FE-9987-19C20590026E}" dt="2023-03-22T09:56:41.619" v="242" actId="164"/>
          <ac:spMkLst>
            <pc:docMk/>
            <pc:sldMk cId="1820260872" sldId="2147377290"/>
            <ac:spMk id="8" creationId="{277418DD-187A-9AFC-FEE1-210FE1F735A6}"/>
          </ac:spMkLst>
        </pc:spChg>
        <pc:grpChg chg="add mod">
          <ac:chgData name="Marion Eilers" userId="99d53ec3-4cde-4aa2-8666-97fe5d25a76c" providerId="ADAL" clId="{26A93532-68EA-43FE-9987-19C20590026E}" dt="2023-03-22T09:56:41.619" v="242" actId="164"/>
          <ac:grpSpMkLst>
            <pc:docMk/>
            <pc:sldMk cId="1820260872" sldId="2147377290"/>
            <ac:grpSpMk id="33" creationId="{5B54FF72-C551-260D-5EB2-98728DC922E2}"/>
          </ac:grpSpMkLst>
        </pc:grpChg>
      </pc:sldChg>
      <pc:sldChg chg="addSp modSp mod">
        <pc:chgData name="Marion Eilers" userId="99d53ec3-4cde-4aa2-8666-97fe5d25a76c" providerId="ADAL" clId="{26A93532-68EA-43FE-9987-19C20590026E}" dt="2023-03-22T09:57:01.166" v="246" actId="164"/>
        <pc:sldMkLst>
          <pc:docMk/>
          <pc:sldMk cId="2992043495" sldId="2147377291"/>
        </pc:sldMkLst>
        <pc:spChg chg="mod">
          <ac:chgData name="Marion Eilers" userId="99d53ec3-4cde-4aa2-8666-97fe5d25a76c" providerId="ADAL" clId="{26A93532-68EA-43FE-9987-19C20590026E}" dt="2023-03-22T09:57:01.166" v="246" actId="164"/>
          <ac:spMkLst>
            <pc:docMk/>
            <pc:sldMk cId="2992043495" sldId="2147377291"/>
            <ac:spMk id="3" creationId="{80986621-B43A-0E3D-945B-02285D8ED415}"/>
          </ac:spMkLst>
        </pc:spChg>
        <pc:spChg chg="mod">
          <ac:chgData name="Marion Eilers" userId="99d53ec3-4cde-4aa2-8666-97fe5d25a76c" providerId="ADAL" clId="{26A93532-68EA-43FE-9987-19C20590026E}" dt="2023-03-22T09:57:01.166" v="246" actId="164"/>
          <ac:spMkLst>
            <pc:docMk/>
            <pc:sldMk cId="2992043495" sldId="2147377291"/>
            <ac:spMk id="4" creationId="{A59DF0FA-B6D0-DC80-CB98-D93578D4E5EA}"/>
          </ac:spMkLst>
        </pc:spChg>
        <pc:grpChg chg="add mod">
          <ac:chgData name="Marion Eilers" userId="99d53ec3-4cde-4aa2-8666-97fe5d25a76c" providerId="ADAL" clId="{26A93532-68EA-43FE-9987-19C20590026E}" dt="2023-03-22T09:57:01.166" v="246" actId="164"/>
          <ac:grpSpMkLst>
            <pc:docMk/>
            <pc:sldMk cId="2992043495" sldId="2147377291"/>
            <ac:grpSpMk id="39" creationId="{4ABA1270-6744-ACE9-C4EE-380CE907653B}"/>
          </ac:grpSpMkLst>
        </pc:grpChg>
      </pc:sldChg>
      <pc:sldChg chg="addSp delSp modSp mod">
        <pc:chgData name="Marion Eilers" userId="99d53ec3-4cde-4aa2-8666-97fe5d25a76c" providerId="ADAL" clId="{26A93532-68EA-43FE-9987-19C20590026E}" dt="2023-03-22T09:54:39.097" v="15" actId="164"/>
        <pc:sldMkLst>
          <pc:docMk/>
          <pc:sldMk cId="577283799" sldId="2147377293"/>
        </pc:sldMkLst>
        <pc:spChg chg="mod topLvl">
          <ac:chgData name="Marion Eilers" userId="99d53ec3-4cde-4aa2-8666-97fe5d25a76c" providerId="ADAL" clId="{26A93532-68EA-43FE-9987-19C20590026E}" dt="2023-03-22T09:54:39.097" v="15" actId="164"/>
          <ac:spMkLst>
            <pc:docMk/>
            <pc:sldMk cId="577283799" sldId="2147377293"/>
            <ac:spMk id="4" creationId="{94E1B9E8-C0C8-CB6A-E5D0-DBCF98F96CFD}"/>
          </ac:spMkLst>
        </pc:spChg>
        <pc:spChg chg="mod topLvl">
          <ac:chgData name="Marion Eilers" userId="99d53ec3-4cde-4aa2-8666-97fe5d25a76c" providerId="ADAL" clId="{26A93532-68EA-43FE-9987-19C20590026E}" dt="2023-03-22T09:54:39.097" v="15" actId="164"/>
          <ac:spMkLst>
            <pc:docMk/>
            <pc:sldMk cId="577283799" sldId="2147377293"/>
            <ac:spMk id="5" creationId="{0E9E46B0-8D65-438B-41C4-2F0FEBD245DC}"/>
          </ac:spMkLst>
        </pc:spChg>
        <pc:grpChg chg="del">
          <ac:chgData name="Marion Eilers" userId="99d53ec3-4cde-4aa2-8666-97fe5d25a76c" providerId="ADAL" clId="{26A93532-68EA-43FE-9987-19C20590026E}" dt="2023-03-22T09:54:27.397" v="13" actId="165"/>
          <ac:grpSpMkLst>
            <pc:docMk/>
            <pc:sldMk cId="577283799" sldId="2147377293"/>
            <ac:grpSpMk id="3" creationId="{D0AB7023-953B-88D2-C304-B9FE23665C97}"/>
          </ac:grpSpMkLst>
        </pc:grpChg>
        <pc:grpChg chg="add mod">
          <ac:chgData name="Marion Eilers" userId="99d53ec3-4cde-4aa2-8666-97fe5d25a76c" providerId="ADAL" clId="{26A93532-68EA-43FE-9987-19C20590026E}" dt="2023-03-22T09:54:39.097" v="15" actId="164"/>
          <ac:grpSpMkLst>
            <pc:docMk/>
            <pc:sldMk cId="577283799" sldId="2147377293"/>
            <ac:grpSpMk id="36" creationId="{A77E9376-332B-77DE-4F20-6EAE98F0ABBE}"/>
          </ac:grpSpMkLst>
        </pc:grpChg>
      </pc:sldChg>
      <pc:sldChg chg="addSp modSp mod">
        <pc:chgData name="Marion Eilers" userId="99d53ec3-4cde-4aa2-8666-97fe5d25a76c" providerId="ADAL" clId="{26A93532-68EA-43FE-9987-19C20590026E}" dt="2023-03-22T09:57:10.673" v="248" actId="164"/>
        <pc:sldMkLst>
          <pc:docMk/>
          <pc:sldMk cId="4018577931" sldId="2147377297"/>
        </pc:sldMkLst>
        <pc:spChg chg="mod">
          <ac:chgData name="Marion Eilers" userId="99d53ec3-4cde-4aa2-8666-97fe5d25a76c" providerId="ADAL" clId="{26A93532-68EA-43FE-9987-19C20590026E}" dt="2023-03-22T09:57:10.673" v="248" actId="164"/>
          <ac:spMkLst>
            <pc:docMk/>
            <pc:sldMk cId="4018577931" sldId="2147377297"/>
            <ac:spMk id="5" creationId="{9BB375DB-9A79-7338-40A6-B5B460DF8168}"/>
          </ac:spMkLst>
        </pc:spChg>
        <pc:spChg chg="mod">
          <ac:chgData name="Marion Eilers" userId="99d53ec3-4cde-4aa2-8666-97fe5d25a76c" providerId="ADAL" clId="{26A93532-68EA-43FE-9987-19C20590026E}" dt="2023-03-22T09:57:10.673" v="248" actId="164"/>
          <ac:spMkLst>
            <pc:docMk/>
            <pc:sldMk cId="4018577931" sldId="2147377297"/>
            <ac:spMk id="6" creationId="{F5F4482B-149E-73D8-BA85-421EB877628A}"/>
          </ac:spMkLst>
        </pc:spChg>
        <pc:grpChg chg="add mod">
          <ac:chgData name="Marion Eilers" userId="99d53ec3-4cde-4aa2-8666-97fe5d25a76c" providerId="ADAL" clId="{26A93532-68EA-43FE-9987-19C20590026E}" dt="2023-03-22T09:57:10.673" v="248" actId="164"/>
          <ac:grpSpMkLst>
            <pc:docMk/>
            <pc:sldMk cId="4018577931" sldId="2147377297"/>
            <ac:grpSpMk id="39" creationId="{9D398AA0-B24E-C42B-38F0-5E30374F0B7E}"/>
          </ac:grpSpMkLst>
        </pc:grpChg>
      </pc:sldChg>
      <pc:sldChg chg="addSp modSp mod">
        <pc:chgData name="Marion Eilers" userId="99d53ec3-4cde-4aa2-8666-97fe5d25a76c" providerId="ADAL" clId="{26A93532-68EA-43FE-9987-19C20590026E}" dt="2023-03-22T09:57:59.772" v="254" actId="164"/>
        <pc:sldMkLst>
          <pc:docMk/>
          <pc:sldMk cId="3989223269" sldId="2147377298"/>
        </pc:sldMkLst>
        <pc:spChg chg="mod">
          <ac:chgData name="Marion Eilers" userId="99d53ec3-4cde-4aa2-8666-97fe5d25a76c" providerId="ADAL" clId="{26A93532-68EA-43FE-9987-19C20590026E}" dt="2023-03-22T09:57:59.772" v="254" actId="164"/>
          <ac:spMkLst>
            <pc:docMk/>
            <pc:sldMk cId="3989223269" sldId="2147377298"/>
            <ac:spMk id="19" creationId="{CD1325AB-7E8E-8448-B7AD-AC998819AD58}"/>
          </ac:spMkLst>
        </pc:spChg>
        <pc:spChg chg="mod">
          <ac:chgData name="Marion Eilers" userId="99d53ec3-4cde-4aa2-8666-97fe5d25a76c" providerId="ADAL" clId="{26A93532-68EA-43FE-9987-19C20590026E}" dt="2023-03-22T09:57:59.772" v="254" actId="164"/>
          <ac:spMkLst>
            <pc:docMk/>
            <pc:sldMk cId="3989223269" sldId="2147377298"/>
            <ac:spMk id="20" creationId="{BAE3B136-AF77-5EAA-CF82-18E68041CEF7}"/>
          </ac:spMkLst>
        </pc:spChg>
        <pc:grpChg chg="add mod">
          <ac:chgData name="Marion Eilers" userId="99d53ec3-4cde-4aa2-8666-97fe5d25a76c" providerId="ADAL" clId="{26A93532-68EA-43FE-9987-19C20590026E}" dt="2023-03-22T09:57:59.772" v="254" actId="164"/>
          <ac:grpSpMkLst>
            <pc:docMk/>
            <pc:sldMk cId="3989223269" sldId="2147377298"/>
            <ac:grpSpMk id="39" creationId="{FECCBFF1-70CF-D4CE-152A-E84589314A48}"/>
          </ac:grpSpMkLst>
        </pc:grpChg>
      </pc:sldChg>
      <pc:sldChg chg="addSp delSp modSp mod">
        <pc:chgData name="Marion Eilers" userId="99d53ec3-4cde-4aa2-8666-97fe5d25a76c" providerId="ADAL" clId="{26A93532-68EA-43FE-9987-19C20590026E}" dt="2023-03-22T09:56:00.929" v="234" actId="164"/>
        <pc:sldMkLst>
          <pc:docMk/>
          <pc:sldMk cId="433952003" sldId="2147377300"/>
        </pc:sldMkLst>
        <pc:spChg chg="mod topLvl">
          <ac:chgData name="Marion Eilers" userId="99d53ec3-4cde-4aa2-8666-97fe5d25a76c" providerId="ADAL" clId="{26A93532-68EA-43FE-9987-19C20590026E}" dt="2023-03-22T09:56:00.929" v="234" actId="164"/>
          <ac:spMkLst>
            <pc:docMk/>
            <pc:sldMk cId="433952003" sldId="2147377300"/>
            <ac:spMk id="19" creationId="{1543C730-1973-C96F-1896-21ADE4085AFC}"/>
          </ac:spMkLst>
        </pc:spChg>
        <pc:spChg chg="mod topLvl">
          <ac:chgData name="Marion Eilers" userId="99d53ec3-4cde-4aa2-8666-97fe5d25a76c" providerId="ADAL" clId="{26A93532-68EA-43FE-9987-19C20590026E}" dt="2023-03-22T09:56:00.929" v="234" actId="164"/>
          <ac:spMkLst>
            <pc:docMk/>
            <pc:sldMk cId="433952003" sldId="2147377300"/>
            <ac:spMk id="20" creationId="{386B701C-5F63-A112-F0B7-29F12448BD03}"/>
          </ac:spMkLst>
        </pc:spChg>
        <pc:grpChg chg="del">
          <ac:chgData name="Marion Eilers" userId="99d53ec3-4cde-4aa2-8666-97fe5d25a76c" providerId="ADAL" clId="{26A93532-68EA-43FE-9987-19C20590026E}" dt="2023-03-22T09:55:51.779" v="232" actId="165"/>
          <ac:grpSpMkLst>
            <pc:docMk/>
            <pc:sldMk cId="433952003" sldId="2147377300"/>
            <ac:grpSpMk id="18" creationId="{52BC600D-A848-1E79-A37B-092B493B4439}"/>
          </ac:grpSpMkLst>
        </pc:grpChg>
        <pc:grpChg chg="add mod">
          <ac:chgData name="Marion Eilers" userId="99d53ec3-4cde-4aa2-8666-97fe5d25a76c" providerId="ADAL" clId="{26A93532-68EA-43FE-9987-19C20590026E}" dt="2023-03-22T09:56:00.929" v="234" actId="164"/>
          <ac:grpSpMkLst>
            <pc:docMk/>
            <pc:sldMk cId="433952003" sldId="2147377300"/>
            <ac:grpSpMk id="21" creationId="{803EDAC1-309E-952C-D2FD-94EF171488DB}"/>
          </ac:grpSpMkLst>
        </pc:grpChg>
      </pc:sldChg>
      <pc:sldChg chg="addSp delSp modSp mod">
        <pc:chgData name="Marion Eilers" userId="99d53ec3-4cde-4aa2-8666-97fe5d25a76c" providerId="ADAL" clId="{26A93532-68EA-43FE-9987-19C20590026E}" dt="2023-03-22T09:55:33.141" v="229" actId="164"/>
        <pc:sldMkLst>
          <pc:docMk/>
          <pc:sldMk cId="2245213122" sldId="2147377301"/>
        </pc:sldMkLst>
        <pc:spChg chg="mod">
          <ac:chgData name="Marion Eilers" userId="99d53ec3-4cde-4aa2-8666-97fe5d25a76c" providerId="ADAL" clId="{26A93532-68EA-43FE-9987-19C20590026E}" dt="2023-03-22T09:55:27.587" v="228" actId="1076"/>
          <ac:spMkLst>
            <pc:docMk/>
            <pc:sldMk cId="2245213122" sldId="2147377301"/>
            <ac:spMk id="2" creationId="{13A82537-AAB4-944B-AD37-C10983948900}"/>
          </ac:spMkLst>
        </pc:spChg>
        <pc:spChg chg="add del mod modVis">
          <ac:chgData name="Marion Eilers" userId="99d53ec3-4cde-4aa2-8666-97fe5d25a76c" providerId="ADAL" clId="{26A93532-68EA-43FE-9987-19C20590026E}" dt="2023-03-22T09:55:27.575" v="190" actId="962"/>
          <ac:spMkLst>
            <pc:docMk/>
            <pc:sldMk cId="2245213122" sldId="2147377301"/>
            <ac:spMk id="6" creationId="{B4ED2596-E833-52B0-3BD2-D1C87EBABD9F}"/>
          </ac:spMkLst>
        </pc:spChg>
        <pc:spChg chg="mod">
          <ac:chgData name="Marion Eilers" userId="99d53ec3-4cde-4aa2-8666-97fe5d25a76c" providerId="ADAL" clId="{26A93532-68EA-43FE-9987-19C20590026E}" dt="2023-03-22T09:55:33.141" v="229" actId="164"/>
          <ac:spMkLst>
            <pc:docMk/>
            <pc:sldMk cId="2245213122" sldId="2147377301"/>
            <ac:spMk id="49" creationId="{3F432C5D-34F4-6705-22C2-E1DAEC1C75CB}"/>
          </ac:spMkLst>
        </pc:spChg>
        <pc:spChg chg="mod">
          <ac:chgData name="Marion Eilers" userId="99d53ec3-4cde-4aa2-8666-97fe5d25a76c" providerId="ADAL" clId="{26A93532-68EA-43FE-9987-19C20590026E}" dt="2023-03-22T09:55:33.141" v="229" actId="164"/>
          <ac:spMkLst>
            <pc:docMk/>
            <pc:sldMk cId="2245213122" sldId="2147377301"/>
            <ac:spMk id="50" creationId="{07868E68-34DD-57C2-0531-4F3FE0069E0F}"/>
          </ac:spMkLst>
        </pc:spChg>
        <pc:grpChg chg="add mod">
          <ac:chgData name="Marion Eilers" userId="99d53ec3-4cde-4aa2-8666-97fe5d25a76c" providerId="ADAL" clId="{26A93532-68EA-43FE-9987-19C20590026E}" dt="2023-03-22T09:55:33.141" v="229" actId="164"/>
          <ac:grpSpMkLst>
            <pc:docMk/>
            <pc:sldMk cId="2245213122" sldId="2147377301"/>
            <ac:grpSpMk id="8" creationId="{A44DA68A-E917-F8AF-7496-7F10356106F6}"/>
          </ac:grpSpMkLst>
        </pc:grpChg>
        <pc:graphicFrameChg chg="add mod ord modVis replST delST">
          <ac:chgData name="Marion Eilers" userId="99d53ec3-4cde-4aa2-8666-97fe5d25a76c" providerId="ADAL" clId="{26A93532-68EA-43FE-9987-19C20590026E}" dt="2023-03-22T09:55:27.554" v="143" actId="14100"/>
          <ac:graphicFrameMkLst>
            <pc:docMk/>
            <pc:sldMk cId="2245213122" sldId="2147377301"/>
            <ac:graphicFrameMk id="7" creationId="{BF5EC985-E2B1-C694-C66E-E77802352066}"/>
          </ac:graphicFrameMkLst>
        </pc:graphicFrameChg>
      </pc:sldChg>
      <pc:sldMasterChg chg="addSp delSp modSp mod">
        <pc:chgData name="Marion Eilers" userId="99d53ec3-4cde-4aa2-8666-97fe5d25a76c" providerId="ADAL" clId="{26A93532-68EA-43FE-9987-19C20590026E}" dt="2023-03-22T09:55:27.587" v="227" actId="948"/>
        <pc:sldMasterMkLst>
          <pc:docMk/>
          <pc:sldMasterMk cId="3849228768" sldId="2147483660"/>
        </pc:sldMasterMkLst>
        <pc:spChg chg="add del mod modVis">
          <ac:chgData name="Marion Eilers" userId="99d53ec3-4cde-4aa2-8666-97fe5d25a76c" providerId="ADAL" clId="{26A93532-68EA-43FE-9987-19C20590026E}" dt="2023-03-22T09:55:27.586" v="226" actId="962"/>
          <ac:spMkLst>
            <pc:docMk/>
            <pc:sldMasterMk cId="3849228768" sldId="2147483660"/>
            <ac:spMk id="5" creationId="{FEDEB9E8-61D7-63FB-DFA0-B9797DB858EF}"/>
          </ac:spMkLst>
        </pc:spChg>
        <pc:spChg chg="mod">
          <ac:chgData name="Marion Eilers" userId="99d53ec3-4cde-4aa2-8666-97fe5d25a76c" providerId="ADAL" clId="{26A93532-68EA-43FE-9987-19C20590026E}" dt="2023-03-22T09:55:27.587" v="227" actId="948"/>
          <ac:spMkLst>
            <pc:docMk/>
            <pc:sldMasterMk cId="3849228768" sldId="2147483660"/>
            <ac:spMk id="14" creationId="{EA865226-4CE2-F57A-7A96-62310B37B82C}"/>
          </ac:spMkLst>
        </pc:spChg>
        <pc:graphicFrameChg chg="add mod ord modVis replST delST">
          <ac:chgData name="Marion Eilers" userId="99d53ec3-4cde-4aa2-8666-97fe5d25a76c" providerId="ADAL" clId="{26A93532-68EA-43FE-9987-19C20590026E}" dt="2023-03-22T09:55:27.563" v="152" actId="14100"/>
          <ac:graphicFrameMkLst>
            <pc:docMk/>
            <pc:sldMasterMk cId="3849228768" sldId="2147483660"/>
            <ac:graphicFrameMk id="8" creationId="{AEC01F0D-5D9C-54B7-5388-352AA6F740DA}"/>
          </ac:graphicFrameMkLst>
        </pc:graphicFrameChg>
      </pc:sldMasterChg>
    </pc:docChg>
  </pc:docChgLst>
  <pc:docChgLst>
    <pc:chgData name="Sören Moorahrend" userId="597f0434-acb3-43bc-b2fc-3d982cc529c6" providerId="ADAL" clId="{973B63C9-972B-4D42-964E-ABD7D876C95E}"/>
    <pc:docChg chg="custSel modSld">
      <pc:chgData name="Sören Moorahrend" userId="597f0434-acb3-43bc-b2fc-3d982cc529c6" providerId="ADAL" clId="{973B63C9-972B-4D42-964E-ABD7D876C95E}" dt="2023-04-13T13:08:42.663" v="59" actId="20577"/>
      <pc:docMkLst>
        <pc:docMk/>
      </pc:docMkLst>
      <pc:sldChg chg="delSp mod delAnim modAnim">
        <pc:chgData name="Sören Moorahrend" userId="597f0434-acb3-43bc-b2fc-3d982cc529c6" providerId="ADAL" clId="{973B63C9-972B-4D42-964E-ABD7D876C95E}" dt="2023-04-13T13:05:01.892" v="2" actId="478"/>
        <pc:sldMkLst>
          <pc:docMk/>
          <pc:sldMk cId="220293431" sldId="262"/>
        </pc:sldMkLst>
        <pc:spChg chg="del">
          <ac:chgData name="Sören Moorahrend" userId="597f0434-acb3-43bc-b2fc-3d982cc529c6" providerId="ADAL" clId="{973B63C9-972B-4D42-964E-ABD7D876C95E}" dt="2023-04-13T13:05:01.892" v="2" actId="478"/>
          <ac:spMkLst>
            <pc:docMk/>
            <pc:sldMk cId="220293431" sldId="262"/>
            <ac:spMk id="2514" creationId="{00000000-0000-0000-0000-000000000000}"/>
          </ac:spMkLst>
        </pc:spChg>
      </pc:sldChg>
      <pc:sldChg chg="modAnim">
        <pc:chgData name="Sören Moorahrend" userId="597f0434-acb3-43bc-b2fc-3d982cc529c6" providerId="ADAL" clId="{973B63C9-972B-4D42-964E-ABD7D876C95E}" dt="2023-04-13T13:05:28.363" v="34"/>
        <pc:sldMkLst>
          <pc:docMk/>
          <pc:sldMk cId="96353742" sldId="2147377205"/>
        </pc:sldMkLst>
      </pc:sldChg>
      <pc:sldChg chg="modAnim">
        <pc:chgData name="Sören Moorahrend" userId="597f0434-acb3-43bc-b2fc-3d982cc529c6" providerId="ADAL" clId="{973B63C9-972B-4D42-964E-ABD7D876C95E}" dt="2023-04-13T13:06:47.411" v="35"/>
        <pc:sldMkLst>
          <pc:docMk/>
          <pc:sldMk cId="620345120" sldId="2147377307"/>
        </pc:sldMkLst>
      </pc:sldChg>
      <pc:sldChg chg="modSp mod">
        <pc:chgData name="Sören Moorahrend" userId="597f0434-acb3-43bc-b2fc-3d982cc529c6" providerId="ADAL" clId="{973B63C9-972B-4D42-964E-ABD7D876C95E}" dt="2023-04-13T13:08:42.663" v="59" actId="20577"/>
        <pc:sldMkLst>
          <pc:docMk/>
          <pc:sldMk cId="3669629567" sldId="2147377308"/>
        </pc:sldMkLst>
        <pc:spChg chg="mod">
          <ac:chgData name="Sören Moorahrend" userId="597f0434-acb3-43bc-b2fc-3d982cc529c6" providerId="ADAL" clId="{973B63C9-972B-4D42-964E-ABD7D876C95E}" dt="2023-04-13T13:08:37.911" v="57" actId="6549"/>
          <ac:spMkLst>
            <pc:docMk/>
            <pc:sldMk cId="3669629567" sldId="2147377308"/>
            <ac:spMk id="12" creationId="{0E6AB5C9-2F00-5D33-5CC5-646FAC9AEC1B}"/>
          </ac:spMkLst>
        </pc:spChg>
        <pc:spChg chg="mod">
          <ac:chgData name="Sören Moorahrend" userId="597f0434-acb3-43bc-b2fc-3d982cc529c6" providerId="ADAL" clId="{973B63C9-972B-4D42-964E-ABD7D876C95E}" dt="2023-04-13T13:08:09.621" v="47" actId="692"/>
          <ac:spMkLst>
            <pc:docMk/>
            <pc:sldMk cId="3669629567" sldId="2147377308"/>
            <ac:spMk id="14" creationId="{FE2D7D21-1909-B6C7-661E-7AF942A67A80}"/>
          </ac:spMkLst>
        </pc:spChg>
        <pc:spChg chg="mod">
          <ac:chgData name="Sören Moorahrend" userId="597f0434-acb3-43bc-b2fc-3d982cc529c6" providerId="ADAL" clId="{973B63C9-972B-4D42-964E-ABD7D876C95E}" dt="2023-04-13T13:08:09.621" v="47" actId="692"/>
          <ac:spMkLst>
            <pc:docMk/>
            <pc:sldMk cId="3669629567" sldId="2147377308"/>
            <ac:spMk id="15" creationId="{55C0ED70-B29E-E583-F746-198EA53FC70D}"/>
          </ac:spMkLst>
        </pc:spChg>
        <pc:spChg chg="mod">
          <ac:chgData name="Sören Moorahrend" userId="597f0434-acb3-43bc-b2fc-3d982cc529c6" providerId="ADAL" clId="{973B63C9-972B-4D42-964E-ABD7D876C95E}" dt="2023-04-13T13:08:09.621" v="47" actId="692"/>
          <ac:spMkLst>
            <pc:docMk/>
            <pc:sldMk cId="3669629567" sldId="2147377308"/>
            <ac:spMk id="16" creationId="{18822AFD-A76F-9515-A52B-7FB84B416CD4}"/>
          </ac:spMkLst>
        </pc:spChg>
        <pc:spChg chg="mod">
          <ac:chgData name="Sören Moorahrend" userId="597f0434-acb3-43bc-b2fc-3d982cc529c6" providerId="ADAL" clId="{973B63C9-972B-4D42-964E-ABD7D876C95E}" dt="2023-04-13T13:08:42.663" v="59" actId="20577"/>
          <ac:spMkLst>
            <pc:docMk/>
            <pc:sldMk cId="3669629567" sldId="2147377308"/>
            <ac:spMk id="17" creationId="{98AC9881-C866-E502-36BC-20D18A2E5039}"/>
          </ac:spMkLst>
        </pc:spChg>
        <pc:spChg chg="mod">
          <ac:chgData name="Sören Moorahrend" userId="597f0434-acb3-43bc-b2fc-3d982cc529c6" providerId="ADAL" clId="{973B63C9-972B-4D42-964E-ABD7D876C95E}" dt="2023-04-13T13:08:09.621" v="47" actId="692"/>
          <ac:spMkLst>
            <pc:docMk/>
            <pc:sldMk cId="3669629567" sldId="2147377308"/>
            <ac:spMk id="18" creationId="{26D1BCF8-0C91-3E64-B443-0FBAE1A65607}"/>
          </ac:spMkLst>
        </pc:spChg>
      </pc:sldChg>
    </pc:docChg>
  </pc:docChgLst>
  <pc:docChgLst>
    <pc:chgData name="Philipp Gleißl" userId="74fca2b9-bf70-456b-aca6-503b958fe037" providerId="ADAL" clId="{C00BD599-9DF0-4949-82F3-B44E7A569A92}"/>
    <pc:docChg chg="modSld">
      <pc:chgData name="Philipp Gleißl" userId="74fca2b9-bf70-456b-aca6-503b958fe037" providerId="ADAL" clId="{C00BD599-9DF0-4949-82F3-B44E7A569A92}" dt="2023-04-28T13:58:32.466" v="2" actId="20578"/>
      <pc:docMkLst>
        <pc:docMk/>
      </pc:docMkLst>
      <pc:sldChg chg="modSp mod">
        <pc:chgData name="Philipp Gleißl" userId="74fca2b9-bf70-456b-aca6-503b958fe037" providerId="ADAL" clId="{C00BD599-9DF0-4949-82F3-B44E7A569A92}" dt="2023-04-26T12:35:50.386" v="1" actId="20577"/>
        <pc:sldMkLst>
          <pc:docMk/>
          <pc:sldMk cId="2045512056" sldId="2147377249"/>
        </pc:sldMkLst>
        <pc:spChg chg="mod">
          <ac:chgData name="Philipp Gleißl" userId="74fca2b9-bf70-456b-aca6-503b958fe037" providerId="ADAL" clId="{C00BD599-9DF0-4949-82F3-B44E7A569A92}" dt="2023-04-26T12:35:50.386" v="1" actId="20577"/>
          <ac:spMkLst>
            <pc:docMk/>
            <pc:sldMk cId="2045512056" sldId="2147377249"/>
            <ac:spMk id="21" creationId="{61FEEC0F-3C2A-798F-B496-FF3B1B243006}"/>
          </ac:spMkLst>
        </pc:spChg>
      </pc:sldChg>
      <pc:sldChg chg="modSp">
        <pc:chgData name="Philipp Gleißl" userId="74fca2b9-bf70-456b-aca6-503b958fe037" providerId="ADAL" clId="{C00BD599-9DF0-4949-82F3-B44E7A569A92}" dt="2023-04-28T13:58:32.466" v="2" actId="20578"/>
        <pc:sldMkLst>
          <pc:docMk/>
          <pc:sldMk cId="17646313" sldId="2147377314"/>
        </pc:sldMkLst>
        <pc:spChg chg="mod">
          <ac:chgData name="Philipp Gleißl" userId="74fca2b9-bf70-456b-aca6-503b958fe037" providerId="ADAL" clId="{C00BD599-9DF0-4949-82F3-B44E7A569A92}" dt="2023-04-28T13:58:32.466" v="2" actId="20578"/>
          <ac:spMkLst>
            <pc:docMk/>
            <pc:sldMk cId="17646313" sldId="2147377314"/>
            <ac:spMk id="17" creationId="{FE64D5E8-1D85-D6A0-42D5-3A0E4B233430}"/>
          </ac:spMkLst>
        </pc:spChg>
      </pc:sldChg>
    </pc:docChg>
  </pc:docChgLst>
  <pc:docChgLst>
    <pc:chgData name="Steven Deutsch" userId="0aabbb08-65fc-4d58-943c-1b30355c9053" providerId="ADAL" clId="{B474001C-B0FB-47CB-8713-4862210569B4}"/>
    <pc:docChg chg="undo custSel addSld delSld modSld sldOrd modMainMaster modSection">
      <pc:chgData name="Steven Deutsch" userId="0aabbb08-65fc-4d58-943c-1b30355c9053" providerId="ADAL" clId="{B474001C-B0FB-47CB-8713-4862210569B4}" dt="2023-04-28T14:35:09.723" v="1433" actId="729"/>
      <pc:docMkLst>
        <pc:docMk/>
      </pc:docMkLst>
      <pc:sldChg chg="modSp mod">
        <pc:chgData name="Steven Deutsch" userId="0aabbb08-65fc-4d58-943c-1b30355c9053" providerId="ADAL" clId="{B474001C-B0FB-47CB-8713-4862210569B4}" dt="2023-04-26T08:01:39.933" v="269" actId="12"/>
        <pc:sldMkLst>
          <pc:docMk/>
          <pc:sldMk cId="96353742" sldId="2147377205"/>
        </pc:sldMkLst>
        <pc:spChg chg="mod">
          <ac:chgData name="Steven Deutsch" userId="0aabbb08-65fc-4d58-943c-1b30355c9053" providerId="ADAL" clId="{B474001C-B0FB-47CB-8713-4862210569B4}" dt="2023-04-26T08:00:31.992" v="256" actId="12"/>
          <ac:spMkLst>
            <pc:docMk/>
            <pc:sldMk cId="96353742" sldId="2147377205"/>
            <ac:spMk id="2602" creationId="{00000000-0000-0000-0000-000000000000}"/>
          </ac:spMkLst>
        </pc:spChg>
        <pc:spChg chg="mod">
          <ac:chgData name="Steven Deutsch" userId="0aabbb08-65fc-4d58-943c-1b30355c9053" providerId="ADAL" clId="{B474001C-B0FB-47CB-8713-4862210569B4}" dt="2023-04-26T08:00:35.502" v="257" actId="12"/>
          <ac:spMkLst>
            <pc:docMk/>
            <pc:sldMk cId="96353742" sldId="2147377205"/>
            <ac:spMk id="2603" creationId="{00000000-0000-0000-0000-000000000000}"/>
          </ac:spMkLst>
        </pc:spChg>
        <pc:spChg chg="mod">
          <ac:chgData name="Steven Deutsch" userId="0aabbb08-65fc-4d58-943c-1b30355c9053" providerId="ADAL" clId="{B474001C-B0FB-47CB-8713-4862210569B4}" dt="2023-04-26T08:00:38.634" v="258" actId="12"/>
          <ac:spMkLst>
            <pc:docMk/>
            <pc:sldMk cId="96353742" sldId="2147377205"/>
            <ac:spMk id="2604" creationId="{00000000-0000-0000-0000-000000000000}"/>
          </ac:spMkLst>
        </pc:spChg>
        <pc:spChg chg="mod">
          <ac:chgData name="Steven Deutsch" userId="0aabbb08-65fc-4d58-943c-1b30355c9053" providerId="ADAL" clId="{B474001C-B0FB-47CB-8713-4862210569B4}" dt="2023-04-26T08:00:42.616" v="259" actId="12"/>
          <ac:spMkLst>
            <pc:docMk/>
            <pc:sldMk cId="96353742" sldId="2147377205"/>
            <ac:spMk id="2605" creationId="{00000000-0000-0000-0000-000000000000}"/>
          </ac:spMkLst>
        </pc:spChg>
        <pc:spChg chg="mod">
          <ac:chgData name="Steven Deutsch" userId="0aabbb08-65fc-4d58-943c-1b30355c9053" providerId="ADAL" clId="{B474001C-B0FB-47CB-8713-4862210569B4}" dt="2023-04-26T08:00:50.115" v="261" actId="12"/>
          <ac:spMkLst>
            <pc:docMk/>
            <pc:sldMk cId="96353742" sldId="2147377205"/>
            <ac:spMk id="2606" creationId="{00000000-0000-0000-0000-000000000000}"/>
          </ac:spMkLst>
        </pc:spChg>
        <pc:spChg chg="mod">
          <ac:chgData name="Steven Deutsch" userId="0aabbb08-65fc-4d58-943c-1b30355c9053" providerId="ADAL" clId="{B474001C-B0FB-47CB-8713-4862210569B4}" dt="2023-04-26T08:00:45.712" v="260" actId="12"/>
          <ac:spMkLst>
            <pc:docMk/>
            <pc:sldMk cId="96353742" sldId="2147377205"/>
            <ac:spMk id="2607" creationId="{00000000-0000-0000-0000-000000000000}"/>
          </ac:spMkLst>
        </pc:spChg>
        <pc:spChg chg="mod">
          <ac:chgData name="Steven Deutsch" userId="0aabbb08-65fc-4d58-943c-1b30355c9053" providerId="ADAL" clId="{B474001C-B0FB-47CB-8713-4862210569B4}" dt="2023-04-26T08:00:58.670" v="264" actId="12"/>
          <ac:spMkLst>
            <pc:docMk/>
            <pc:sldMk cId="96353742" sldId="2147377205"/>
            <ac:spMk id="2608" creationId="{00000000-0000-0000-0000-000000000000}"/>
          </ac:spMkLst>
        </pc:spChg>
        <pc:spChg chg="mod">
          <ac:chgData name="Steven Deutsch" userId="0aabbb08-65fc-4d58-943c-1b30355c9053" providerId="ADAL" clId="{B474001C-B0FB-47CB-8713-4862210569B4}" dt="2023-04-26T08:01:02.128" v="265" actId="12"/>
          <ac:spMkLst>
            <pc:docMk/>
            <pc:sldMk cId="96353742" sldId="2147377205"/>
            <ac:spMk id="2609" creationId="{00000000-0000-0000-0000-000000000000}"/>
          </ac:spMkLst>
        </pc:spChg>
        <pc:spChg chg="mod">
          <ac:chgData name="Steven Deutsch" userId="0aabbb08-65fc-4d58-943c-1b30355c9053" providerId="ADAL" clId="{B474001C-B0FB-47CB-8713-4862210569B4}" dt="2023-04-26T08:01:06.061" v="266" actId="12"/>
          <ac:spMkLst>
            <pc:docMk/>
            <pc:sldMk cId="96353742" sldId="2147377205"/>
            <ac:spMk id="2610" creationId="{00000000-0000-0000-0000-000000000000}"/>
          </ac:spMkLst>
        </pc:spChg>
        <pc:spChg chg="mod">
          <ac:chgData name="Steven Deutsch" userId="0aabbb08-65fc-4d58-943c-1b30355c9053" providerId="ADAL" clId="{B474001C-B0FB-47CB-8713-4862210569B4}" dt="2023-04-26T08:01:09.731" v="267" actId="12"/>
          <ac:spMkLst>
            <pc:docMk/>
            <pc:sldMk cId="96353742" sldId="2147377205"/>
            <ac:spMk id="2611" creationId="{00000000-0000-0000-0000-000000000000}"/>
          </ac:spMkLst>
        </pc:spChg>
        <pc:spChg chg="mod">
          <ac:chgData name="Steven Deutsch" userId="0aabbb08-65fc-4d58-943c-1b30355c9053" providerId="ADAL" clId="{B474001C-B0FB-47CB-8713-4862210569B4}" dt="2023-04-26T08:01:28.173" v="268" actId="12"/>
          <ac:spMkLst>
            <pc:docMk/>
            <pc:sldMk cId="96353742" sldId="2147377205"/>
            <ac:spMk id="2612" creationId="{00000000-0000-0000-0000-000000000000}"/>
          </ac:spMkLst>
        </pc:spChg>
        <pc:spChg chg="mod">
          <ac:chgData name="Steven Deutsch" userId="0aabbb08-65fc-4d58-943c-1b30355c9053" providerId="ADAL" clId="{B474001C-B0FB-47CB-8713-4862210569B4}" dt="2023-04-26T08:01:39.933" v="269" actId="12"/>
          <ac:spMkLst>
            <pc:docMk/>
            <pc:sldMk cId="96353742" sldId="2147377205"/>
            <ac:spMk id="2613" creationId="{00000000-0000-0000-0000-000000000000}"/>
          </ac:spMkLst>
        </pc:spChg>
      </pc:sldChg>
      <pc:sldChg chg="modSp del mod">
        <pc:chgData name="Steven Deutsch" userId="0aabbb08-65fc-4d58-943c-1b30355c9053" providerId="ADAL" clId="{B474001C-B0FB-47CB-8713-4862210569B4}" dt="2023-04-27T07:21:25.394" v="1206" actId="47"/>
        <pc:sldMkLst>
          <pc:docMk/>
          <pc:sldMk cId="2179819025" sldId="2147377216"/>
        </pc:sldMkLst>
        <pc:spChg chg="mod">
          <ac:chgData name="Steven Deutsch" userId="0aabbb08-65fc-4d58-943c-1b30355c9053" providerId="ADAL" clId="{B474001C-B0FB-47CB-8713-4862210569B4}" dt="2023-04-26T14:13:06.252" v="295" actId="20577"/>
          <ac:spMkLst>
            <pc:docMk/>
            <pc:sldMk cId="2179819025" sldId="2147377216"/>
            <ac:spMk id="48" creationId="{4F0CA226-B5B3-46AA-B93B-C3E36A12B6BB}"/>
          </ac:spMkLst>
        </pc:spChg>
      </pc:sldChg>
      <pc:sldChg chg="del">
        <pc:chgData name="Steven Deutsch" userId="0aabbb08-65fc-4d58-943c-1b30355c9053" providerId="ADAL" clId="{B474001C-B0FB-47CB-8713-4862210569B4}" dt="2023-04-26T14:21:55.364" v="456" actId="47"/>
        <pc:sldMkLst>
          <pc:docMk/>
          <pc:sldMk cId="3559032167" sldId="2147377250"/>
        </pc:sldMkLst>
      </pc:sldChg>
      <pc:sldChg chg="delSp modSp mod modShow">
        <pc:chgData name="Steven Deutsch" userId="0aabbb08-65fc-4d58-943c-1b30355c9053" providerId="ADAL" clId="{B474001C-B0FB-47CB-8713-4862210569B4}" dt="2023-04-26T07:52:26.978" v="164" actId="478"/>
        <pc:sldMkLst>
          <pc:docMk/>
          <pc:sldMk cId="2926623971" sldId="2147377286"/>
        </pc:sldMkLst>
        <pc:spChg chg="del mod">
          <ac:chgData name="Steven Deutsch" userId="0aabbb08-65fc-4d58-943c-1b30355c9053" providerId="ADAL" clId="{B474001C-B0FB-47CB-8713-4862210569B4}" dt="2023-04-26T07:52:26.978" v="164" actId="478"/>
          <ac:spMkLst>
            <pc:docMk/>
            <pc:sldMk cId="2926623971" sldId="2147377286"/>
            <ac:spMk id="4" creationId="{642C327B-3866-5B6D-5EBB-F8BB07244E15}"/>
          </ac:spMkLst>
        </pc:spChg>
      </pc:sldChg>
      <pc:sldChg chg="modSp add mod ord modShow">
        <pc:chgData name="Steven Deutsch" userId="0aabbb08-65fc-4d58-943c-1b30355c9053" providerId="ADAL" clId="{B474001C-B0FB-47CB-8713-4862210569B4}" dt="2023-04-24T15:02:31.802" v="140"/>
        <pc:sldMkLst>
          <pc:docMk/>
          <pc:sldMk cId="897470795" sldId="2147377309"/>
        </pc:sldMkLst>
        <pc:spChg chg="mod">
          <ac:chgData name="Steven Deutsch" userId="0aabbb08-65fc-4d58-943c-1b30355c9053" providerId="ADAL" clId="{B474001C-B0FB-47CB-8713-4862210569B4}" dt="2023-04-24T13:59:36.306" v="52"/>
          <ac:spMkLst>
            <pc:docMk/>
            <pc:sldMk cId="897470795" sldId="2147377309"/>
            <ac:spMk id="30" creationId="{0A7C2BE3-B772-4585-F4A0-65359C483634}"/>
          </ac:spMkLst>
        </pc:spChg>
      </pc:sldChg>
      <pc:sldChg chg="modSp add del mod ord modShow">
        <pc:chgData name="Steven Deutsch" userId="0aabbb08-65fc-4d58-943c-1b30355c9053" providerId="ADAL" clId="{B474001C-B0FB-47CB-8713-4862210569B4}" dt="2023-04-27T07:22:56.652" v="1220" actId="47"/>
        <pc:sldMkLst>
          <pc:docMk/>
          <pc:sldMk cId="3985376690" sldId="2147377310"/>
        </pc:sldMkLst>
        <pc:spChg chg="mod">
          <ac:chgData name="Steven Deutsch" userId="0aabbb08-65fc-4d58-943c-1b30355c9053" providerId="ADAL" clId="{B474001C-B0FB-47CB-8713-4862210569B4}" dt="2023-04-24T13:59:58.341" v="55"/>
          <ac:spMkLst>
            <pc:docMk/>
            <pc:sldMk cId="3985376690" sldId="2147377310"/>
            <ac:spMk id="2" creationId="{55362A0A-F7B6-FDBE-EAB1-ADE84B2D3C91}"/>
          </ac:spMkLst>
        </pc:spChg>
        <pc:spChg chg="mod">
          <ac:chgData name="Steven Deutsch" userId="0aabbb08-65fc-4d58-943c-1b30355c9053" providerId="ADAL" clId="{B474001C-B0FB-47CB-8713-4862210569B4}" dt="2023-04-24T14:00:19.081" v="74"/>
          <ac:spMkLst>
            <pc:docMk/>
            <pc:sldMk cId="3985376690" sldId="2147377310"/>
            <ac:spMk id="4" creationId="{1EFD93D0-B1D2-EB4F-AA83-245AA8B39E44}"/>
          </ac:spMkLst>
        </pc:spChg>
        <pc:spChg chg="mod">
          <ac:chgData name="Steven Deutsch" userId="0aabbb08-65fc-4d58-943c-1b30355c9053" providerId="ADAL" clId="{B474001C-B0FB-47CB-8713-4862210569B4}" dt="2023-04-24T14:00:07.362" v="73" actId="20577"/>
          <ac:spMkLst>
            <pc:docMk/>
            <pc:sldMk cId="3985376690" sldId="2147377310"/>
            <ac:spMk id="7" creationId="{D5FEBA00-8D8E-5868-78D3-0A91ED924497}"/>
          </ac:spMkLst>
        </pc:spChg>
        <pc:spChg chg="mod">
          <ac:chgData name="Steven Deutsch" userId="0aabbb08-65fc-4d58-943c-1b30355c9053" providerId="ADAL" clId="{B474001C-B0FB-47CB-8713-4862210569B4}" dt="2023-04-27T07:22:43.453" v="1217" actId="6549"/>
          <ac:spMkLst>
            <pc:docMk/>
            <pc:sldMk cId="3985376690" sldId="2147377310"/>
            <ac:spMk id="35" creationId="{7C2CF055-2906-5DA9-8001-B3C9A1F93E48}"/>
          </ac:spMkLst>
        </pc:spChg>
        <pc:spChg chg="mod">
          <ac:chgData name="Steven Deutsch" userId="0aabbb08-65fc-4d58-943c-1b30355c9053" providerId="ADAL" clId="{B474001C-B0FB-47CB-8713-4862210569B4}" dt="2023-04-24T14:00:26.628" v="78" actId="20577"/>
          <ac:spMkLst>
            <pc:docMk/>
            <pc:sldMk cId="3985376690" sldId="2147377310"/>
            <ac:spMk id="36" creationId="{051CB715-5ED2-C465-6EAB-895BEFA7109F}"/>
          </ac:spMkLst>
        </pc:spChg>
        <pc:spChg chg="mod">
          <ac:chgData name="Steven Deutsch" userId="0aabbb08-65fc-4d58-943c-1b30355c9053" providerId="ADAL" clId="{B474001C-B0FB-47CB-8713-4862210569B4}" dt="2023-04-24T14:00:39.974" v="86" actId="20577"/>
          <ac:spMkLst>
            <pc:docMk/>
            <pc:sldMk cId="3985376690" sldId="2147377310"/>
            <ac:spMk id="37" creationId="{F3D5A0C1-A525-5E26-82B5-DFFF914D5FA7}"/>
          </ac:spMkLst>
        </pc:spChg>
        <pc:spChg chg="mod">
          <ac:chgData name="Steven Deutsch" userId="0aabbb08-65fc-4d58-943c-1b30355c9053" providerId="ADAL" clId="{B474001C-B0FB-47CB-8713-4862210569B4}" dt="2023-04-24T14:01:12.417" v="92" actId="20577"/>
          <ac:spMkLst>
            <pc:docMk/>
            <pc:sldMk cId="3985376690" sldId="2147377310"/>
            <ac:spMk id="46" creationId="{E83BC19A-D133-9C3F-FD01-F40C98F3A4FC}"/>
          </ac:spMkLst>
        </pc:spChg>
        <pc:spChg chg="mod">
          <ac:chgData name="Steven Deutsch" userId="0aabbb08-65fc-4d58-943c-1b30355c9053" providerId="ADAL" clId="{B474001C-B0FB-47CB-8713-4862210569B4}" dt="2023-04-24T14:01:43.184" v="98" actId="20577"/>
          <ac:spMkLst>
            <pc:docMk/>
            <pc:sldMk cId="3985376690" sldId="2147377310"/>
            <ac:spMk id="47" creationId="{DB2D6B90-53AE-5DBD-23C5-47114581D735}"/>
          </ac:spMkLst>
        </pc:spChg>
        <pc:spChg chg="mod">
          <ac:chgData name="Steven Deutsch" userId="0aabbb08-65fc-4d58-943c-1b30355c9053" providerId="ADAL" clId="{B474001C-B0FB-47CB-8713-4862210569B4}" dt="2023-04-24T14:02:22.442" v="107" actId="20577"/>
          <ac:spMkLst>
            <pc:docMk/>
            <pc:sldMk cId="3985376690" sldId="2147377310"/>
            <ac:spMk id="48" creationId="{4F0CA226-B5B3-46AA-B93B-C3E36A12B6BB}"/>
          </ac:spMkLst>
        </pc:spChg>
        <pc:spChg chg="mod">
          <ac:chgData name="Steven Deutsch" userId="0aabbb08-65fc-4d58-943c-1b30355c9053" providerId="ADAL" clId="{B474001C-B0FB-47CB-8713-4862210569B4}" dt="2023-04-24T14:02:51.928" v="110" actId="20577"/>
          <ac:spMkLst>
            <pc:docMk/>
            <pc:sldMk cId="3985376690" sldId="2147377310"/>
            <ac:spMk id="49" creationId="{1E33C201-7F3B-2663-FA3A-3462BDA872BC}"/>
          </ac:spMkLst>
        </pc:spChg>
      </pc:sldChg>
      <pc:sldChg chg="modSp add mod ord modShow">
        <pc:chgData name="Steven Deutsch" userId="0aabbb08-65fc-4d58-943c-1b30355c9053" providerId="ADAL" clId="{B474001C-B0FB-47CB-8713-4862210569B4}" dt="2023-04-24T15:02:25.186" v="138"/>
        <pc:sldMkLst>
          <pc:docMk/>
          <pc:sldMk cId="3600754721" sldId="2147377311"/>
        </pc:sldMkLst>
        <pc:spChg chg="mod">
          <ac:chgData name="Steven Deutsch" userId="0aabbb08-65fc-4d58-943c-1b30355c9053" providerId="ADAL" clId="{B474001C-B0FB-47CB-8713-4862210569B4}" dt="2023-04-24T14:04:34.891" v="117"/>
          <ac:spMkLst>
            <pc:docMk/>
            <pc:sldMk cId="3600754721" sldId="2147377311"/>
            <ac:spMk id="3" creationId="{C9F5D60A-0632-FB09-C451-A39F0234B933}"/>
          </ac:spMkLst>
        </pc:spChg>
        <pc:spChg chg="mod">
          <ac:chgData name="Steven Deutsch" userId="0aabbb08-65fc-4d58-943c-1b30355c9053" providerId="ADAL" clId="{B474001C-B0FB-47CB-8713-4862210569B4}" dt="2023-04-24T14:06:16.220" v="122" actId="14100"/>
          <ac:spMkLst>
            <pc:docMk/>
            <pc:sldMk cId="3600754721" sldId="2147377311"/>
            <ac:spMk id="2510" creationId="{00000000-0000-0000-0000-000000000000}"/>
          </ac:spMkLst>
        </pc:spChg>
        <pc:spChg chg="mod">
          <ac:chgData name="Steven Deutsch" userId="0aabbb08-65fc-4d58-943c-1b30355c9053" providerId="ADAL" clId="{B474001C-B0FB-47CB-8713-4862210569B4}" dt="2023-04-24T14:05:53.101" v="120"/>
          <ac:spMkLst>
            <pc:docMk/>
            <pc:sldMk cId="3600754721" sldId="2147377311"/>
            <ac:spMk id="2511" creationId="{00000000-0000-0000-0000-000000000000}"/>
          </ac:spMkLst>
        </pc:spChg>
        <pc:spChg chg="mod">
          <ac:chgData name="Steven Deutsch" userId="0aabbb08-65fc-4d58-943c-1b30355c9053" providerId="ADAL" clId="{B474001C-B0FB-47CB-8713-4862210569B4}" dt="2023-04-24T14:05:42.967" v="119"/>
          <ac:spMkLst>
            <pc:docMk/>
            <pc:sldMk cId="3600754721" sldId="2147377311"/>
            <ac:spMk id="2512" creationId="{00000000-0000-0000-0000-000000000000}"/>
          </ac:spMkLst>
        </pc:spChg>
        <pc:spChg chg="mod">
          <ac:chgData name="Steven Deutsch" userId="0aabbb08-65fc-4d58-943c-1b30355c9053" providerId="ADAL" clId="{B474001C-B0FB-47CB-8713-4862210569B4}" dt="2023-04-24T14:05:31.919" v="118"/>
          <ac:spMkLst>
            <pc:docMk/>
            <pc:sldMk cId="3600754721" sldId="2147377311"/>
            <ac:spMk id="2513" creationId="{00000000-0000-0000-0000-000000000000}"/>
          </ac:spMkLst>
        </pc:spChg>
        <pc:spChg chg="mod">
          <ac:chgData name="Steven Deutsch" userId="0aabbb08-65fc-4d58-943c-1b30355c9053" providerId="ADAL" clId="{B474001C-B0FB-47CB-8713-4862210569B4}" dt="2023-04-24T14:04:17.665" v="114" actId="20577"/>
          <ac:spMkLst>
            <pc:docMk/>
            <pc:sldMk cId="3600754721" sldId="2147377311"/>
            <ac:spMk id="2527" creationId="{00000000-0000-0000-0000-000000000000}"/>
          </ac:spMkLst>
        </pc:spChg>
      </pc:sldChg>
      <pc:sldChg chg="modSp add mod ord modShow">
        <pc:chgData name="Steven Deutsch" userId="0aabbb08-65fc-4d58-943c-1b30355c9053" providerId="ADAL" clId="{B474001C-B0FB-47CB-8713-4862210569B4}" dt="2023-04-26T08:03:12.146" v="293" actId="12"/>
        <pc:sldMkLst>
          <pc:docMk/>
          <pc:sldMk cId="466684027" sldId="2147377312"/>
        </pc:sldMkLst>
        <pc:spChg chg="mod">
          <ac:chgData name="Steven Deutsch" userId="0aabbb08-65fc-4d58-943c-1b30355c9053" providerId="ADAL" clId="{B474001C-B0FB-47CB-8713-4862210569B4}" dt="2023-04-24T14:06:59.228" v="125"/>
          <ac:spMkLst>
            <pc:docMk/>
            <pc:sldMk cId="466684027" sldId="2147377312"/>
            <ac:spMk id="3" creationId="{F26A59AA-A75B-F8E0-10A0-DC882A967595}"/>
          </ac:spMkLst>
        </pc:spChg>
        <pc:spChg chg="mod">
          <ac:chgData name="Steven Deutsch" userId="0aabbb08-65fc-4d58-943c-1b30355c9053" providerId="ADAL" clId="{B474001C-B0FB-47CB-8713-4862210569B4}" dt="2023-04-26T08:02:32.441" v="282" actId="12"/>
          <ac:spMkLst>
            <pc:docMk/>
            <pc:sldMk cId="466684027" sldId="2147377312"/>
            <ac:spMk id="2602" creationId="{00000000-0000-0000-0000-000000000000}"/>
          </ac:spMkLst>
        </pc:spChg>
        <pc:spChg chg="mod">
          <ac:chgData name="Steven Deutsch" userId="0aabbb08-65fc-4d58-943c-1b30355c9053" providerId="ADAL" clId="{B474001C-B0FB-47CB-8713-4862210569B4}" dt="2023-04-26T08:02:35.753" v="283" actId="12"/>
          <ac:spMkLst>
            <pc:docMk/>
            <pc:sldMk cId="466684027" sldId="2147377312"/>
            <ac:spMk id="2603" creationId="{00000000-0000-0000-0000-000000000000}"/>
          </ac:spMkLst>
        </pc:spChg>
        <pc:spChg chg="mod">
          <ac:chgData name="Steven Deutsch" userId="0aabbb08-65fc-4d58-943c-1b30355c9053" providerId="ADAL" clId="{B474001C-B0FB-47CB-8713-4862210569B4}" dt="2023-04-26T08:02:41.115" v="284" actId="12"/>
          <ac:spMkLst>
            <pc:docMk/>
            <pc:sldMk cId="466684027" sldId="2147377312"/>
            <ac:spMk id="2604" creationId="{00000000-0000-0000-0000-000000000000}"/>
          </ac:spMkLst>
        </pc:spChg>
        <pc:spChg chg="mod">
          <ac:chgData name="Steven Deutsch" userId="0aabbb08-65fc-4d58-943c-1b30355c9053" providerId="ADAL" clId="{B474001C-B0FB-47CB-8713-4862210569B4}" dt="2023-04-26T08:02:44.669" v="285" actId="12"/>
          <ac:spMkLst>
            <pc:docMk/>
            <pc:sldMk cId="466684027" sldId="2147377312"/>
            <ac:spMk id="2605" creationId="{00000000-0000-0000-0000-000000000000}"/>
          </ac:spMkLst>
        </pc:spChg>
        <pc:spChg chg="mod">
          <ac:chgData name="Steven Deutsch" userId="0aabbb08-65fc-4d58-943c-1b30355c9053" providerId="ADAL" clId="{B474001C-B0FB-47CB-8713-4862210569B4}" dt="2023-04-26T08:02:48.251" v="286" actId="12"/>
          <ac:spMkLst>
            <pc:docMk/>
            <pc:sldMk cId="466684027" sldId="2147377312"/>
            <ac:spMk id="2606" creationId="{00000000-0000-0000-0000-000000000000}"/>
          </ac:spMkLst>
        </pc:spChg>
        <pc:spChg chg="mod">
          <ac:chgData name="Steven Deutsch" userId="0aabbb08-65fc-4d58-943c-1b30355c9053" providerId="ADAL" clId="{B474001C-B0FB-47CB-8713-4862210569B4}" dt="2023-04-26T08:02:51.336" v="287" actId="12"/>
          <ac:spMkLst>
            <pc:docMk/>
            <pc:sldMk cId="466684027" sldId="2147377312"/>
            <ac:spMk id="2607" creationId="{00000000-0000-0000-0000-000000000000}"/>
          </ac:spMkLst>
        </pc:spChg>
        <pc:spChg chg="mod">
          <ac:chgData name="Steven Deutsch" userId="0aabbb08-65fc-4d58-943c-1b30355c9053" providerId="ADAL" clId="{B474001C-B0FB-47CB-8713-4862210569B4}" dt="2023-04-26T08:02:55.264" v="288" actId="12"/>
          <ac:spMkLst>
            <pc:docMk/>
            <pc:sldMk cId="466684027" sldId="2147377312"/>
            <ac:spMk id="2608" creationId="{00000000-0000-0000-0000-000000000000}"/>
          </ac:spMkLst>
        </pc:spChg>
        <pc:spChg chg="mod">
          <ac:chgData name="Steven Deutsch" userId="0aabbb08-65fc-4d58-943c-1b30355c9053" providerId="ADAL" clId="{B474001C-B0FB-47CB-8713-4862210569B4}" dt="2023-04-26T08:02:58.334" v="289" actId="12"/>
          <ac:spMkLst>
            <pc:docMk/>
            <pc:sldMk cId="466684027" sldId="2147377312"/>
            <ac:spMk id="2609" creationId="{00000000-0000-0000-0000-000000000000}"/>
          </ac:spMkLst>
        </pc:spChg>
        <pc:spChg chg="mod">
          <ac:chgData name="Steven Deutsch" userId="0aabbb08-65fc-4d58-943c-1b30355c9053" providerId="ADAL" clId="{B474001C-B0FB-47CB-8713-4862210569B4}" dt="2023-04-26T08:03:02.100" v="290" actId="12"/>
          <ac:spMkLst>
            <pc:docMk/>
            <pc:sldMk cId="466684027" sldId="2147377312"/>
            <ac:spMk id="2610" creationId="{00000000-0000-0000-0000-000000000000}"/>
          </ac:spMkLst>
        </pc:spChg>
        <pc:spChg chg="mod">
          <ac:chgData name="Steven Deutsch" userId="0aabbb08-65fc-4d58-943c-1b30355c9053" providerId="ADAL" clId="{B474001C-B0FB-47CB-8713-4862210569B4}" dt="2023-04-26T08:03:05.561" v="291" actId="12"/>
          <ac:spMkLst>
            <pc:docMk/>
            <pc:sldMk cId="466684027" sldId="2147377312"/>
            <ac:spMk id="2611" creationId="{00000000-0000-0000-0000-000000000000}"/>
          </ac:spMkLst>
        </pc:spChg>
        <pc:spChg chg="mod">
          <ac:chgData name="Steven Deutsch" userId="0aabbb08-65fc-4d58-943c-1b30355c9053" providerId="ADAL" clId="{B474001C-B0FB-47CB-8713-4862210569B4}" dt="2023-04-26T08:03:08.742" v="292" actId="12"/>
          <ac:spMkLst>
            <pc:docMk/>
            <pc:sldMk cId="466684027" sldId="2147377312"/>
            <ac:spMk id="2612" creationId="{00000000-0000-0000-0000-000000000000}"/>
          </ac:spMkLst>
        </pc:spChg>
        <pc:spChg chg="mod">
          <ac:chgData name="Steven Deutsch" userId="0aabbb08-65fc-4d58-943c-1b30355c9053" providerId="ADAL" clId="{B474001C-B0FB-47CB-8713-4862210569B4}" dt="2023-04-26T08:03:12.146" v="293" actId="12"/>
          <ac:spMkLst>
            <pc:docMk/>
            <pc:sldMk cId="466684027" sldId="2147377312"/>
            <ac:spMk id="2613" creationId="{00000000-0000-0000-0000-000000000000}"/>
          </ac:spMkLst>
        </pc:spChg>
      </pc:sldChg>
      <pc:sldChg chg="modSp add del mod modShow">
        <pc:chgData name="Steven Deutsch" userId="0aabbb08-65fc-4d58-943c-1b30355c9053" providerId="ADAL" clId="{B474001C-B0FB-47CB-8713-4862210569B4}" dt="2023-04-26T14:16:14.830" v="296" actId="47"/>
        <pc:sldMkLst>
          <pc:docMk/>
          <pc:sldMk cId="2074243326" sldId="2147377313"/>
        </pc:sldMkLst>
        <pc:spChg chg="mod">
          <ac:chgData name="Steven Deutsch" userId="0aabbb08-65fc-4d58-943c-1b30355c9053" providerId="ADAL" clId="{B474001C-B0FB-47CB-8713-4862210569B4}" dt="2023-04-24T14:07:22.384" v="128"/>
          <ac:spMkLst>
            <pc:docMk/>
            <pc:sldMk cId="2074243326" sldId="2147377313"/>
            <ac:spMk id="2" creationId="{B20ED8CA-D12E-C686-851F-841CB79536A6}"/>
          </ac:spMkLst>
        </pc:spChg>
      </pc:sldChg>
      <pc:sldChg chg="addSp delSp modSp add mod">
        <pc:chgData name="Steven Deutsch" userId="0aabbb08-65fc-4d58-943c-1b30355c9053" providerId="ADAL" clId="{B474001C-B0FB-47CB-8713-4862210569B4}" dt="2023-04-26T07:58:52.401" v="243" actId="20577"/>
        <pc:sldMkLst>
          <pc:docMk/>
          <pc:sldMk cId="17646313" sldId="2147377314"/>
        </pc:sldMkLst>
        <pc:spChg chg="mod">
          <ac:chgData name="Steven Deutsch" userId="0aabbb08-65fc-4d58-943c-1b30355c9053" providerId="ADAL" clId="{B474001C-B0FB-47CB-8713-4862210569B4}" dt="2023-04-26T07:52:10.208" v="159"/>
          <ac:spMkLst>
            <pc:docMk/>
            <pc:sldMk cId="17646313" sldId="2147377314"/>
            <ac:spMk id="2" creationId="{13A82537-AAB4-944B-AD37-C10983948900}"/>
          </ac:spMkLst>
        </pc:spChg>
        <pc:spChg chg="mod">
          <ac:chgData name="Steven Deutsch" userId="0aabbb08-65fc-4d58-943c-1b30355c9053" providerId="ADAL" clId="{B474001C-B0FB-47CB-8713-4862210569B4}" dt="2023-04-26T07:55:20.030" v="202" actId="1076"/>
          <ac:spMkLst>
            <pc:docMk/>
            <pc:sldMk cId="17646313" sldId="2147377314"/>
            <ac:spMk id="3" creationId="{A5C502D0-635E-BB73-84E4-733793EBE0BC}"/>
          </ac:spMkLst>
        </pc:spChg>
        <pc:spChg chg="del">
          <ac:chgData name="Steven Deutsch" userId="0aabbb08-65fc-4d58-943c-1b30355c9053" providerId="ADAL" clId="{B474001C-B0FB-47CB-8713-4862210569B4}" dt="2023-04-26T07:52:21.378" v="162" actId="478"/>
          <ac:spMkLst>
            <pc:docMk/>
            <pc:sldMk cId="17646313" sldId="2147377314"/>
            <ac:spMk id="4" creationId="{642C327B-3866-5B6D-5EBB-F8BB07244E15}"/>
          </ac:spMkLst>
        </pc:spChg>
        <pc:spChg chg="add mod">
          <ac:chgData name="Steven Deutsch" userId="0aabbb08-65fc-4d58-943c-1b30355c9053" providerId="ADAL" clId="{B474001C-B0FB-47CB-8713-4862210569B4}" dt="2023-04-26T07:55:20.030" v="202" actId="1076"/>
          <ac:spMkLst>
            <pc:docMk/>
            <pc:sldMk cId="17646313" sldId="2147377314"/>
            <ac:spMk id="5" creationId="{FED7D64D-F4E1-C940-EA9E-7FA9CB34CB4D}"/>
          </ac:spMkLst>
        </pc:spChg>
        <pc:spChg chg="add mod">
          <ac:chgData name="Steven Deutsch" userId="0aabbb08-65fc-4d58-943c-1b30355c9053" providerId="ADAL" clId="{B474001C-B0FB-47CB-8713-4862210569B4}" dt="2023-04-26T07:57:58.700" v="226" actId="1036"/>
          <ac:spMkLst>
            <pc:docMk/>
            <pc:sldMk cId="17646313" sldId="2147377314"/>
            <ac:spMk id="6" creationId="{379F130F-38F7-0656-4180-4A36CA41EFDB}"/>
          </ac:spMkLst>
        </pc:spChg>
        <pc:spChg chg="add mod">
          <ac:chgData name="Steven Deutsch" userId="0aabbb08-65fc-4d58-943c-1b30355c9053" providerId="ADAL" clId="{B474001C-B0FB-47CB-8713-4862210569B4}" dt="2023-04-26T07:55:49.371" v="208" actId="207"/>
          <ac:spMkLst>
            <pc:docMk/>
            <pc:sldMk cId="17646313" sldId="2147377314"/>
            <ac:spMk id="7" creationId="{8D2C1245-0DEF-B194-6786-8F68C0857ED5}"/>
          </ac:spMkLst>
        </pc:spChg>
        <pc:spChg chg="mod">
          <ac:chgData name="Steven Deutsch" userId="0aabbb08-65fc-4d58-943c-1b30355c9053" providerId="ADAL" clId="{B474001C-B0FB-47CB-8713-4862210569B4}" dt="2023-04-26T07:57:58.700" v="226" actId="1036"/>
          <ac:spMkLst>
            <pc:docMk/>
            <pc:sldMk cId="17646313" sldId="2147377314"/>
            <ac:spMk id="8" creationId="{E9315FA9-04DF-8D6F-3A49-6892BF497B96}"/>
          </ac:spMkLst>
        </pc:spChg>
        <pc:spChg chg="del">
          <ac:chgData name="Steven Deutsch" userId="0aabbb08-65fc-4d58-943c-1b30355c9053" providerId="ADAL" clId="{B474001C-B0FB-47CB-8713-4862210569B4}" dt="2023-04-26T07:52:16.188" v="160" actId="478"/>
          <ac:spMkLst>
            <pc:docMk/>
            <pc:sldMk cId="17646313" sldId="2147377314"/>
            <ac:spMk id="9" creationId="{82643F70-2DC4-5E66-67D0-A906252B0D9D}"/>
          </ac:spMkLst>
        </pc:spChg>
        <pc:spChg chg="del">
          <ac:chgData name="Steven Deutsch" userId="0aabbb08-65fc-4d58-943c-1b30355c9053" providerId="ADAL" clId="{B474001C-B0FB-47CB-8713-4862210569B4}" dt="2023-04-26T07:52:16.188" v="160" actId="478"/>
          <ac:spMkLst>
            <pc:docMk/>
            <pc:sldMk cId="17646313" sldId="2147377314"/>
            <ac:spMk id="10" creationId="{01ACFB57-FC8E-0FCA-05E8-23CA55B68068}"/>
          </ac:spMkLst>
        </pc:spChg>
        <pc:spChg chg="del">
          <ac:chgData name="Steven Deutsch" userId="0aabbb08-65fc-4d58-943c-1b30355c9053" providerId="ADAL" clId="{B474001C-B0FB-47CB-8713-4862210569B4}" dt="2023-04-26T07:52:16.188" v="160" actId="478"/>
          <ac:spMkLst>
            <pc:docMk/>
            <pc:sldMk cId="17646313" sldId="2147377314"/>
            <ac:spMk id="12" creationId="{3DFA00C2-E378-8226-5C4B-B5A1F8AF7F0E}"/>
          </ac:spMkLst>
        </pc:spChg>
        <pc:spChg chg="add mod">
          <ac:chgData name="Steven Deutsch" userId="0aabbb08-65fc-4d58-943c-1b30355c9053" providerId="ADAL" clId="{B474001C-B0FB-47CB-8713-4862210569B4}" dt="2023-04-26T07:58:52.401" v="243" actId="20577"/>
          <ac:spMkLst>
            <pc:docMk/>
            <pc:sldMk cId="17646313" sldId="2147377314"/>
            <ac:spMk id="13" creationId="{0C58096C-DDB4-001D-3229-DA0A5405416C}"/>
          </ac:spMkLst>
        </pc:spChg>
        <pc:spChg chg="add mod">
          <ac:chgData name="Steven Deutsch" userId="0aabbb08-65fc-4d58-943c-1b30355c9053" providerId="ADAL" clId="{B474001C-B0FB-47CB-8713-4862210569B4}" dt="2023-04-26T07:55:52.333" v="209" actId="207"/>
          <ac:spMkLst>
            <pc:docMk/>
            <pc:sldMk cId="17646313" sldId="2147377314"/>
            <ac:spMk id="14" creationId="{D7117BA6-388D-00D6-9FD9-57C2F8A59973}"/>
          </ac:spMkLst>
        </pc:spChg>
        <pc:spChg chg="add mod">
          <ac:chgData name="Steven Deutsch" userId="0aabbb08-65fc-4d58-943c-1b30355c9053" providerId="ADAL" clId="{B474001C-B0FB-47CB-8713-4862210569B4}" dt="2023-04-26T07:58:39.743" v="237"/>
          <ac:spMkLst>
            <pc:docMk/>
            <pc:sldMk cId="17646313" sldId="2147377314"/>
            <ac:spMk id="15" creationId="{D4739053-2E6E-9BC2-8C28-4CEB48B5DF4F}"/>
          </ac:spMkLst>
        </pc:spChg>
        <pc:spChg chg="add mod">
          <ac:chgData name="Steven Deutsch" userId="0aabbb08-65fc-4d58-943c-1b30355c9053" providerId="ADAL" clId="{B474001C-B0FB-47CB-8713-4862210569B4}" dt="2023-04-26T07:55:55.951" v="210" actId="207"/>
          <ac:spMkLst>
            <pc:docMk/>
            <pc:sldMk cId="17646313" sldId="2147377314"/>
            <ac:spMk id="16" creationId="{A82C353C-4FFC-B9EC-C290-0855F44C0D1C}"/>
          </ac:spMkLst>
        </pc:spChg>
        <pc:spChg chg="add mod">
          <ac:chgData name="Steven Deutsch" userId="0aabbb08-65fc-4d58-943c-1b30355c9053" providerId="ADAL" clId="{B474001C-B0FB-47CB-8713-4862210569B4}" dt="2023-04-26T07:58:32.885" v="236"/>
          <ac:spMkLst>
            <pc:docMk/>
            <pc:sldMk cId="17646313" sldId="2147377314"/>
            <ac:spMk id="17" creationId="{FE64D5E8-1D85-D6A0-42D5-3A0E4B233430}"/>
          </ac:spMkLst>
        </pc:spChg>
        <pc:spChg chg="add mod">
          <ac:chgData name="Steven Deutsch" userId="0aabbb08-65fc-4d58-943c-1b30355c9053" providerId="ADAL" clId="{B474001C-B0FB-47CB-8713-4862210569B4}" dt="2023-04-26T07:55:58.923" v="211" actId="207"/>
          <ac:spMkLst>
            <pc:docMk/>
            <pc:sldMk cId="17646313" sldId="2147377314"/>
            <ac:spMk id="18" creationId="{C93F604C-FA68-A8AB-6D8E-26799DE16F07}"/>
          </ac:spMkLst>
        </pc:spChg>
        <pc:spChg chg="add mod">
          <ac:chgData name="Steven Deutsch" userId="0aabbb08-65fc-4d58-943c-1b30355c9053" providerId="ADAL" clId="{B474001C-B0FB-47CB-8713-4862210569B4}" dt="2023-04-26T07:58:23.968" v="233"/>
          <ac:spMkLst>
            <pc:docMk/>
            <pc:sldMk cId="17646313" sldId="2147377314"/>
            <ac:spMk id="19" creationId="{F9C33D08-DF45-8951-DA79-96D1B5FA8643}"/>
          </ac:spMkLst>
        </pc:spChg>
        <pc:picChg chg="del">
          <ac:chgData name="Steven Deutsch" userId="0aabbb08-65fc-4d58-943c-1b30355c9053" providerId="ADAL" clId="{B474001C-B0FB-47CB-8713-4862210569B4}" dt="2023-04-26T07:52:18.884" v="161" actId="478"/>
          <ac:picMkLst>
            <pc:docMk/>
            <pc:sldMk cId="17646313" sldId="2147377314"/>
            <ac:picMk id="11" creationId="{80C81206-3150-DF1B-B916-9A098E879DEC}"/>
          </ac:picMkLst>
        </pc:picChg>
      </pc:sldChg>
      <pc:sldChg chg="addSp delSp modSp mod">
        <pc:chgData name="Steven Deutsch" userId="0aabbb08-65fc-4d58-943c-1b30355c9053" providerId="ADAL" clId="{B474001C-B0FB-47CB-8713-4862210569B4}" dt="2023-04-28T14:33:20.407" v="1404" actId="1076"/>
        <pc:sldMkLst>
          <pc:docMk/>
          <pc:sldMk cId="3803673399" sldId="2147377316"/>
        </pc:sldMkLst>
        <pc:spChg chg="add del mod">
          <ac:chgData name="Steven Deutsch" userId="0aabbb08-65fc-4d58-943c-1b30355c9053" providerId="ADAL" clId="{B474001C-B0FB-47CB-8713-4862210569B4}" dt="2023-04-26T14:19:11.524" v="351" actId="478"/>
          <ac:spMkLst>
            <pc:docMk/>
            <pc:sldMk cId="3803673399" sldId="2147377316"/>
            <ac:spMk id="2" creationId="{0A831477-2217-20A0-0937-0CA81C436171}"/>
          </ac:spMkLst>
        </pc:spChg>
        <pc:spChg chg="mod">
          <ac:chgData name="Steven Deutsch" userId="0aabbb08-65fc-4d58-943c-1b30355c9053" providerId="ADAL" clId="{B474001C-B0FB-47CB-8713-4862210569B4}" dt="2023-04-26T14:20:57.937" v="447" actId="1076"/>
          <ac:spMkLst>
            <pc:docMk/>
            <pc:sldMk cId="3803673399" sldId="2147377316"/>
            <ac:spMk id="3" creationId="{F26A59AA-A75B-F8E0-10A0-DC882A967595}"/>
          </ac:spMkLst>
        </pc:spChg>
        <pc:spChg chg="add del mod">
          <ac:chgData name="Steven Deutsch" userId="0aabbb08-65fc-4d58-943c-1b30355c9053" providerId="ADAL" clId="{B474001C-B0FB-47CB-8713-4862210569B4}" dt="2023-04-26T14:19:11.524" v="351" actId="478"/>
          <ac:spMkLst>
            <pc:docMk/>
            <pc:sldMk cId="3803673399" sldId="2147377316"/>
            <ac:spMk id="5" creationId="{00A32620-C1AE-20E7-F297-9A1D2B9A4F65}"/>
          </ac:spMkLst>
        </pc:spChg>
        <pc:spChg chg="add del mod">
          <ac:chgData name="Steven Deutsch" userId="0aabbb08-65fc-4d58-943c-1b30355c9053" providerId="ADAL" clId="{B474001C-B0FB-47CB-8713-4862210569B4}" dt="2023-04-26T14:19:11.524" v="351" actId="478"/>
          <ac:spMkLst>
            <pc:docMk/>
            <pc:sldMk cId="3803673399" sldId="2147377316"/>
            <ac:spMk id="6" creationId="{66C97629-838C-5875-DA5C-78BF921C60A7}"/>
          </ac:spMkLst>
        </pc:spChg>
        <pc:spChg chg="add del mod">
          <ac:chgData name="Steven Deutsch" userId="0aabbb08-65fc-4d58-943c-1b30355c9053" providerId="ADAL" clId="{B474001C-B0FB-47CB-8713-4862210569B4}" dt="2023-04-26T14:19:11.524" v="351" actId="478"/>
          <ac:spMkLst>
            <pc:docMk/>
            <pc:sldMk cId="3803673399" sldId="2147377316"/>
            <ac:spMk id="7" creationId="{124028A5-CB0A-2B80-CF7E-70BD2A5DE71E}"/>
          </ac:spMkLst>
        </pc:spChg>
        <pc:spChg chg="add del mod">
          <ac:chgData name="Steven Deutsch" userId="0aabbb08-65fc-4d58-943c-1b30355c9053" providerId="ADAL" clId="{B474001C-B0FB-47CB-8713-4862210569B4}" dt="2023-04-26T14:19:11.524" v="351" actId="478"/>
          <ac:spMkLst>
            <pc:docMk/>
            <pc:sldMk cId="3803673399" sldId="2147377316"/>
            <ac:spMk id="8" creationId="{394A0617-7637-6C12-BE3C-31908AB61EC5}"/>
          </ac:spMkLst>
        </pc:spChg>
        <pc:spChg chg="add del mod">
          <ac:chgData name="Steven Deutsch" userId="0aabbb08-65fc-4d58-943c-1b30355c9053" providerId="ADAL" clId="{B474001C-B0FB-47CB-8713-4862210569B4}" dt="2023-04-26T14:19:11.524" v="351" actId="478"/>
          <ac:spMkLst>
            <pc:docMk/>
            <pc:sldMk cId="3803673399" sldId="2147377316"/>
            <ac:spMk id="9" creationId="{BD4433AD-FCF0-62BF-A80F-2C27233CDEFC}"/>
          </ac:spMkLst>
        </pc:spChg>
        <pc:spChg chg="add del mod">
          <ac:chgData name="Steven Deutsch" userId="0aabbb08-65fc-4d58-943c-1b30355c9053" providerId="ADAL" clId="{B474001C-B0FB-47CB-8713-4862210569B4}" dt="2023-04-26T14:19:11.524" v="351" actId="478"/>
          <ac:spMkLst>
            <pc:docMk/>
            <pc:sldMk cId="3803673399" sldId="2147377316"/>
            <ac:spMk id="10" creationId="{5AD69A6D-FEC9-C6C0-EC23-B2F86F7A586A}"/>
          </ac:spMkLst>
        </pc:spChg>
        <pc:spChg chg="add del mod">
          <ac:chgData name="Steven Deutsch" userId="0aabbb08-65fc-4d58-943c-1b30355c9053" providerId="ADAL" clId="{B474001C-B0FB-47CB-8713-4862210569B4}" dt="2023-04-26T14:19:11.524" v="351" actId="478"/>
          <ac:spMkLst>
            <pc:docMk/>
            <pc:sldMk cId="3803673399" sldId="2147377316"/>
            <ac:spMk id="11" creationId="{B2F1F1B4-FD85-92FB-9CC4-D437D764E952}"/>
          </ac:spMkLst>
        </pc:spChg>
        <pc:spChg chg="add del mod">
          <ac:chgData name="Steven Deutsch" userId="0aabbb08-65fc-4d58-943c-1b30355c9053" providerId="ADAL" clId="{B474001C-B0FB-47CB-8713-4862210569B4}" dt="2023-04-26T14:19:11.524" v="351" actId="478"/>
          <ac:spMkLst>
            <pc:docMk/>
            <pc:sldMk cId="3803673399" sldId="2147377316"/>
            <ac:spMk id="12" creationId="{EEA2BB7F-5282-E9CB-9795-25D92D727426}"/>
          </ac:spMkLst>
        </pc:spChg>
        <pc:spChg chg="add del mod">
          <ac:chgData name="Steven Deutsch" userId="0aabbb08-65fc-4d58-943c-1b30355c9053" providerId="ADAL" clId="{B474001C-B0FB-47CB-8713-4862210569B4}" dt="2023-04-26T14:19:11.524" v="351" actId="478"/>
          <ac:spMkLst>
            <pc:docMk/>
            <pc:sldMk cId="3803673399" sldId="2147377316"/>
            <ac:spMk id="13" creationId="{E4EED6BC-48FB-2659-E12C-FABF9A27E6B9}"/>
          </ac:spMkLst>
        </pc:spChg>
        <pc:spChg chg="add del mod">
          <ac:chgData name="Steven Deutsch" userId="0aabbb08-65fc-4d58-943c-1b30355c9053" providerId="ADAL" clId="{B474001C-B0FB-47CB-8713-4862210569B4}" dt="2023-04-26T14:19:11.524" v="351" actId="478"/>
          <ac:spMkLst>
            <pc:docMk/>
            <pc:sldMk cId="3803673399" sldId="2147377316"/>
            <ac:spMk id="14" creationId="{E6042AF1-9481-0BA2-CD4E-DC8093EE1D08}"/>
          </ac:spMkLst>
        </pc:spChg>
        <pc:spChg chg="add del mod">
          <ac:chgData name="Steven Deutsch" userId="0aabbb08-65fc-4d58-943c-1b30355c9053" providerId="ADAL" clId="{B474001C-B0FB-47CB-8713-4862210569B4}" dt="2023-04-26T14:19:11.524" v="351" actId="478"/>
          <ac:spMkLst>
            <pc:docMk/>
            <pc:sldMk cId="3803673399" sldId="2147377316"/>
            <ac:spMk id="15" creationId="{5D4F5A7A-4997-BA9E-D323-B9B86E0A7D1C}"/>
          </ac:spMkLst>
        </pc:spChg>
        <pc:spChg chg="add del mod">
          <ac:chgData name="Steven Deutsch" userId="0aabbb08-65fc-4d58-943c-1b30355c9053" providerId="ADAL" clId="{B474001C-B0FB-47CB-8713-4862210569B4}" dt="2023-04-26T14:19:11.524" v="351" actId="478"/>
          <ac:spMkLst>
            <pc:docMk/>
            <pc:sldMk cId="3803673399" sldId="2147377316"/>
            <ac:spMk id="16" creationId="{6198BF40-2886-09F5-C3D6-E04A4ABF6FE9}"/>
          </ac:spMkLst>
        </pc:spChg>
        <pc:spChg chg="add del mod">
          <ac:chgData name="Steven Deutsch" userId="0aabbb08-65fc-4d58-943c-1b30355c9053" providerId="ADAL" clId="{B474001C-B0FB-47CB-8713-4862210569B4}" dt="2023-04-26T14:19:11.524" v="351" actId="478"/>
          <ac:spMkLst>
            <pc:docMk/>
            <pc:sldMk cId="3803673399" sldId="2147377316"/>
            <ac:spMk id="17" creationId="{08843507-5048-121F-7CC1-65AC8444D72E}"/>
          </ac:spMkLst>
        </pc:spChg>
        <pc:spChg chg="add del mod">
          <ac:chgData name="Steven Deutsch" userId="0aabbb08-65fc-4d58-943c-1b30355c9053" providerId="ADAL" clId="{B474001C-B0FB-47CB-8713-4862210569B4}" dt="2023-04-26T14:19:11.524" v="351" actId="478"/>
          <ac:spMkLst>
            <pc:docMk/>
            <pc:sldMk cId="3803673399" sldId="2147377316"/>
            <ac:spMk id="18" creationId="{0DF2E280-EC42-4403-06E4-978AB496B740}"/>
          </ac:spMkLst>
        </pc:spChg>
        <pc:spChg chg="add mod">
          <ac:chgData name="Steven Deutsch" userId="0aabbb08-65fc-4d58-943c-1b30355c9053" providerId="ADAL" clId="{B474001C-B0FB-47CB-8713-4862210569B4}" dt="2023-04-26T15:03:42.651" v="762" actId="14100"/>
          <ac:spMkLst>
            <pc:docMk/>
            <pc:sldMk cId="3803673399" sldId="2147377316"/>
            <ac:spMk id="19" creationId="{C7C7245E-7BE2-5C18-0D26-E18C0102E9D7}"/>
          </ac:spMkLst>
        </pc:spChg>
        <pc:spChg chg="add mod">
          <ac:chgData name="Steven Deutsch" userId="0aabbb08-65fc-4d58-943c-1b30355c9053" providerId="ADAL" clId="{B474001C-B0FB-47CB-8713-4862210569B4}" dt="2023-04-26T15:33:58.865" v="1192" actId="207"/>
          <ac:spMkLst>
            <pc:docMk/>
            <pc:sldMk cId="3803673399" sldId="2147377316"/>
            <ac:spMk id="20" creationId="{E55036C4-F234-CCA3-2F45-FDE56C320587}"/>
          </ac:spMkLst>
        </pc:spChg>
        <pc:spChg chg="add mod">
          <ac:chgData name="Steven Deutsch" userId="0aabbb08-65fc-4d58-943c-1b30355c9053" providerId="ADAL" clId="{B474001C-B0FB-47CB-8713-4862210569B4}" dt="2023-04-26T14:20:31.973" v="408" actId="255"/>
          <ac:spMkLst>
            <pc:docMk/>
            <pc:sldMk cId="3803673399" sldId="2147377316"/>
            <ac:spMk id="21" creationId="{0E35213B-9650-D60F-9048-4591D939F12D}"/>
          </ac:spMkLst>
        </pc:spChg>
        <pc:spChg chg="add mod">
          <ac:chgData name="Steven Deutsch" userId="0aabbb08-65fc-4d58-943c-1b30355c9053" providerId="ADAL" clId="{B474001C-B0FB-47CB-8713-4862210569B4}" dt="2023-04-26T15:34:31.646" v="1201" actId="208"/>
          <ac:spMkLst>
            <pc:docMk/>
            <pc:sldMk cId="3803673399" sldId="2147377316"/>
            <ac:spMk id="22" creationId="{FFF8C1B9-F676-44DE-7911-5A91F432150F}"/>
          </ac:spMkLst>
        </pc:spChg>
        <pc:spChg chg="add mod">
          <ac:chgData name="Steven Deutsch" userId="0aabbb08-65fc-4d58-943c-1b30355c9053" providerId="ADAL" clId="{B474001C-B0FB-47CB-8713-4862210569B4}" dt="2023-04-26T15:34:29.522" v="1200" actId="208"/>
          <ac:spMkLst>
            <pc:docMk/>
            <pc:sldMk cId="3803673399" sldId="2147377316"/>
            <ac:spMk id="23" creationId="{07011DC9-3AAF-A13E-5E4A-57E55F16D08D}"/>
          </ac:spMkLst>
        </pc:spChg>
        <pc:spChg chg="add mod">
          <ac:chgData name="Steven Deutsch" userId="0aabbb08-65fc-4d58-943c-1b30355c9053" providerId="ADAL" clId="{B474001C-B0FB-47CB-8713-4862210569B4}" dt="2023-04-26T14:20:34.794" v="409" actId="255"/>
          <ac:spMkLst>
            <pc:docMk/>
            <pc:sldMk cId="3803673399" sldId="2147377316"/>
            <ac:spMk id="24" creationId="{AFA96512-EA06-19E5-E4E7-56633113A3BC}"/>
          </ac:spMkLst>
        </pc:spChg>
        <pc:spChg chg="add mod">
          <ac:chgData name="Steven Deutsch" userId="0aabbb08-65fc-4d58-943c-1b30355c9053" providerId="ADAL" clId="{B474001C-B0FB-47CB-8713-4862210569B4}" dt="2023-04-26T15:04:13.278" v="769" actId="14100"/>
          <ac:spMkLst>
            <pc:docMk/>
            <pc:sldMk cId="3803673399" sldId="2147377316"/>
            <ac:spMk id="25" creationId="{5A2222FC-E55C-03E3-9E12-18438115DB2E}"/>
          </ac:spMkLst>
        </pc:spChg>
        <pc:spChg chg="add mod">
          <ac:chgData name="Steven Deutsch" userId="0aabbb08-65fc-4d58-943c-1b30355c9053" providerId="ADAL" clId="{B474001C-B0FB-47CB-8713-4862210569B4}" dt="2023-04-26T15:33:57.841" v="1190" actId="207"/>
          <ac:spMkLst>
            <pc:docMk/>
            <pc:sldMk cId="3803673399" sldId="2147377316"/>
            <ac:spMk id="26" creationId="{082D9875-B065-479B-599B-60A459F334BC}"/>
          </ac:spMkLst>
        </pc:spChg>
        <pc:spChg chg="add mod">
          <ac:chgData name="Steven Deutsch" userId="0aabbb08-65fc-4d58-943c-1b30355c9053" providerId="ADAL" clId="{B474001C-B0FB-47CB-8713-4862210569B4}" dt="2023-04-26T14:20:37.827" v="410" actId="255"/>
          <ac:spMkLst>
            <pc:docMk/>
            <pc:sldMk cId="3803673399" sldId="2147377316"/>
            <ac:spMk id="27" creationId="{C7CCEE32-6D71-BC38-24A6-0436DD92BC15}"/>
          </ac:spMkLst>
        </pc:spChg>
        <pc:spChg chg="add mod">
          <ac:chgData name="Steven Deutsch" userId="0aabbb08-65fc-4d58-943c-1b30355c9053" providerId="ADAL" clId="{B474001C-B0FB-47CB-8713-4862210569B4}" dt="2023-04-28T14:32:17.620" v="1382" actId="14100"/>
          <ac:spMkLst>
            <pc:docMk/>
            <pc:sldMk cId="3803673399" sldId="2147377316"/>
            <ac:spMk id="28" creationId="{7896E151-DCF3-A84F-B9EB-1195E1589616}"/>
          </ac:spMkLst>
        </pc:spChg>
        <pc:spChg chg="add mod">
          <ac:chgData name="Steven Deutsch" userId="0aabbb08-65fc-4d58-943c-1b30355c9053" providerId="ADAL" clId="{B474001C-B0FB-47CB-8713-4862210569B4}" dt="2023-04-26T15:33:57.442" v="1189" actId="207"/>
          <ac:spMkLst>
            <pc:docMk/>
            <pc:sldMk cId="3803673399" sldId="2147377316"/>
            <ac:spMk id="29" creationId="{A4E2BDA5-8D9B-B908-D103-840F1AD9B42C}"/>
          </ac:spMkLst>
        </pc:spChg>
        <pc:spChg chg="add mod">
          <ac:chgData name="Steven Deutsch" userId="0aabbb08-65fc-4d58-943c-1b30355c9053" providerId="ADAL" clId="{B474001C-B0FB-47CB-8713-4862210569B4}" dt="2023-04-26T14:20:49.425" v="426" actId="20577"/>
          <ac:spMkLst>
            <pc:docMk/>
            <pc:sldMk cId="3803673399" sldId="2147377316"/>
            <ac:spMk id="30" creationId="{C9FCF04B-A4B0-8673-F6B4-E2FB4DB0EBCA}"/>
          </ac:spMkLst>
        </pc:spChg>
        <pc:spChg chg="add mod">
          <ac:chgData name="Steven Deutsch" userId="0aabbb08-65fc-4d58-943c-1b30355c9053" providerId="ADAL" clId="{B474001C-B0FB-47CB-8713-4862210569B4}" dt="2023-04-26T15:04:55.894" v="776" actId="14100"/>
          <ac:spMkLst>
            <pc:docMk/>
            <pc:sldMk cId="3803673399" sldId="2147377316"/>
            <ac:spMk id="31" creationId="{05F6607F-8CB1-C6C7-8C18-50694C5FD588}"/>
          </ac:spMkLst>
        </pc:spChg>
        <pc:spChg chg="add mod">
          <ac:chgData name="Steven Deutsch" userId="0aabbb08-65fc-4d58-943c-1b30355c9053" providerId="ADAL" clId="{B474001C-B0FB-47CB-8713-4862210569B4}" dt="2023-04-26T15:33:56.993" v="1188" actId="207"/>
          <ac:spMkLst>
            <pc:docMk/>
            <pc:sldMk cId="3803673399" sldId="2147377316"/>
            <ac:spMk id="32" creationId="{2E3FCD07-984B-638D-FFC8-FAEF4985A4CF}"/>
          </ac:spMkLst>
        </pc:spChg>
        <pc:spChg chg="add mod">
          <ac:chgData name="Steven Deutsch" userId="0aabbb08-65fc-4d58-943c-1b30355c9053" providerId="ADAL" clId="{B474001C-B0FB-47CB-8713-4862210569B4}" dt="2023-04-26T14:21:03.013" v="449" actId="1076"/>
          <ac:spMkLst>
            <pc:docMk/>
            <pc:sldMk cId="3803673399" sldId="2147377316"/>
            <ac:spMk id="33" creationId="{C622FAA2-B792-0025-7F8D-832F898E0D4A}"/>
          </ac:spMkLst>
        </pc:spChg>
        <pc:spChg chg="mod">
          <ac:chgData name="Steven Deutsch" userId="0aabbb08-65fc-4d58-943c-1b30355c9053" providerId="ADAL" clId="{B474001C-B0FB-47CB-8713-4862210569B4}" dt="2023-04-26T15:34:56.192" v="1205" actId="208"/>
          <ac:spMkLst>
            <pc:docMk/>
            <pc:sldMk cId="3803673399" sldId="2147377316"/>
            <ac:spMk id="2582" creationId="{00000000-0000-0000-0000-000000000000}"/>
          </ac:spMkLst>
        </pc:spChg>
        <pc:spChg chg="del">
          <ac:chgData name="Steven Deutsch" userId="0aabbb08-65fc-4d58-943c-1b30355c9053" providerId="ADAL" clId="{B474001C-B0FB-47CB-8713-4862210569B4}" dt="2023-04-26T14:17:35.642" v="325" actId="478"/>
          <ac:spMkLst>
            <pc:docMk/>
            <pc:sldMk cId="3803673399" sldId="2147377316"/>
            <ac:spMk id="2583"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84"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85"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86" creationId="{00000000-0000-0000-0000-000000000000}"/>
          </ac:spMkLst>
        </pc:spChg>
        <pc:spChg chg="mod">
          <ac:chgData name="Steven Deutsch" userId="0aabbb08-65fc-4d58-943c-1b30355c9053" providerId="ADAL" clId="{B474001C-B0FB-47CB-8713-4862210569B4}" dt="2023-04-26T15:34:35.862" v="1202" actId="208"/>
          <ac:spMkLst>
            <pc:docMk/>
            <pc:sldMk cId="3803673399" sldId="2147377316"/>
            <ac:spMk id="2587"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88"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89"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90"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91" creationId="{00000000-0000-0000-0000-000000000000}"/>
          </ac:spMkLst>
        </pc:spChg>
        <pc:spChg chg="mod">
          <ac:chgData name="Steven Deutsch" userId="0aabbb08-65fc-4d58-943c-1b30355c9053" providerId="ADAL" clId="{B474001C-B0FB-47CB-8713-4862210569B4}" dt="2023-04-26T15:34:38.344" v="1203" actId="208"/>
          <ac:spMkLst>
            <pc:docMk/>
            <pc:sldMk cId="3803673399" sldId="2147377316"/>
            <ac:spMk id="2592" creationId="{00000000-0000-0000-0000-000000000000}"/>
          </ac:spMkLst>
        </pc:spChg>
        <pc:spChg chg="del">
          <ac:chgData name="Steven Deutsch" userId="0aabbb08-65fc-4d58-943c-1b30355c9053" providerId="ADAL" clId="{B474001C-B0FB-47CB-8713-4862210569B4}" dt="2023-04-26T14:17:32.933" v="324" actId="478"/>
          <ac:spMkLst>
            <pc:docMk/>
            <pc:sldMk cId="3803673399" sldId="2147377316"/>
            <ac:spMk id="2593" creationId="{00000000-0000-0000-0000-000000000000}"/>
          </ac:spMkLst>
        </pc:spChg>
        <pc:spChg chg="del">
          <ac:chgData name="Steven Deutsch" userId="0aabbb08-65fc-4d58-943c-1b30355c9053" providerId="ADAL" clId="{B474001C-B0FB-47CB-8713-4862210569B4}" dt="2023-04-26T14:17:35.642" v="325" actId="478"/>
          <ac:spMkLst>
            <pc:docMk/>
            <pc:sldMk cId="3803673399" sldId="2147377316"/>
            <ac:spMk id="2594" creationId="{00000000-0000-0000-0000-000000000000}"/>
          </ac:spMkLst>
        </pc:spChg>
        <pc:spChg chg="del">
          <ac:chgData name="Steven Deutsch" userId="0aabbb08-65fc-4d58-943c-1b30355c9053" providerId="ADAL" clId="{B474001C-B0FB-47CB-8713-4862210569B4}" dt="2023-04-26T14:17:35.642" v="325" actId="478"/>
          <ac:spMkLst>
            <pc:docMk/>
            <pc:sldMk cId="3803673399" sldId="2147377316"/>
            <ac:spMk id="2595" creationId="{00000000-0000-0000-0000-000000000000}"/>
          </ac:spMkLst>
        </pc:spChg>
        <pc:spChg chg="del">
          <ac:chgData name="Steven Deutsch" userId="0aabbb08-65fc-4d58-943c-1b30355c9053" providerId="ADAL" clId="{B474001C-B0FB-47CB-8713-4862210569B4}" dt="2023-04-26T14:17:35.642" v="325" actId="478"/>
          <ac:spMkLst>
            <pc:docMk/>
            <pc:sldMk cId="3803673399" sldId="2147377316"/>
            <ac:spMk id="2596" creationId="{00000000-0000-0000-0000-000000000000}"/>
          </ac:spMkLst>
        </pc:spChg>
        <pc:spChg chg="del">
          <ac:chgData name="Steven Deutsch" userId="0aabbb08-65fc-4d58-943c-1b30355c9053" providerId="ADAL" clId="{B474001C-B0FB-47CB-8713-4862210569B4}" dt="2023-04-26T14:17:02.393" v="303" actId="478"/>
          <ac:spMkLst>
            <pc:docMk/>
            <pc:sldMk cId="3803673399" sldId="2147377316"/>
            <ac:spMk id="2597" creationId="{00000000-0000-0000-0000-000000000000}"/>
          </ac:spMkLst>
        </pc:spChg>
        <pc:spChg chg="del">
          <ac:chgData name="Steven Deutsch" userId="0aabbb08-65fc-4d58-943c-1b30355c9053" providerId="ADAL" clId="{B474001C-B0FB-47CB-8713-4862210569B4}" dt="2023-04-26T14:17:16.602" v="306" actId="478"/>
          <ac:spMkLst>
            <pc:docMk/>
            <pc:sldMk cId="3803673399" sldId="2147377316"/>
            <ac:spMk id="2598" creationId="{00000000-0000-0000-0000-000000000000}"/>
          </ac:spMkLst>
        </pc:spChg>
        <pc:spChg chg="del">
          <ac:chgData name="Steven Deutsch" userId="0aabbb08-65fc-4d58-943c-1b30355c9053" providerId="ADAL" clId="{B474001C-B0FB-47CB-8713-4862210569B4}" dt="2023-04-26T14:17:16.602" v="306" actId="478"/>
          <ac:spMkLst>
            <pc:docMk/>
            <pc:sldMk cId="3803673399" sldId="2147377316"/>
            <ac:spMk id="2599" creationId="{00000000-0000-0000-0000-000000000000}"/>
          </ac:spMkLst>
        </pc:spChg>
        <pc:spChg chg="del">
          <ac:chgData name="Steven Deutsch" userId="0aabbb08-65fc-4d58-943c-1b30355c9053" providerId="ADAL" clId="{B474001C-B0FB-47CB-8713-4862210569B4}" dt="2023-04-26T14:17:16.602" v="306" actId="478"/>
          <ac:spMkLst>
            <pc:docMk/>
            <pc:sldMk cId="3803673399" sldId="2147377316"/>
            <ac:spMk id="2600" creationId="{00000000-0000-0000-0000-000000000000}"/>
          </ac:spMkLst>
        </pc:spChg>
        <pc:spChg chg="del">
          <ac:chgData name="Steven Deutsch" userId="0aabbb08-65fc-4d58-943c-1b30355c9053" providerId="ADAL" clId="{B474001C-B0FB-47CB-8713-4862210569B4}" dt="2023-04-26T14:17:16.602" v="306" actId="478"/>
          <ac:spMkLst>
            <pc:docMk/>
            <pc:sldMk cId="3803673399" sldId="2147377316"/>
            <ac:spMk id="2601" creationId="{00000000-0000-0000-0000-000000000000}"/>
          </ac:spMkLst>
        </pc:spChg>
        <pc:spChg chg="del">
          <ac:chgData name="Steven Deutsch" userId="0aabbb08-65fc-4d58-943c-1b30355c9053" providerId="ADAL" clId="{B474001C-B0FB-47CB-8713-4862210569B4}" dt="2023-04-26T14:17:02.393" v="303" actId="478"/>
          <ac:spMkLst>
            <pc:docMk/>
            <pc:sldMk cId="3803673399" sldId="2147377316"/>
            <ac:spMk id="2602" creationId="{00000000-0000-0000-0000-000000000000}"/>
          </ac:spMkLst>
        </pc:spChg>
        <pc:spChg chg="del">
          <ac:chgData name="Steven Deutsch" userId="0aabbb08-65fc-4d58-943c-1b30355c9053" providerId="ADAL" clId="{B474001C-B0FB-47CB-8713-4862210569B4}" dt="2023-04-26T14:17:05.107" v="304" actId="478"/>
          <ac:spMkLst>
            <pc:docMk/>
            <pc:sldMk cId="3803673399" sldId="2147377316"/>
            <ac:spMk id="2603"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04"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05"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06"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07"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08"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09"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10"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11"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12" creationId="{00000000-0000-0000-0000-000000000000}"/>
          </ac:spMkLst>
        </pc:spChg>
        <pc:spChg chg="del">
          <ac:chgData name="Steven Deutsch" userId="0aabbb08-65fc-4d58-943c-1b30355c9053" providerId="ADAL" clId="{B474001C-B0FB-47CB-8713-4862210569B4}" dt="2023-04-26T14:17:10.179" v="305" actId="478"/>
          <ac:spMkLst>
            <pc:docMk/>
            <pc:sldMk cId="3803673399" sldId="2147377316"/>
            <ac:spMk id="2613" creationId="{00000000-0000-0000-0000-000000000000}"/>
          </ac:spMkLst>
        </pc:spChg>
        <pc:spChg chg="add del mod">
          <ac:chgData name="Steven Deutsch" userId="0aabbb08-65fc-4d58-943c-1b30355c9053" providerId="ADAL" clId="{B474001C-B0FB-47CB-8713-4862210569B4}" dt="2023-04-26T15:06:54.866" v="804" actId="478"/>
          <ac:spMkLst>
            <pc:docMk/>
            <pc:sldMk cId="3803673399" sldId="2147377316"/>
            <ac:spMk id="2632" creationId="{424D67E1-88D7-63DD-B078-B3A4EB1E263F}"/>
          </ac:spMkLst>
        </pc:spChg>
        <pc:spChg chg="add del mod">
          <ac:chgData name="Steven Deutsch" userId="0aabbb08-65fc-4d58-943c-1b30355c9053" providerId="ADAL" clId="{B474001C-B0FB-47CB-8713-4862210569B4}" dt="2023-04-26T15:06:54.866" v="804" actId="478"/>
          <ac:spMkLst>
            <pc:docMk/>
            <pc:sldMk cId="3803673399" sldId="2147377316"/>
            <ac:spMk id="2633" creationId="{8386E78A-5ACB-C47E-90FE-E3F7B28EAE51}"/>
          </ac:spMkLst>
        </pc:spChg>
        <pc:spChg chg="add del mod">
          <ac:chgData name="Steven Deutsch" userId="0aabbb08-65fc-4d58-943c-1b30355c9053" providerId="ADAL" clId="{B474001C-B0FB-47CB-8713-4862210569B4}" dt="2023-04-26T15:06:54.866" v="804" actId="478"/>
          <ac:spMkLst>
            <pc:docMk/>
            <pc:sldMk cId="3803673399" sldId="2147377316"/>
            <ac:spMk id="2634" creationId="{47BC3D22-2BC3-47B3-6ABB-8FBBC99A0F91}"/>
          </ac:spMkLst>
        </pc:spChg>
        <pc:spChg chg="add del mod">
          <ac:chgData name="Steven Deutsch" userId="0aabbb08-65fc-4d58-943c-1b30355c9053" providerId="ADAL" clId="{B474001C-B0FB-47CB-8713-4862210569B4}" dt="2023-04-26T15:06:54.866" v="804" actId="478"/>
          <ac:spMkLst>
            <pc:docMk/>
            <pc:sldMk cId="3803673399" sldId="2147377316"/>
            <ac:spMk id="2635" creationId="{469BB0AB-6E28-273B-4FD8-B4E5E17923EC}"/>
          </ac:spMkLst>
        </pc:spChg>
        <pc:spChg chg="add del mod">
          <ac:chgData name="Steven Deutsch" userId="0aabbb08-65fc-4d58-943c-1b30355c9053" providerId="ADAL" clId="{B474001C-B0FB-47CB-8713-4862210569B4}" dt="2023-04-26T15:06:54.866" v="804" actId="478"/>
          <ac:spMkLst>
            <pc:docMk/>
            <pc:sldMk cId="3803673399" sldId="2147377316"/>
            <ac:spMk id="2636" creationId="{F88565F3-916B-6C27-D9DD-610DD52403B1}"/>
          </ac:spMkLst>
        </pc:spChg>
        <pc:spChg chg="add del mod">
          <ac:chgData name="Steven Deutsch" userId="0aabbb08-65fc-4d58-943c-1b30355c9053" providerId="ADAL" clId="{B474001C-B0FB-47CB-8713-4862210569B4}" dt="2023-04-26T15:06:54.866" v="804" actId="478"/>
          <ac:spMkLst>
            <pc:docMk/>
            <pc:sldMk cId="3803673399" sldId="2147377316"/>
            <ac:spMk id="2637" creationId="{2F88FC4D-EC16-0C71-023A-807F91264045}"/>
          </ac:spMkLst>
        </pc:spChg>
        <pc:picChg chg="add mod">
          <ac:chgData name="Steven Deutsch" userId="0aabbb08-65fc-4d58-943c-1b30355c9053" providerId="ADAL" clId="{B474001C-B0FB-47CB-8713-4862210569B4}" dt="2023-04-28T14:18:23.088" v="1254" actId="1076"/>
          <ac:picMkLst>
            <pc:docMk/>
            <pc:sldMk cId="3803673399" sldId="2147377316"/>
            <ac:picMk id="5" creationId="{934C43C9-658F-8F19-04CB-011705FC7E7B}"/>
          </ac:picMkLst>
        </pc:picChg>
        <pc:picChg chg="add mod">
          <ac:chgData name="Steven Deutsch" userId="0aabbb08-65fc-4d58-943c-1b30355c9053" providerId="ADAL" clId="{B474001C-B0FB-47CB-8713-4862210569B4}" dt="2023-04-28T14:19:30.320" v="1270" actId="1076"/>
          <ac:picMkLst>
            <pc:docMk/>
            <pc:sldMk cId="3803673399" sldId="2147377316"/>
            <ac:picMk id="7" creationId="{EF6FA77A-CE7C-C555-5C92-F69D2472B94E}"/>
          </ac:picMkLst>
        </pc:picChg>
        <pc:picChg chg="add mod">
          <ac:chgData name="Steven Deutsch" userId="0aabbb08-65fc-4d58-943c-1b30355c9053" providerId="ADAL" clId="{B474001C-B0FB-47CB-8713-4862210569B4}" dt="2023-04-28T14:21:28.878" v="1277" actId="1076"/>
          <ac:picMkLst>
            <pc:docMk/>
            <pc:sldMk cId="3803673399" sldId="2147377316"/>
            <ac:picMk id="9" creationId="{7C4DCB5F-EF0F-76E2-E679-EF572CBE15FC}"/>
          </ac:picMkLst>
        </pc:picChg>
        <pc:picChg chg="add mod">
          <ac:chgData name="Steven Deutsch" userId="0aabbb08-65fc-4d58-943c-1b30355c9053" providerId="ADAL" clId="{B474001C-B0FB-47CB-8713-4862210569B4}" dt="2023-04-28T14:26:59.150" v="1338" actId="1076"/>
          <ac:picMkLst>
            <pc:docMk/>
            <pc:sldMk cId="3803673399" sldId="2147377316"/>
            <ac:picMk id="11" creationId="{B44D005D-355A-F83B-D198-3A640CF6B59D}"/>
          </ac:picMkLst>
        </pc:picChg>
        <pc:picChg chg="add mod">
          <ac:chgData name="Steven Deutsch" userId="0aabbb08-65fc-4d58-943c-1b30355c9053" providerId="ADAL" clId="{B474001C-B0FB-47CB-8713-4862210569B4}" dt="2023-04-28T14:26:50.374" v="1337" actId="1076"/>
          <ac:picMkLst>
            <pc:docMk/>
            <pc:sldMk cId="3803673399" sldId="2147377316"/>
            <ac:picMk id="13" creationId="{EABEDCAB-4819-86BB-6F49-777A5A657A73}"/>
          </ac:picMkLst>
        </pc:picChg>
        <pc:picChg chg="add mod">
          <ac:chgData name="Steven Deutsch" userId="0aabbb08-65fc-4d58-943c-1b30355c9053" providerId="ADAL" clId="{B474001C-B0FB-47CB-8713-4862210569B4}" dt="2023-04-28T14:26:17.184" v="1327" actId="1076"/>
          <ac:picMkLst>
            <pc:docMk/>
            <pc:sldMk cId="3803673399" sldId="2147377316"/>
            <ac:picMk id="14" creationId="{F2F76030-9B51-C02C-F135-43F098460F89}"/>
          </ac:picMkLst>
        </pc:picChg>
        <pc:picChg chg="add del mod">
          <ac:chgData name="Steven Deutsch" userId="0aabbb08-65fc-4d58-943c-1b30355c9053" providerId="ADAL" clId="{B474001C-B0FB-47CB-8713-4862210569B4}" dt="2023-04-28T14:30:52.501" v="1354" actId="21"/>
          <ac:picMkLst>
            <pc:docMk/>
            <pc:sldMk cId="3803673399" sldId="2147377316"/>
            <ac:picMk id="16" creationId="{9586E932-69B8-49E3-C1D1-D632E3D613D4}"/>
          </ac:picMkLst>
        </pc:picChg>
        <pc:picChg chg="add mod">
          <ac:chgData name="Steven Deutsch" userId="0aabbb08-65fc-4d58-943c-1b30355c9053" providerId="ADAL" clId="{B474001C-B0FB-47CB-8713-4862210569B4}" dt="2023-04-28T14:30:55.034" v="1356"/>
          <ac:picMkLst>
            <pc:docMk/>
            <pc:sldMk cId="3803673399" sldId="2147377316"/>
            <ac:picMk id="17" creationId="{51293C71-804E-DF34-459D-7FCD07A9DAA5}"/>
          </ac:picMkLst>
        </pc:picChg>
        <pc:picChg chg="add mod">
          <ac:chgData name="Steven Deutsch" userId="0aabbb08-65fc-4d58-943c-1b30355c9053" providerId="ADAL" clId="{B474001C-B0FB-47CB-8713-4862210569B4}" dt="2023-04-28T14:31:31.614" v="1368" actId="1076"/>
          <ac:picMkLst>
            <pc:docMk/>
            <pc:sldMk cId="3803673399" sldId="2147377316"/>
            <ac:picMk id="18" creationId="{62D34E54-17EA-B435-7321-A5D2FF5181A6}"/>
          </ac:picMkLst>
        </pc:picChg>
        <pc:picChg chg="add mod">
          <ac:chgData name="Steven Deutsch" userId="0aabbb08-65fc-4d58-943c-1b30355c9053" providerId="ADAL" clId="{B474001C-B0FB-47CB-8713-4862210569B4}" dt="2023-04-26T15:07:03.489" v="807" actId="1076"/>
          <ac:picMkLst>
            <pc:docMk/>
            <pc:sldMk cId="3803673399" sldId="2147377316"/>
            <ac:picMk id="34" creationId="{81A9B1F3-7C94-6EE0-EFF9-EF4147099EE2}"/>
          </ac:picMkLst>
        </pc:picChg>
        <pc:picChg chg="add mod">
          <ac:chgData name="Steven Deutsch" userId="0aabbb08-65fc-4d58-943c-1b30355c9053" providerId="ADAL" clId="{B474001C-B0FB-47CB-8713-4862210569B4}" dt="2023-04-28T14:21:23.732" v="1276" actId="1076"/>
          <ac:picMkLst>
            <pc:docMk/>
            <pc:sldMk cId="3803673399" sldId="2147377316"/>
            <ac:picMk id="35" creationId="{B8B9F446-7101-80F1-8AB4-669113054D30}"/>
          </ac:picMkLst>
        </pc:picChg>
        <pc:picChg chg="add mod">
          <ac:chgData name="Steven Deutsch" userId="0aabbb08-65fc-4d58-943c-1b30355c9053" providerId="ADAL" clId="{B474001C-B0FB-47CB-8713-4862210569B4}" dt="2023-04-26T15:07:05.033" v="808" actId="1076"/>
          <ac:picMkLst>
            <pc:docMk/>
            <pc:sldMk cId="3803673399" sldId="2147377316"/>
            <ac:picMk id="36" creationId="{D546C2AC-BC4A-C579-B18A-2EDAA5C94DE3}"/>
          </ac:picMkLst>
        </pc:picChg>
        <pc:picChg chg="add mod">
          <ac:chgData name="Steven Deutsch" userId="0aabbb08-65fc-4d58-943c-1b30355c9053" providerId="ADAL" clId="{B474001C-B0FB-47CB-8713-4862210569B4}" dt="2023-04-28T14:21:23.732" v="1276" actId="1076"/>
          <ac:picMkLst>
            <pc:docMk/>
            <pc:sldMk cId="3803673399" sldId="2147377316"/>
            <ac:picMk id="37" creationId="{54FF2F96-DCF3-B634-1641-7F1008F023ED}"/>
          </ac:picMkLst>
        </pc:picChg>
        <pc:picChg chg="add mod">
          <ac:chgData name="Steven Deutsch" userId="0aabbb08-65fc-4d58-943c-1b30355c9053" providerId="ADAL" clId="{B474001C-B0FB-47CB-8713-4862210569B4}" dt="2023-04-28T14:19:30.320" v="1270" actId="1076"/>
          <ac:picMkLst>
            <pc:docMk/>
            <pc:sldMk cId="3803673399" sldId="2147377316"/>
            <ac:picMk id="38" creationId="{DFA53115-DCF7-6D7F-A356-2FB9000E24F8}"/>
          </ac:picMkLst>
        </pc:picChg>
        <pc:picChg chg="add mod">
          <ac:chgData name="Steven Deutsch" userId="0aabbb08-65fc-4d58-943c-1b30355c9053" providerId="ADAL" clId="{B474001C-B0FB-47CB-8713-4862210569B4}" dt="2023-04-26T15:09:35.365" v="858" actId="1076"/>
          <ac:picMkLst>
            <pc:docMk/>
            <pc:sldMk cId="3803673399" sldId="2147377316"/>
            <ac:picMk id="39" creationId="{299B6D65-1489-D2CD-1762-4C0E8AF36ED1}"/>
          </ac:picMkLst>
        </pc:picChg>
        <pc:picChg chg="add mod">
          <ac:chgData name="Steven Deutsch" userId="0aabbb08-65fc-4d58-943c-1b30355c9053" providerId="ADAL" clId="{B474001C-B0FB-47CB-8713-4862210569B4}" dt="2023-04-28T14:19:30.320" v="1270" actId="1076"/>
          <ac:picMkLst>
            <pc:docMk/>
            <pc:sldMk cId="3803673399" sldId="2147377316"/>
            <ac:picMk id="40" creationId="{41EC54B5-C526-47C1-B3FE-DF4578BB760E}"/>
          </ac:picMkLst>
        </pc:picChg>
        <pc:picChg chg="add mod">
          <ac:chgData name="Steven Deutsch" userId="0aabbb08-65fc-4d58-943c-1b30355c9053" providerId="ADAL" clId="{B474001C-B0FB-47CB-8713-4862210569B4}" dt="2023-04-26T15:09:42.575" v="861" actId="1076"/>
          <ac:picMkLst>
            <pc:docMk/>
            <pc:sldMk cId="3803673399" sldId="2147377316"/>
            <ac:picMk id="41" creationId="{816F22DB-93EC-5BF1-6E88-517D531FEEE7}"/>
          </ac:picMkLst>
        </pc:picChg>
        <pc:picChg chg="add mod">
          <ac:chgData name="Steven Deutsch" userId="0aabbb08-65fc-4d58-943c-1b30355c9053" providerId="ADAL" clId="{B474001C-B0FB-47CB-8713-4862210569B4}" dt="2023-04-28T14:19:30.320" v="1270" actId="1076"/>
          <ac:picMkLst>
            <pc:docMk/>
            <pc:sldMk cId="3803673399" sldId="2147377316"/>
            <ac:picMk id="42" creationId="{123CBD40-E0FE-56C9-7225-27D914C4880F}"/>
          </ac:picMkLst>
        </pc:picChg>
        <pc:picChg chg="add mod">
          <ac:chgData name="Steven Deutsch" userId="0aabbb08-65fc-4d58-943c-1b30355c9053" providerId="ADAL" clId="{B474001C-B0FB-47CB-8713-4862210569B4}" dt="2023-04-26T15:09:35.365" v="858" actId="1076"/>
          <ac:picMkLst>
            <pc:docMk/>
            <pc:sldMk cId="3803673399" sldId="2147377316"/>
            <ac:picMk id="43" creationId="{31A37815-FA20-99FD-B6B2-FD4D582B1686}"/>
          </ac:picMkLst>
        </pc:picChg>
        <pc:picChg chg="add mod">
          <ac:chgData name="Steven Deutsch" userId="0aabbb08-65fc-4d58-943c-1b30355c9053" providerId="ADAL" clId="{B474001C-B0FB-47CB-8713-4862210569B4}" dt="2023-04-26T15:25:56.307" v="1154" actId="1076"/>
          <ac:picMkLst>
            <pc:docMk/>
            <pc:sldMk cId="3803673399" sldId="2147377316"/>
            <ac:picMk id="44" creationId="{E2B0E731-310F-16B0-DFED-A902DB06272B}"/>
          </ac:picMkLst>
        </pc:picChg>
        <pc:picChg chg="add mod">
          <ac:chgData name="Steven Deutsch" userId="0aabbb08-65fc-4d58-943c-1b30355c9053" providerId="ADAL" clId="{B474001C-B0FB-47CB-8713-4862210569B4}" dt="2023-04-26T15:26:07.706" v="1158" actId="1037"/>
          <ac:picMkLst>
            <pc:docMk/>
            <pc:sldMk cId="3803673399" sldId="2147377316"/>
            <ac:picMk id="45" creationId="{5E794CDA-153D-55DA-F217-07DCE3394294}"/>
          </ac:picMkLst>
        </pc:picChg>
        <pc:picChg chg="add mod">
          <ac:chgData name="Steven Deutsch" userId="0aabbb08-65fc-4d58-943c-1b30355c9053" providerId="ADAL" clId="{B474001C-B0FB-47CB-8713-4862210569B4}" dt="2023-04-26T15:25:56.307" v="1154" actId="1076"/>
          <ac:picMkLst>
            <pc:docMk/>
            <pc:sldMk cId="3803673399" sldId="2147377316"/>
            <ac:picMk id="46" creationId="{EB5EC6C3-6D9E-FB10-D2A5-681F80D80EE9}"/>
          </ac:picMkLst>
        </pc:picChg>
        <pc:picChg chg="add mod">
          <ac:chgData name="Steven Deutsch" userId="0aabbb08-65fc-4d58-943c-1b30355c9053" providerId="ADAL" clId="{B474001C-B0FB-47CB-8713-4862210569B4}" dt="2023-04-26T15:26:07.706" v="1158" actId="1037"/>
          <ac:picMkLst>
            <pc:docMk/>
            <pc:sldMk cId="3803673399" sldId="2147377316"/>
            <ac:picMk id="47" creationId="{4CF50E77-9904-4DAC-7AEB-EB7AD6FDF8B3}"/>
          </ac:picMkLst>
        </pc:picChg>
        <pc:picChg chg="add mod">
          <ac:chgData name="Steven Deutsch" userId="0aabbb08-65fc-4d58-943c-1b30355c9053" providerId="ADAL" clId="{B474001C-B0FB-47CB-8713-4862210569B4}" dt="2023-04-26T15:26:20.982" v="1163" actId="1038"/>
          <ac:picMkLst>
            <pc:docMk/>
            <pc:sldMk cId="3803673399" sldId="2147377316"/>
            <ac:picMk id="48" creationId="{31E1E72E-E677-2245-957C-3601EAED2C40}"/>
          </ac:picMkLst>
        </pc:picChg>
        <pc:picChg chg="add mod">
          <ac:chgData name="Steven Deutsch" userId="0aabbb08-65fc-4d58-943c-1b30355c9053" providerId="ADAL" clId="{B474001C-B0FB-47CB-8713-4862210569B4}" dt="2023-04-26T15:26:13.155" v="1160" actId="1037"/>
          <ac:picMkLst>
            <pc:docMk/>
            <pc:sldMk cId="3803673399" sldId="2147377316"/>
            <ac:picMk id="49" creationId="{5318024F-9914-BAB0-CA0A-E6AC422DC62D}"/>
          </ac:picMkLst>
        </pc:picChg>
        <pc:picChg chg="add mod">
          <ac:chgData name="Steven Deutsch" userId="0aabbb08-65fc-4d58-943c-1b30355c9053" providerId="ADAL" clId="{B474001C-B0FB-47CB-8713-4862210569B4}" dt="2023-04-26T15:19:30.063" v="1037" actId="1076"/>
          <ac:picMkLst>
            <pc:docMk/>
            <pc:sldMk cId="3803673399" sldId="2147377316"/>
            <ac:picMk id="50" creationId="{07511A64-5275-B077-78CE-76FF7ED71650}"/>
          </ac:picMkLst>
        </pc:picChg>
        <pc:picChg chg="add mod">
          <ac:chgData name="Steven Deutsch" userId="0aabbb08-65fc-4d58-943c-1b30355c9053" providerId="ADAL" clId="{B474001C-B0FB-47CB-8713-4862210569B4}" dt="2023-04-26T15:19:31.267" v="1038" actId="1076"/>
          <ac:picMkLst>
            <pc:docMk/>
            <pc:sldMk cId="3803673399" sldId="2147377316"/>
            <ac:picMk id="51" creationId="{B31FF12D-DABA-F55A-71B7-F5B8B0D748B0}"/>
          </ac:picMkLst>
        </pc:picChg>
        <pc:picChg chg="add mod">
          <ac:chgData name="Steven Deutsch" userId="0aabbb08-65fc-4d58-943c-1b30355c9053" providerId="ADAL" clId="{B474001C-B0FB-47CB-8713-4862210569B4}" dt="2023-04-28T14:31:05.585" v="1360" actId="1076"/>
          <ac:picMkLst>
            <pc:docMk/>
            <pc:sldMk cId="3803673399" sldId="2147377316"/>
            <ac:picMk id="52" creationId="{347CC65B-0F81-8045-877A-27DDA9D0F152}"/>
          </ac:picMkLst>
        </pc:picChg>
        <pc:picChg chg="add mod">
          <ac:chgData name="Steven Deutsch" userId="0aabbb08-65fc-4d58-943c-1b30355c9053" providerId="ADAL" clId="{B474001C-B0FB-47CB-8713-4862210569B4}" dt="2023-04-28T14:31:27.865" v="1367" actId="1076"/>
          <ac:picMkLst>
            <pc:docMk/>
            <pc:sldMk cId="3803673399" sldId="2147377316"/>
            <ac:picMk id="53" creationId="{7B3DD8D3-14A6-1795-1F2D-418588D9712D}"/>
          </ac:picMkLst>
        </pc:picChg>
        <pc:picChg chg="add del mod">
          <ac:chgData name="Steven Deutsch" userId="0aabbb08-65fc-4d58-943c-1b30355c9053" providerId="ADAL" clId="{B474001C-B0FB-47CB-8713-4862210569B4}" dt="2023-04-28T14:31:21.418" v="1364" actId="21"/>
          <ac:picMkLst>
            <pc:docMk/>
            <pc:sldMk cId="3803673399" sldId="2147377316"/>
            <ac:picMk id="54" creationId="{4E0DF931-4301-785F-48F0-06A310E7332B}"/>
          </ac:picMkLst>
        </pc:picChg>
        <pc:picChg chg="add mod">
          <ac:chgData name="Steven Deutsch" userId="0aabbb08-65fc-4d58-943c-1b30355c9053" providerId="ADAL" clId="{B474001C-B0FB-47CB-8713-4862210569B4}" dt="2023-04-26T15:16:26.974" v="975" actId="1076"/>
          <ac:picMkLst>
            <pc:docMk/>
            <pc:sldMk cId="3803673399" sldId="2147377316"/>
            <ac:picMk id="55" creationId="{5593A8D2-25FE-522C-1E1D-0270A87A8D8C}"/>
          </ac:picMkLst>
        </pc:picChg>
        <pc:picChg chg="add mod">
          <ac:chgData name="Steven Deutsch" userId="0aabbb08-65fc-4d58-943c-1b30355c9053" providerId="ADAL" clId="{B474001C-B0FB-47CB-8713-4862210569B4}" dt="2023-04-26T15:16:26.974" v="975" actId="1076"/>
          <ac:picMkLst>
            <pc:docMk/>
            <pc:sldMk cId="3803673399" sldId="2147377316"/>
            <ac:picMk id="56" creationId="{C44ED7EB-CABF-4DA9-197D-6DDC9FD159FF}"/>
          </ac:picMkLst>
        </pc:picChg>
        <pc:picChg chg="add mod">
          <ac:chgData name="Steven Deutsch" userId="0aabbb08-65fc-4d58-943c-1b30355c9053" providerId="ADAL" clId="{B474001C-B0FB-47CB-8713-4862210569B4}" dt="2023-04-26T15:11:12.423" v="875" actId="1076"/>
          <ac:picMkLst>
            <pc:docMk/>
            <pc:sldMk cId="3803673399" sldId="2147377316"/>
            <ac:picMk id="57" creationId="{45FA38C5-0943-13CD-D22B-F3720C146898}"/>
          </ac:picMkLst>
        </pc:picChg>
        <pc:picChg chg="add mod">
          <ac:chgData name="Steven Deutsch" userId="0aabbb08-65fc-4d58-943c-1b30355c9053" providerId="ADAL" clId="{B474001C-B0FB-47CB-8713-4862210569B4}" dt="2023-04-26T15:26:20.982" v="1163" actId="1038"/>
          <ac:picMkLst>
            <pc:docMk/>
            <pc:sldMk cId="3803673399" sldId="2147377316"/>
            <ac:picMk id="58" creationId="{20BB5E6A-6434-6CD4-5561-6080078A8AC8}"/>
          </ac:picMkLst>
        </pc:picChg>
        <pc:picChg chg="add mod">
          <ac:chgData name="Steven Deutsch" userId="0aabbb08-65fc-4d58-943c-1b30355c9053" providerId="ADAL" clId="{B474001C-B0FB-47CB-8713-4862210569B4}" dt="2023-04-28T14:26:09.888" v="1325" actId="1076"/>
          <ac:picMkLst>
            <pc:docMk/>
            <pc:sldMk cId="3803673399" sldId="2147377316"/>
            <ac:picMk id="59" creationId="{C11A9550-AFC2-FBF0-FA46-A08066665587}"/>
          </ac:picMkLst>
        </pc:picChg>
        <pc:picChg chg="add mod">
          <ac:chgData name="Steven Deutsch" userId="0aabbb08-65fc-4d58-943c-1b30355c9053" providerId="ADAL" clId="{B474001C-B0FB-47CB-8713-4862210569B4}" dt="2023-04-28T14:26:44.316" v="1336" actId="1076"/>
          <ac:picMkLst>
            <pc:docMk/>
            <pc:sldMk cId="3803673399" sldId="2147377316"/>
            <ac:picMk id="60" creationId="{E06A2C93-4323-11EA-36C6-2602B0F55427}"/>
          </ac:picMkLst>
        </pc:picChg>
        <pc:picChg chg="add mod">
          <ac:chgData name="Steven Deutsch" userId="0aabbb08-65fc-4d58-943c-1b30355c9053" providerId="ADAL" clId="{B474001C-B0FB-47CB-8713-4862210569B4}" dt="2023-04-28T14:26:38.333" v="1334" actId="1076"/>
          <ac:picMkLst>
            <pc:docMk/>
            <pc:sldMk cId="3803673399" sldId="2147377316"/>
            <ac:picMk id="61" creationId="{D782A6E7-4B81-B754-49A6-995EB76FDA67}"/>
          </ac:picMkLst>
        </pc:picChg>
        <pc:picChg chg="add mod">
          <ac:chgData name="Steven Deutsch" userId="0aabbb08-65fc-4d58-943c-1b30355c9053" providerId="ADAL" clId="{B474001C-B0FB-47CB-8713-4862210569B4}" dt="2023-04-26T15:16:49.696" v="983" actId="1076"/>
          <ac:picMkLst>
            <pc:docMk/>
            <pc:sldMk cId="3803673399" sldId="2147377316"/>
            <ac:picMk id="62" creationId="{83B08275-3924-9D70-CF22-B64193DD707F}"/>
          </ac:picMkLst>
        </pc:picChg>
        <pc:picChg chg="add mod">
          <ac:chgData name="Steven Deutsch" userId="0aabbb08-65fc-4d58-943c-1b30355c9053" providerId="ADAL" clId="{B474001C-B0FB-47CB-8713-4862210569B4}" dt="2023-04-28T14:26:41.131" v="1335" actId="1076"/>
          <ac:picMkLst>
            <pc:docMk/>
            <pc:sldMk cId="3803673399" sldId="2147377316"/>
            <ac:picMk id="63" creationId="{FAE599D6-3CA3-99CC-CE8E-F51645F48A47}"/>
          </ac:picMkLst>
        </pc:picChg>
        <pc:picChg chg="add del mod">
          <ac:chgData name="Steven Deutsch" userId="0aabbb08-65fc-4d58-943c-1b30355c9053" providerId="ADAL" clId="{B474001C-B0FB-47CB-8713-4862210569B4}" dt="2023-04-28T14:25:55.080" v="1317" actId="21"/>
          <ac:picMkLst>
            <pc:docMk/>
            <pc:sldMk cId="3803673399" sldId="2147377316"/>
            <ac:picMk id="2560" creationId="{4CA445D6-1123-259E-D4BB-054986804CB2}"/>
          </ac:picMkLst>
        </pc:picChg>
        <pc:picChg chg="add mod">
          <ac:chgData name="Steven Deutsch" userId="0aabbb08-65fc-4d58-943c-1b30355c9053" providerId="ADAL" clId="{B474001C-B0FB-47CB-8713-4862210569B4}" dt="2023-04-28T14:26:44.316" v="1336" actId="1076"/>
          <ac:picMkLst>
            <pc:docMk/>
            <pc:sldMk cId="3803673399" sldId="2147377316"/>
            <ac:picMk id="2561" creationId="{C9C80B84-92CD-2DA0-3B6D-82E005B5B254}"/>
          </ac:picMkLst>
        </pc:picChg>
        <pc:picChg chg="add mod">
          <ac:chgData name="Steven Deutsch" userId="0aabbb08-65fc-4d58-943c-1b30355c9053" providerId="ADAL" clId="{B474001C-B0FB-47CB-8713-4862210569B4}" dt="2023-04-28T14:26:17.184" v="1327" actId="1076"/>
          <ac:picMkLst>
            <pc:docMk/>
            <pc:sldMk cId="3803673399" sldId="2147377316"/>
            <ac:picMk id="2562" creationId="{B6269A85-5494-7750-62C5-50DCC6852C30}"/>
          </ac:picMkLst>
        </pc:picChg>
        <pc:picChg chg="add mod">
          <ac:chgData name="Steven Deutsch" userId="0aabbb08-65fc-4d58-943c-1b30355c9053" providerId="ADAL" clId="{B474001C-B0FB-47CB-8713-4862210569B4}" dt="2023-04-28T14:26:26.273" v="1330" actId="1076"/>
          <ac:picMkLst>
            <pc:docMk/>
            <pc:sldMk cId="3803673399" sldId="2147377316"/>
            <ac:picMk id="2563" creationId="{6990EBCA-0575-1EAE-8439-DE2247C663BC}"/>
          </ac:picMkLst>
        </pc:picChg>
        <pc:picChg chg="add mod">
          <ac:chgData name="Steven Deutsch" userId="0aabbb08-65fc-4d58-943c-1b30355c9053" providerId="ADAL" clId="{B474001C-B0FB-47CB-8713-4862210569B4}" dt="2023-04-28T14:26:26.273" v="1330" actId="1076"/>
          <ac:picMkLst>
            <pc:docMk/>
            <pc:sldMk cId="3803673399" sldId="2147377316"/>
            <ac:picMk id="2564" creationId="{321C09F2-1402-2663-F3BD-97505EA8470E}"/>
          </ac:picMkLst>
        </pc:picChg>
        <pc:picChg chg="add mod">
          <ac:chgData name="Steven Deutsch" userId="0aabbb08-65fc-4d58-943c-1b30355c9053" providerId="ADAL" clId="{B474001C-B0FB-47CB-8713-4862210569B4}" dt="2023-04-26T15:21:21.241" v="1071" actId="1076"/>
          <ac:picMkLst>
            <pc:docMk/>
            <pc:sldMk cId="3803673399" sldId="2147377316"/>
            <ac:picMk id="2565" creationId="{2FFE46DB-38FC-03A5-C3A3-EFDC449C0576}"/>
          </ac:picMkLst>
        </pc:picChg>
        <pc:picChg chg="add mod">
          <ac:chgData name="Steven Deutsch" userId="0aabbb08-65fc-4d58-943c-1b30355c9053" providerId="ADAL" clId="{B474001C-B0FB-47CB-8713-4862210569B4}" dt="2023-04-26T15:21:51.615" v="1081" actId="1076"/>
          <ac:picMkLst>
            <pc:docMk/>
            <pc:sldMk cId="3803673399" sldId="2147377316"/>
            <ac:picMk id="2566" creationId="{17674623-7F01-9420-FEBA-8FBC55831C56}"/>
          </ac:picMkLst>
        </pc:picChg>
        <pc:picChg chg="add mod">
          <ac:chgData name="Steven Deutsch" userId="0aabbb08-65fc-4d58-943c-1b30355c9053" providerId="ADAL" clId="{B474001C-B0FB-47CB-8713-4862210569B4}" dt="2023-04-26T15:21:53.725" v="1082" actId="1076"/>
          <ac:picMkLst>
            <pc:docMk/>
            <pc:sldMk cId="3803673399" sldId="2147377316"/>
            <ac:picMk id="2567" creationId="{142A92B8-F9C7-D5BC-A185-4AA38FB29C5F}"/>
          </ac:picMkLst>
        </pc:picChg>
        <pc:picChg chg="add mod">
          <ac:chgData name="Steven Deutsch" userId="0aabbb08-65fc-4d58-943c-1b30355c9053" providerId="ADAL" clId="{B474001C-B0FB-47CB-8713-4862210569B4}" dt="2023-04-26T15:21:46.155" v="1078" actId="1076"/>
          <ac:picMkLst>
            <pc:docMk/>
            <pc:sldMk cId="3803673399" sldId="2147377316"/>
            <ac:picMk id="2568" creationId="{29BB8E36-12CC-B540-7EB5-A0BA888BC81E}"/>
          </ac:picMkLst>
        </pc:picChg>
        <pc:picChg chg="add mod">
          <ac:chgData name="Steven Deutsch" userId="0aabbb08-65fc-4d58-943c-1b30355c9053" providerId="ADAL" clId="{B474001C-B0FB-47CB-8713-4862210569B4}" dt="2023-04-26T15:21:21.241" v="1071" actId="1076"/>
          <ac:picMkLst>
            <pc:docMk/>
            <pc:sldMk cId="3803673399" sldId="2147377316"/>
            <ac:picMk id="2569" creationId="{28D0A21F-D083-A6A7-B585-79DFF8E2BE75}"/>
          </ac:picMkLst>
        </pc:picChg>
        <pc:picChg chg="add mod">
          <ac:chgData name="Steven Deutsch" userId="0aabbb08-65fc-4d58-943c-1b30355c9053" providerId="ADAL" clId="{B474001C-B0FB-47CB-8713-4862210569B4}" dt="2023-04-26T15:21:21.241" v="1071" actId="1076"/>
          <ac:picMkLst>
            <pc:docMk/>
            <pc:sldMk cId="3803673399" sldId="2147377316"/>
            <ac:picMk id="2570" creationId="{D0BEDD33-5904-FBEF-5CA8-87F6D3581C19}"/>
          </ac:picMkLst>
        </pc:picChg>
        <pc:picChg chg="add mod">
          <ac:chgData name="Steven Deutsch" userId="0aabbb08-65fc-4d58-943c-1b30355c9053" providerId="ADAL" clId="{B474001C-B0FB-47CB-8713-4862210569B4}" dt="2023-04-26T15:21:21.241" v="1071" actId="1076"/>
          <ac:picMkLst>
            <pc:docMk/>
            <pc:sldMk cId="3803673399" sldId="2147377316"/>
            <ac:picMk id="2571" creationId="{E390EC98-2B2C-C1FC-49E7-FB34B3AAF740}"/>
          </ac:picMkLst>
        </pc:picChg>
        <pc:picChg chg="add mod">
          <ac:chgData name="Steven Deutsch" userId="0aabbb08-65fc-4d58-943c-1b30355c9053" providerId="ADAL" clId="{B474001C-B0FB-47CB-8713-4862210569B4}" dt="2023-04-26T15:21:01.378" v="1065" actId="1076"/>
          <ac:picMkLst>
            <pc:docMk/>
            <pc:sldMk cId="3803673399" sldId="2147377316"/>
            <ac:picMk id="2572" creationId="{694685B3-BB07-49E8-6B6B-53C1119DFAF1}"/>
          </ac:picMkLst>
        </pc:picChg>
        <pc:picChg chg="add mod">
          <ac:chgData name="Steven Deutsch" userId="0aabbb08-65fc-4d58-943c-1b30355c9053" providerId="ADAL" clId="{B474001C-B0FB-47CB-8713-4862210569B4}" dt="2023-04-26T15:21:25.523" v="1072" actId="1076"/>
          <ac:picMkLst>
            <pc:docMk/>
            <pc:sldMk cId="3803673399" sldId="2147377316"/>
            <ac:picMk id="2573" creationId="{DD193A10-1F65-544F-A2F9-F1AEA2B8FBFE}"/>
          </ac:picMkLst>
        </pc:picChg>
        <pc:picChg chg="add mod">
          <ac:chgData name="Steven Deutsch" userId="0aabbb08-65fc-4d58-943c-1b30355c9053" providerId="ADAL" clId="{B474001C-B0FB-47CB-8713-4862210569B4}" dt="2023-04-26T15:21:42.713" v="1077" actId="1076"/>
          <ac:picMkLst>
            <pc:docMk/>
            <pc:sldMk cId="3803673399" sldId="2147377316"/>
            <ac:picMk id="2574" creationId="{9216068E-DC9F-8EA4-6F57-D5BEE7253916}"/>
          </ac:picMkLst>
        </pc:picChg>
        <pc:picChg chg="add mod">
          <ac:chgData name="Steven Deutsch" userId="0aabbb08-65fc-4d58-943c-1b30355c9053" providerId="ADAL" clId="{B474001C-B0FB-47CB-8713-4862210569B4}" dt="2023-04-28T14:33:20.407" v="1404" actId="1076"/>
          <ac:picMkLst>
            <pc:docMk/>
            <pc:sldMk cId="3803673399" sldId="2147377316"/>
            <ac:picMk id="2575" creationId="{1C200F60-C4F9-CA6C-EB3B-8A3F2BE13697}"/>
          </ac:picMkLst>
        </pc:picChg>
        <pc:picChg chg="add mod">
          <ac:chgData name="Steven Deutsch" userId="0aabbb08-65fc-4d58-943c-1b30355c9053" providerId="ADAL" clId="{B474001C-B0FB-47CB-8713-4862210569B4}" dt="2023-04-28T14:33:16.316" v="1403" actId="1076"/>
          <ac:picMkLst>
            <pc:docMk/>
            <pc:sldMk cId="3803673399" sldId="2147377316"/>
            <ac:picMk id="2576" creationId="{4304DEF2-93A0-392E-3F2D-F6C86BDC7026}"/>
          </ac:picMkLst>
        </pc:picChg>
        <pc:picChg chg="add mod">
          <ac:chgData name="Steven Deutsch" userId="0aabbb08-65fc-4d58-943c-1b30355c9053" providerId="ADAL" clId="{B474001C-B0FB-47CB-8713-4862210569B4}" dt="2023-04-28T14:33:16.316" v="1403" actId="1076"/>
          <ac:picMkLst>
            <pc:docMk/>
            <pc:sldMk cId="3803673399" sldId="2147377316"/>
            <ac:picMk id="2578" creationId="{8A4FC993-B0C0-999F-323B-CACD75317937}"/>
          </ac:picMkLst>
        </pc:picChg>
        <pc:picChg chg="add mod">
          <ac:chgData name="Steven Deutsch" userId="0aabbb08-65fc-4d58-943c-1b30355c9053" providerId="ADAL" clId="{B474001C-B0FB-47CB-8713-4862210569B4}" dt="2023-04-28T14:33:16.316" v="1403" actId="1076"/>
          <ac:picMkLst>
            <pc:docMk/>
            <pc:sldMk cId="3803673399" sldId="2147377316"/>
            <ac:picMk id="2579" creationId="{5AFC4166-007D-4897-12CF-990486A136BA}"/>
          </ac:picMkLst>
        </pc:picChg>
        <pc:picChg chg="add mod">
          <ac:chgData name="Steven Deutsch" userId="0aabbb08-65fc-4d58-943c-1b30355c9053" providerId="ADAL" clId="{B474001C-B0FB-47CB-8713-4862210569B4}" dt="2023-04-28T14:33:20.407" v="1404" actId="1076"/>
          <ac:picMkLst>
            <pc:docMk/>
            <pc:sldMk cId="3803673399" sldId="2147377316"/>
            <ac:picMk id="2580" creationId="{4BC407C7-B159-229B-34F7-577FD0CAFDA3}"/>
          </ac:picMkLst>
        </pc:picChg>
        <pc:picChg chg="add mod">
          <ac:chgData name="Steven Deutsch" userId="0aabbb08-65fc-4d58-943c-1b30355c9053" providerId="ADAL" clId="{B474001C-B0FB-47CB-8713-4862210569B4}" dt="2023-04-28T14:32:39.512" v="1390" actId="1076"/>
          <ac:picMkLst>
            <pc:docMk/>
            <pc:sldMk cId="3803673399" sldId="2147377316"/>
            <ac:picMk id="2581" creationId="{22D872FE-6407-9D80-F93C-FB6B059A6B96}"/>
          </ac:picMkLst>
        </pc:picChg>
        <pc:picChg chg="add del mod">
          <ac:chgData name="Steven Deutsch" userId="0aabbb08-65fc-4d58-943c-1b30355c9053" providerId="ADAL" clId="{B474001C-B0FB-47CB-8713-4862210569B4}" dt="2023-04-26T14:56:40.689" v="699" actId="478"/>
          <ac:picMkLst>
            <pc:docMk/>
            <pc:sldMk cId="3803673399" sldId="2147377316"/>
            <ac:picMk id="2581" creationId="{D4FABD06-99F2-74AC-0D2C-4944060732C1}"/>
          </ac:picMkLst>
        </pc:picChg>
        <pc:picChg chg="add del mod">
          <ac:chgData name="Steven Deutsch" userId="0aabbb08-65fc-4d58-943c-1b30355c9053" providerId="ADAL" clId="{B474001C-B0FB-47CB-8713-4862210569B4}" dt="2023-04-26T14:56:39.067" v="698" actId="478"/>
          <ac:picMkLst>
            <pc:docMk/>
            <pc:sldMk cId="3803673399" sldId="2147377316"/>
            <ac:picMk id="2614" creationId="{DDCD368B-89F6-44FE-FE7A-A7D7FCA349E2}"/>
          </ac:picMkLst>
        </pc:picChg>
        <pc:picChg chg="add del mod">
          <ac:chgData name="Steven Deutsch" userId="0aabbb08-65fc-4d58-943c-1b30355c9053" providerId="ADAL" clId="{B474001C-B0FB-47CB-8713-4862210569B4}" dt="2023-04-26T14:56:58.657" v="707" actId="478"/>
          <ac:picMkLst>
            <pc:docMk/>
            <pc:sldMk cId="3803673399" sldId="2147377316"/>
            <ac:picMk id="2615" creationId="{407041FD-1EF7-0CB8-2DF7-835B82025BAE}"/>
          </ac:picMkLst>
        </pc:picChg>
        <pc:picChg chg="add del mod">
          <ac:chgData name="Steven Deutsch" userId="0aabbb08-65fc-4d58-943c-1b30355c9053" providerId="ADAL" clId="{B474001C-B0FB-47CB-8713-4862210569B4}" dt="2023-04-26T14:56:26.017" v="692" actId="478"/>
          <ac:picMkLst>
            <pc:docMk/>
            <pc:sldMk cId="3803673399" sldId="2147377316"/>
            <ac:picMk id="2616" creationId="{3A5CE80A-CEBC-756B-61A3-9F2AA839BA93}"/>
          </ac:picMkLst>
        </pc:picChg>
        <pc:picChg chg="add mod">
          <ac:chgData name="Steven Deutsch" userId="0aabbb08-65fc-4d58-943c-1b30355c9053" providerId="ADAL" clId="{B474001C-B0FB-47CB-8713-4862210569B4}" dt="2023-04-26T15:23:24.638" v="1117" actId="14100"/>
          <ac:picMkLst>
            <pc:docMk/>
            <pc:sldMk cId="3803673399" sldId="2147377316"/>
            <ac:picMk id="2617" creationId="{47C95EBB-048C-3C0F-A4B9-ACABCA2F7005}"/>
          </ac:picMkLst>
        </pc:picChg>
        <pc:picChg chg="add mod">
          <ac:chgData name="Steven Deutsch" userId="0aabbb08-65fc-4d58-943c-1b30355c9053" providerId="ADAL" clId="{B474001C-B0FB-47CB-8713-4862210569B4}" dt="2023-04-28T14:17:32.768" v="1235" actId="1076"/>
          <ac:picMkLst>
            <pc:docMk/>
            <pc:sldMk cId="3803673399" sldId="2147377316"/>
            <ac:picMk id="2618" creationId="{8572A2A3-B004-EC20-7B7B-BDC7BCF63E09}"/>
          </ac:picMkLst>
        </pc:picChg>
        <pc:picChg chg="add mod">
          <ac:chgData name="Steven Deutsch" userId="0aabbb08-65fc-4d58-943c-1b30355c9053" providerId="ADAL" clId="{B474001C-B0FB-47CB-8713-4862210569B4}" dt="2023-04-26T15:22:49.407" v="1103" actId="1076"/>
          <ac:picMkLst>
            <pc:docMk/>
            <pc:sldMk cId="3803673399" sldId="2147377316"/>
            <ac:picMk id="2619" creationId="{4A3CDBD1-CEE3-56A5-FEF5-637905D28F01}"/>
          </ac:picMkLst>
        </pc:picChg>
        <pc:picChg chg="add mod">
          <ac:chgData name="Steven Deutsch" userId="0aabbb08-65fc-4d58-943c-1b30355c9053" providerId="ADAL" clId="{B474001C-B0FB-47CB-8713-4862210569B4}" dt="2023-04-28T14:18:07.784" v="1250" actId="1076"/>
          <ac:picMkLst>
            <pc:docMk/>
            <pc:sldMk cId="3803673399" sldId="2147377316"/>
            <ac:picMk id="2620" creationId="{A5AA8C86-3452-D05A-FAC3-9A9DD8E54A82}"/>
          </ac:picMkLst>
        </pc:picChg>
        <pc:picChg chg="add mod">
          <ac:chgData name="Steven Deutsch" userId="0aabbb08-65fc-4d58-943c-1b30355c9053" providerId="ADAL" clId="{B474001C-B0FB-47CB-8713-4862210569B4}" dt="2023-04-28T14:17:52.798" v="1245" actId="1076"/>
          <ac:picMkLst>
            <pc:docMk/>
            <pc:sldMk cId="3803673399" sldId="2147377316"/>
            <ac:picMk id="2621" creationId="{F389182A-C8DF-8730-96DC-DDC39AF659EB}"/>
          </ac:picMkLst>
        </pc:picChg>
        <pc:picChg chg="add mod">
          <ac:chgData name="Steven Deutsch" userId="0aabbb08-65fc-4d58-943c-1b30355c9053" providerId="ADAL" clId="{B474001C-B0FB-47CB-8713-4862210569B4}" dt="2023-04-28T14:18:11.030" v="1251" actId="1076"/>
          <ac:picMkLst>
            <pc:docMk/>
            <pc:sldMk cId="3803673399" sldId="2147377316"/>
            <ac:picMk id="2622" creationId="{F9390A3D-DA25-9598-D35E-C644833C65F9}"/>
          </ac:picMkLst>
        </pc:picChg>
        <pc:picChg chg="add mod">
          <ac:chgData name="Steven Deutsch" userId="0aabbb08-65fc-4d58-943c-1b30355c9053" providerId="ADAL" clId="{B474001C-B0FB-47CB-8713-4862210569B4}" dt="2023-04-28T14:18:14.052" v="1252" actId="1076"/>
          <ac:picMkLst>
            <pc:docMk/>
            <pc:sldMk cId="3803673399" sldId="2147377316"/>
            <ac:picMk id="2623" creationId="{3CAD54B6-13C3-63CD-C3DF-5880933CC40E}"/>
          </ac:picMkLst>
        </pc:picChg>
        <pc:picChg chg="add mod">
          <ac:chgData name="Steven Deutsch" userId="0aabbb08-65fc-4d58-943c-1b30355c9053" providerId="ADAL" clId="{B474001C-B0FB-47CB-8713-4862210569B4}" dt="2023-04-28T14:26:22.192" v="1329" actId="1076"/>
          <ac:picMkLst>
            <pc:docMk/>
            <pc:sldMk cId="3803673399" sldId="2147377316"/>
            <ac:picMk id="2625" creationId="{5A3FC3D0-490E-892B-6BB1-220783669888}"/>
          </ac:picMkLst>
        </pc:picChg>
        <pc:picChg chg="add mod">
          <ac:chgData name="Steven Deutsch" userId="0aabbb08-65fc-4d58-943c-1b30355c9053" providerId="ADAL" clId="{B474001C-B0FB-47CB-8713-4862210569B4}" dt="2023-04-26T15:22:03.786" v="1084" actId="1076"/>
          <ac:picMkLst>
            <pc:docMk/>
            <pc:sldMk cId="3803673399" sldId="2147377316"/>
            <ac:picMk id="2627" creationId="{8BAB23B7-310E-5CDD-BA45-380D6B031677}"/>
          </ac:picMkLst>
        </pc:picChg>
        <pc:picChg chg="add mod">
          <ac:chgData name="Steven Deutsch" userId="0aabbb08-65fc-4d58-943c-1b30355c9053" providerId="ADAL" clId="{B474001C-B0FB-47CB-8713-4862210569B4}" dt="2023-04-28T14:33:00.759" v="1398" actId="1076"/>
          <ac:picMkLst>
            <pc:docMk/>
            <pc:sldMk cId="3803673399" sldId="2147377316"/>
            <ac:picMk id="2629" creationId="{3F3507F3-7AAE-87D9-860D-C4BCB3CC7F22}"/>
          </ac:picMkLst>
        </pc:picChg>
        <pc:picChg chg="add mod">
          <ac:chgData name="Steven Deutsch" userId="0aabbb08-65fc-4d58-943c-1b30355c9053" providerId="ADAL" clId="{B474001C-B0FB-47CB-8713-4862210569B4}" dt="2023-04-26T15:26:13.155" v="1160" actId="1037"/>
          <ac:picMkLst>
            <pc:docMk/>
            <pc:sldMk cId="3803673399" sldId="2147377316"/>
            <ac:picMk id="2631" creationId="{6088FF9B-90D6-61BD-FAEF-BA5A7F7BF3AE}"/>
          </ac:picMkLst>
        </pc:picChg>
      </pc:sldChg>
      <pc:sldChg chg="modSp del mod modShow">
        <pc:chgData name="Steven Deutsch" userId="0aabbb08-65fc-4d58-943c-1b30355c9053" providerId="ADAL" clId="{B474001C-B0FB-47CB-8713-4862210569B4}" dt="2023-04-28T14:33:51.593" v="1405" actId="47"/>
        <pc:sldMkLst>
          <pc:docMk/>
          <pc:sldMk cId="692222178" sldId="2147377317"/>
        </pc:sldMkLst>
        <pc:spChg chg="mod">
          <ac:chgData name="Steven Deutsch" userId="0aabbb08-65fc-4d58-943c-1b30355c9053" providerId="ADAL" clId="{B474001C-B0FB-47CB-8713-4862210569B4}" dt="2023-04-26T15:24:19.834" v="1139" actId="20577"/>
          <ac:spMkLst>
            <pc:docMk/>
            <pc:sldMk cId="692222178" sldId="2147377317"/>
            <ac:spMk id="3" creationId="{F26A59AA-A75B-F8E0-10A0-DC882A967595}"/>
          </ac:spMkLst>
        </pc:spChg>
        <pc:spChg chg="mod">
          <ac:chgData name="Steven Deutsch" userId="0aabbb08-65fc-4d58-943c-1b30355c9053" providerId="ADAL" clId="{B474001C-B0FB-47CB-8713-4862210569B4}" dt="2023-04-26T15:24:37.398" v="1147"/>
          <ac:spMkLst>
            <pc:docMk/>
            <pc:sldMk cId="692222178" sldId="2147377317"/>
            <ac:spMk id="21" creationId="{0E35213B-9650-D60F-9048-4591D939F12D}"/>
          </ac:spMkLst>
        </pc:spChg>
        <pc:spChg chg="mod">
          <ac:chgData name="Steven Deutsch" userId="0aabbb08-65fc-4d58-943c-1b30355c9053" providerId="ADAL" clId="{B474001C-B0FB-47CB-8713-4862210569B4}" dt="2023-04-26T15:24:40.504" v="1149" actId="20577"/>
          <ac:spMkLst>
            <pc:docMk/>
            <pc:sldMk cId="692222178" sldId="2147377317"/>
            <ac:spMk id="24" creationId="{AFA96512-EA06-19E5-E4E7-56633113A3BC}"/>
          </ac:spMkLst>
        </pc:spChg>
        <pc:spChg chg="mod">
          <ac:chgData name="Steven Deutsch" userId="0aabbb08-65fc-4d58-943c-1b30355c9053" providerId="ADAL" clId="{B474001C-B0FB-47CB-8713-4862210569B4}" dt="2023-04-26T15:24:55.445" v="1151" actId="1076"/>
          <ac:spMkLst>
            <pc:docMk/>
            <pc:sldMk cId="692222178" sldId="2147377317"/>
            <ac:spMk id="27" creationId="{C7CCEE32-6D71-BC38-24A6-0436DD92BC15}"/>
          </ac:spMkLst>
        </pc:spChg>
        <pc:spChg chg="mod">
          <ac:chgData name="Steven Deutsch" userId="0aabbb08-65fc-4d58-943c-1b30355c9053" providerId="ADAL" clId="{B474001C-B0FB-47CB-8713-4862210569B4}" dt="2023-04-26T15:25:05.646" v="1152"/>
          <ac:spMkLst>
            <pc:docMk/>
            <pc:sldMk cId="692222178" sldId="2147377317"/>
            <ac:spMk id="30" creationId="{C9FCF04B-A4B0-8673-F6B4-E2FB4DB0EBCA}"/>
          </ac:spMkLst>
        </pc:spChg>
        <pc:spChg chg="mod">
          <ac:chgData name="Steven Deutsch" userId="0aabbb08-65fc-4d58-943c-1b30355c9053" providerId="ADAL" clId="{B474001C-B0FB-47CB-8713-4862210569B4}" dt="2023-04-26T15:25:12.816" v="1153"/>
          <ac:spMkLst>
            <pc:docMk/>
            <pc:sldMk cId="692222178" sldId="2147377317"/>
            <ac:spMk id="33" creationId="{C622FAA2-B792-0025-7F8D-832F898E0D4A}"/>
          </ac:spMkLst>
        </pc:spChg>
      </pc:sldChg>
      <pc:sldChg chg="modSp mod modShow">
        <pc:chgData name="Steven Deutsch" userId="0aabbb08-65fc-4d58-943c-1b30355c9053" providerId="ADAL" clId="{B474001C-B0FB-47CB-8713-4862210569B4}" dt="2023-04-26T15:24:24.233" v="1146" actId="20577"/>
        <pc:sldMkLst>
          <pc:docMk/>
          <pc:sldMk cId="470675092" sldId="2147377318"/>
        </pc:sldMkLst>
        <pc:spChg chg="mod">
          <ac:chgData name="Steven Deutsch" userId="0aabbb08-65fc-4d58-943c-1b30355c9053" providerId="ADAL" clId="{B474001C-B0FB-47CB-8713-4862210569B4}" dt="2023-04-26T15:24:24.233" v="1146" actId="20577"/>
          <ac:spMkLst>
            <pc:docMk/>
            <pc:sldMk cId="470675092" sldId="2147377318"/>
            <ac:spMk id="2" creationId="{B20ED8CA-D12E-C686-851F-841CB79536A6}"/>
          </ac:spMkLst>
        </pc:spChg>
      </pc:sldChg>
      <pc:sldChg chg="modSp mod modShow">
        <pc:chgData name="Steven Deutsch" userId="0aabbb08-65fc-4d58-943c-1b30355c9053" providerId="ADAL" clId="{B474001C-B0FB-47CB-8713-4862210569B4}" dt="2023-04-27T07:23:05.428" v="1224" actId="20577"/>
        <pc:sldMkLst>
          <pc:docMk/>
          <pc:sldMk cId="291982747" sldId="2147377319"/>
        </pc:sldMkLst>
        <pc:spChg chg="mod">
          <ac:chgData name="Steven Deutsch" userId="0aabbb08-65fc-4d58-943c-1b30355c9053" providerId="ADAL" clId="{B474001C-B0FB-47CB-8713-4862210569B4}" dt="2023-04-27T07:21:58.037" v="1207"/>
          <ac:spMkLst>
            <pc:docMk/>
            <pc:sldMk cId="291982747" sldId="2147377319"/>
            <ac:spMk id="2" creationId="{55362A0A-F7B6-FDBE-EAB1-ADE84B2D3C91}"/>
          </ac:spMkLst>
        </pc:spChg>
        <pc:spChg chg="mod">
          <ac:chgData name="Steven Deutsch" userId="0aabbb08-65fc-4d58-943c-1b30355c9053" providerId="ADAL" clId="{B474001C-B0FB-47CB-8713-4862210569B4}" dt="2023-04-27T07:23:05.428" v="1224" actId="20577"/>
          <ac:spMkLst>
            <pc:docMk/>
            <pc:sldMk cId="291982747" sldId="2147377319"/>
            <ac:spMk id="35" creationId="{7C2CF055-2906-5DA9-8001-B3C9A1F93E48}"/>
          </ac:spMkLst>
        </pc:spChg>
        <pc:spChg chg="mod">
          <ac:chgData name="Steven Deutsch" userId="0aabbb08-65fc-4d58-943c-1b30355c9053" providerId="ADAL" clId="{B474001C-B0FB-47CB-8713-4862210569B4}" dt="2023-04-27T07:22:53.505" v="1219"/>
          <ac:spMkLst>
            <pc:docMk/>
            <pc:sldMk cId="291982747" sldId="2147377319"/>
            <ac:spMk id="36" creationId="{051CB715-5ED2-C465-6EAB-895BEFA7109F}"/>
          </ac:spMkLst>
        </pc:spChg>
        <pc:spChg chg="mod">
          <ac:chgData name="Steven Deutsch" userId="0aabbb08-65fc-4d58-943c-1b30355c9053" providerId="ADAL" clId="{B474001C-B0FB-47CB-8713-4862210569B4}" dt="2023-04-27T07:22:48.306" v="1218"/>
          <ac:spMkLst>
            <pc:docMk/>
            <pc:sldMk cId="291982747" sldId="2147377319"/>
            <ac:spMk id="37" creationId="{F3D5A0C1-A525-5E26-82B5-DFFF914D5FA7}"/>
          </ac:spMkLst>
        </pc:spChg>
        <pc:spChg chg="mod">
          <ac:chgData name="Steven Deutsch" userId="0aabbb08-65fc-4d58-943c-1b30355c9053" providerId="ADAL" clId="{B474001C-B0FB-47CB-8713-4862210569B4}" dt="2023-04-27T07:22:10.626" v="1212"/>
          <ac:spMkLst>
            <pc:docMk/>
            <pc:sldMk cId="291982747" sldId="2147377319"/>
            <ac:spMk id="46" creationId="{E83BC19A-D133-9C3F-FD01-F40C98F3A4FC}"/>
          </ac:spMkLst>
        </pc:spChg>
        <pc:spChg chg="mod">
          <ac:chgData name="Steven Deutsch" userId="0aabbb08-65fc-4d58-943c-1b30355c9053" providerId="ADAL" clId="{B474001C-B0FB-47CB-8713-4862210569B4}" dt="2023-04-27T07:22:15.152" v="1213"/>
          <ac:spMkLst>
            <pc:docMk/>
            <pc:sldMk cId="291982747" sldId="2147377319"/>
            <ac:spMk id="47" creationId="{DB2D6B90-53AE-5DBD-23C5-47114581D735}"/>
          </ac:spMkLst>
        </pc:spChg>
        <pc:spChg chg="mod">
          <ac:chgData name="Steven Deutsch" userId="0aabbb08-65fc-4d58-943c-1b30355c9053" providerId="ADAL" clId="{B474001C-B0FB-47CB-8713-4862210569B4}" dt="2023-04-27T07:22:22.092" v="1214"/>
          <ac:spMkLst>
            <pc:docMk/>
            <pc:sldMk cId="291982747" sldId="2147377319"/>
            <ac:spMk id="48" creationId="{4F0CA226-B5B3-46AA-B93B-C3E36A12B6BB}"/>
          </ac:spMkLst>
        </pc:spChg>
        <pc:spChg chg="mod">
          <ac:chgData name="Steven Deutsch" userId="0aabbb08-65fc-4d58-943c-1b30355c9053" providerId="ADAL" clId="{B474001C-B0FB-47CB-8713-4862210569B4}" dt="2023-04-27T07:22:28.394" v="1215"/>
          <ac:spMkLst>
            <pc:docMk/>
            <pc:sldMk cId="291982747" sldId="2147377319"/>
            <ac:spMk id="49" creationId="{1E33C201-7F3B-2663-FA3A-3462BDA872BC}"/>
          </ac:spMkLst>
        </pc:spChg>
      </pc:sldChg>
      <pc:sldChg chg="modSp mod modShow">
        <pc:chgData name="Steven Deutsch" userId="0aabbb08-65fc-4d58-943c-1b30355c9053" providerId="ADAL" clId="{B474001C-B0FB-47CB-8713-4862210569B4}" dt="2023-04-28T14:35:09.723" v="1433" actId="729"/>
        <pc:sldMkLst>
          <pc:docMk/>
          <pc:sldMk cId="3922361419" sldId="2147377320"/>
        </pc:sldMkLst>
        <pc:spChg chg="mod">
          <ac:chgData name="Steven Deutsch" userId="0aabbb08-65fc-4d58-943c-1b30355c9053" providerId="ADAL" clId="{B474001C-B0FB-47CB-8713-4862210569B4}" dt="2023-04-28T14:34:01.692" v="1412" actId="20577"/>
          <ac:spMkLst>
            <pc:docMk/>
            <pc:sldMk cId="3922361419" sldId="2147377320"/>
            <ac:spMk id="3" creationId="{F26A59AA-A75B-F8E0-10A0-DC882A967595}"/>
          </ac:spMkLst>
        </pc:spChg>
        <pc:spChg chg="mod">
          <ac:chgData name="Steven Deutsch" userId="0aabbb08-65fc-4d58-943c-1b30355c9053" providerId="ADAL" clId="{B474001C-B0FB-47CB-8713-4862210569B4}" dt="2023-04-28T14:34:12.227" v="1426" actId="20577"/>
          <ac:spMkLst>
            <pc:docMk/>
            <pc:sldMk cId="3922361419" sldId="2147377320"/>
            <ac:spMk id="21" creationId="{0E35213B-9650-D60F-9048-4591D939F12D}"/>
          </ac:spMkLst>
        </pc:spChg>
        <pc:spChg chg="mod">
          <ac:chgData name="Steven Deutsch" userId="0aabbb08-65fc-4d58-943c-1b30355c9053" providerId="ADAL" clId="{B474001C-B0FB-47CB-8713-4862210569B4}" dt="2023-04-28T14:34:15.043" v="1427" actId="20577"/>
          <ac:spMkLst>
            <pc:docMk/>
            <pc:sldMk cId="3922361419" sldId="2147377320"/>
            <ac:spMk id="24" creationId="{AFA96512-EA06-19E5-E4E7-56633113A3BC}"/>
          </ac:spMkLst>
        </pc:spChg>
        <pc:spChg chg="mod">
          <ac:chgData name="Steven Deutsch" userId="0aabbb08-65fc-4d58-943c-1b30355c9053" providerId="ADAL" clId="{B474001C-B0FB-47CB-8713-4862210569B4}" dt="2023-04-28T14:34:38.846" v="1429" actId="1076"/>
          <ac:spMkLst>
            <pc:docMk/>
            <pc:sldMk cId="3922361419" sldId="2147377320"/>
            <ac:spMk id="27" creationId="{C7CCEE32-6D71-BC38-24A6-0436DD92BC15}"/>
          </ac:spMkLst>
        </pc:spChg>
        <pc:spChg chg="mod">
          <ac:chgData name="Steven Deutsch" userId="0aabbb08-65fc-4d58-943c-1b30355c9053" providerId="ADAL" clId="{B474001C-B0FB-47CB-8713-4862210569B4}" dt="2023-04-28T14:34:47.237" v="1431"/>
          <ac:spMkLst>
            <pc:docMk/>
            <pc:sldMk cId="3922361419" sldId="2147377320"/>
            <ac:spMk id="30" creationId="{C9FCF04B-A4B0-8673-F6B4-E2FB4DB0EBCA}"/>
          </ac:spMkLst>
        </pc:spChg>
        <pc:spChg chg="mod">
          <ac:chgData name="Steven Deutsch" userId="0aabbb08-65fc-4d58-943c-1b30355c9053" providerId="ADAL" clId="{B474001C-B0FB-47CB-8713-4862210569B4}" dt="2023-04-28T14:34:53.717" v="1432" actId="20577"/>
          <ac:spMkLst>
            <pc:docMk/>
            <pc:sldMk cId="3922361419" sldId="2147377320"/>
            <ac:spMk id="33" creationId="{C622FAA2-B792-0025-7F8D-832F898E0D4A}"/>
          </ac:spMkLst>
        </pc:spChg>
      </pc:sldChg>
      <pc:sldMasterChg chg="modSldLayout">
        <pc:chgData name="Steven Deutsch" userId="0aabbb08-65fc-4d58-943c-1b30355c9053" providerId="ADAL" clId="{B474001C-B0FB-47CB-8713-4862210569B4}" dt="2023-04-25T09:12:24.506" v="143"/>
        <pc:sldMasterMkLst>
          <pc:docMk/>
          <pc:sldMasterMk cId="3849228768" sldId="2147483660"/>
        </pc:sldMasterMkLst>
        <pc:sldLayoutChg chg="modSp mod">
          <pc:chgData name="Steven Deutsch" userId="0aabbb08-65fc-4d58-943c-1b30355c9053" providerId="ADAL" clId="{B474001C-B0FB-47CB-8713-4862210569B4}" dt="2023-04-25T09:12:24.506" v="143"/>
          <pc:sldLayoutMkLst>
            <pc:docMk/>
            <pc:sldMasterMk cId="3849228768" sldId="2147483660"/>
            <pc:sldLayoutMk cId="2877426551" sldId="2147483792"/>
          </pc:sldLayoutMkLst>
          <pc:spChg chg="mod">
            <ac:chgData name="Steven Deutsch" userId="0aabbb08-65fc-4d58-943c-1b30355c9053" providerId="ADAL" clId="{B474001C-B0FB-47CB-8713-4862210569B4}" dt="2023-04-25T09:12:24.506" v="143"/>
            <ac:spMkLst>
              <pc:docMk/>
              <pc:sldMasterMk cId="3849228768" sldId="2147483660"/>
              <pc:sldLayoutMk cId="2877426551" sldId="2147483792"/>
              <ac:spMk id="18" creationId="{A05B5948-5EB0-7162-60F0-58A4D41FAC40}"/>
            </ac:spMkLst>
          </pc:spChg>
        </pc:sldLayoutChg>
      </pc:sldMasterChg>
    </pc:docChg>
  </pc:docChgLst>
  <pc:docChgLst>
    <pc:chgData name="Steven Deutsch" userId="0aabbb08-65fc-4d58-943c-1b30355c9053" providerId="ADAL" clId="{E77F2D61-8790-4211-BC69-56B68AF229E9}"/>
    <pc:docChg chg="undo custSel addSld delSld modSld sldOrd modMainMaster addSection delSection modSection">
      <pc:chgData name="Steven Deutsch" userId="0aabbb08-65fc-4d58-943c-1b30355c9053" providerId="ADAL" clId="{E77F2D61-8790-4211-BC69-56B68AF229E9}" dt="2023-03-31T15:21:45.649" v="3022" actId="1076"/>
      <pc:docMkLst>
        <pc:docMk/>
      </pc:docMkLst>
      <pc:sldChg chg="delSp modSp mod">
        <pc:chgData name="Steven Deutsch" userId="0aabbb08-65fc-4d58-943c-1b30355c9053" providerId="ADAL" clId="{E77F2D61-8790-4211-BC69-56B68AF229E9}" dt="2023-03-31T08:45:14.961" v="2715" actId="1037"/>
        <pc:sldMkLst>
          <pc:docMk/>
          <pc:sldMk cId="220293431" sldId="262"/>
        </pc:sldMkLst>
        <pc:spChg chg="del">
          <ac:chgData name="Steven Deutsch" userId="0aabbb08-65fc-4d58-943c-1b30355c9053" providerId="ADAL" clId="{E77F2D61-8790-4211-BC69-56B68AF229E9}" dt="2023-03-30T14:20:34.812" v="2622" actId="478"/>
          <ac:spMkLst>
            <pc:docMk/>
            <pc:sldMk cId="220293431" sldId="262"/>
            <ac:spMk id="6" creationId="{CBB21699-965A-26BA-7888-B24EDFF153B9}"/>
          </ac:spMkLst>
        </pc:spChg>
        <pc:spChg chg="mod">
          <ac:chgData name="Steven Deutsch" userId="0aabbb08-65fc-4d58-943c-1b30355c9053" providerId="ADAL" clId="{E77F2D61-8790-4211-BC69-56B68AF229E9}" dt="2023-03-31T08:45:14.961" v="2715" actId="1037"/>
          <ac:spMkLst>
            <pc:docMk/>
            <pc:sldMk cId="220293431" sldId="262"/>
            <ac:spMk id="2510" creationId="{00000000-0000-0000-0000-000000000000}"/>
          </ac:spMkLst>
        </pc:spChg>
        <pc:spChg chg="mod">
          <ac:chgData name="Steven Deutsch" userId="0aabbb08-65fc-4d58-943c-1b30355c9053" providerId="ADAL" clId="{E77F2D61-8790-4211-BC69-56B68AF229E9}" dt="2023-03-31T08:45:14.961" v="2715" actId="1037"/>
          <ac:spMkLst>
            <pc:docMk/>
            <pc:sldMk cId="220293431" sldId="262"/>
            <ac:spMk id="2511" creationId="{00000000-0000-0000-0000-000000000000}"/>
          </ac:spMkLst>
        </pc:spChg>
      </pc:sldChg>
      <pc:sldChg chg="addSp delSp modSp mod">
        <pc:chgData name="Steven Deutsch" userId="0aabbb08-65fc-4d58-943c-1b30355c9053" providerId="ADAL" clId="{E77F2D61-8790-4211-BC69-56B68AF229E9}" dt="2023-03-30T14:20:20.644" v="2614" actId="478"/>
        <pc:sldMkLst>
          <pc:docMk/>
          <pc:sldMk cId="2038990853" sldId="2147377164"/>
        </pc:sldMkLst>
        <pc:spChg chg="add del mod">
          <ac:chgData name="Steven Deutsch" userId="0aabbb08-65fc-4d58-943c-1b30355c9053" providerId="ADAL" clId="{E77F2D61-8790-4211-BC69-56B68AF229E9}" dt="2023-03-29T15:54:52.345" v="2526"/>
          <ac:spMkLst>
            <pc:docMk/>
            <pc:sldMk cId="2038990853" sldId="2147377164"/>
            <ac:spMk id="2" creationId="{280A0CB0-ED85-C229-D65F-99589D03147B}"/>
          </ac:spMkLst>
        </pc:spChg>
        <pc:spChg chg="add del mod">
          <ac:chgData name="Steven Deutsch" userId="0aabbb08-65fc-4d58-943c-1b30355c9053" providerId="ADAL" clId="{E77F2D61-8790-4211-BC69-56B68AF229E9}" dt="2023-03-30T14:20:20.644" v="2614" actId="478"/>
          <ac:spMkLst>
            <pc:docMk/>
            <pc:sldMk cId="2038990853" sldId="2147377164"/>
            <ac:spMk id="8" creationId="{706E71D3-9AA4-06B9-DCC9-CFFADE1490E3}"/>
          </ac:spMkLst>
        </pc:spChg>
      </pc:sldChg>
      <pc:sldChg chg="delSp mod">
        <pc:chgData name="Steven Deutsch" userId="0aabbb08-65fc-4d58-943c-1b30355c9053" providerId="ADAL" clId="{E77F2D61-8790-4211-BC69-56B68AF229E9}" dt="2023-03-30T14:20:51.236" v="2626" actId="478"/>
        <pc:sldMkLst>
          <pc:docMk/>
          <pc:sldMk cId="4111563915" sldId="2147377167"/>
        </pc:sldMkLst>
        <pc:spChg chg="del">
          <ac:chgData name="Steven Deutsch" userId="0aabbb08-65fc-4d58-943c-1b30355c9053" providerId="ADAL" clId="{E77F2D61-8790-4211-BC69-56B68AF229E9}" dt="2023-03-30T14:20:51.236" v="2626" actId="478"/>
          <ac:spMkLst>
            <pc:docMk/>
            <pc:sldMk cId="4111563915" sldId="2147377167"/>
            <ac:spMk id="8" creationId="{09409A71-A175-F899-D086-44DCFA802265}"/>
          </ac:spMkLst>
        </pc:spChg>
      </pc:sldChg>
      <pc:sldChg chg="delSp mod">
        <pc:chgData name="Steven Deutsch" userId="0aabbb08-65fc-4d58-943c-1b30355c9053" providerId="ADAL" clId="{E77F2D61-8790-4211-BC69-56B68AF229E9}" dt="2023-03-30T14:20:56.972" v="2628" actId="478"/>
        <pc:sldMkLst>
          <pc:docMk/>
          <pc:sldMk cId="2829764992" sldId="2147377168"/>
        </pc:sldMkLst>
        <pc:spChg chg="del">
          <ac:chgData name="Steven Deutsch" userId="0aabbb08-65fc-4d58-943c-1b30355c9053" providerId="ADAL" clId="{E77F2D61-8790-4211-BC69-56B68AF229E9}" dt="2023-03-30T14:20:56.972" v="2628" actId="478"/>
          <ac:spMkLst>
            <pc:docMk/>
            <pc:sldMk cId="2829764992" sldId="2147377168"/>
            <ac:spMk id="6" creationId="{5F891635-B2C7-FEC2-D3F0-901168E24FAD}"/>
          </ac:spMkLst>
        </pc:spChg>
      </pc:sldChg>
      <pc:sldChg chg="delSp modSp mod">
        <pc:chgData name="Steven Deutsch" userId="0aabbb08-65fc-4d58-943c-1b30355c9053" providerId="ADAL" clId="{E77F2D61-8790-4211-BC69-56B68AF229E9}" dt="2023-03-30T14:21:05.410" v="2630" actId="478"/>
        <pc:sldMkLst>
          <pc:docMk/>
          <pc:sldMk cId="1117528358" sldId="2147377169"/>
        </pc:sldMkLst>
        <pc:spChg chg="del mod">
          <ac:chgData name="Steven Deutsch" userId="0aabbb08-65fc-4d58-943c-1b30355c9053" providerId="ADAL" clId="{E77F2D61-8790-4211-BC69-56B68AF229E9}" dt="2023-03-30T14:21:05.410" v="2630" actId="478"/>
          <ac:spMkLst>
            <pc:docMk/>
            <pc:sldMk cId="1117528358" sldId="2147377169"/>
            <ac:spMk id="8" creationId="{5FC68EE7-4EF1-74E2-265A-D10B03A8BAC0}"/>
          </ac:spMkLst>
        </pc:spChg>
      </pc:sldChg>
      <pc:sldChg chg="delSp mod">
        <pc:chgData name="Steven Deutsch" userId="0aabbb08-65fc-4d58-943c-1b30355c9053" providerId="ADAL" clId="{E77F2D61-8790-4211-BC69-56B68AF229E9}" dt="2023-03-30T14:21:55.844" v="2667" actId="478"/>
        <pc:sldMkLst>
          <pc:docMk/>
          <pc:sldMk cId="1316277575" sldId="2147377171"/>
        </pc:sldMkLst>
        <pc:spChg chg="del">
          <ac:chgData name="Steven Deutsch" userId="0aabbb08-65fc-4d58-943c-1b30355c9053" providerId="ADAL" clId="{E77F2D61-8790-4211-BC69-56B68AF229E9}" dt="2023-03-30T14:21:55.844" v="2667" actId="478"/>
          <ac:spMkLst>
            <pc:docMk/>
            <pc:sldMk cId="1316277575" sldId="2147377171"/>
            <ac:spMk id="10" creationId="{7A6109C5-F02F-6A94-E7B4-59644DFD16C2}"/>
          </ac:spMkLst>
        </pc:spChg>
      </pc:sldChg>
      <pc:sldChg chg="delSp mod">
        <pc:chgData name="Steven Deutsch" userId="0aabbb08-65fc-4d58-943c-1b30355c9053" providerId="ADAL" clId="{E77F2D61-8790-4211-BC69-56B68AF229E9}" dt="2023-03-30T14:21:56.820" v="2668" actId="478"/>
        <pc:sldMkLst>
          <pc:docMk/>
          <pc:sldMk cId="3145996832" sldId="2147377172"/>
        </pc:sldMkLst>
        <pc:spChg chg="del">
          <ac:chgData name="Steven Deutsch" userId="0aabbb08-65fc-4d58-943c-1b30355c9053" providerId="ADAL" clId="{E77F2D61-8790-4211-BC69-56B68AF229E9}" dt="2023-03-30T14:21:56.820" v="2668" actId="478"/>
          <ac:spMkLst>
            <pc:docMk/>
            <pc:sldMk cId="3145996832" sldId="2147377172"/>
            <ac:spMk id="11" creationId="{09B36192-9796-D5BE-D4D4-F14598BFB085}"/>
          </ac:spMkLst>
        </pc:spChg>
      </pc:sldChg>
      <pc:sldChg chg="delSp mod">
        <pc:chgData name="Steven Deutsch" userId="0aabbb08-65fc-4d58-943c-1b30355c9053" providerId="ADAL" clId="{E77F2D61-8790-4211-BC69-56B68AF229E9}" dt="2023-03-30T14:21:59.300" v="2670" actId="478"/>
        <pc:sldMkLst>
          <pc:docMk/>
          <pc:sldMk cId="259745223" sldId="2147377173"/>
        </pc:sldMkLst>
        <pc:spChg chg="del">
          <ac:chgData name="Steven Deutsch" userId="0aabbb08-65fc-4d58-943c-1b30355c9053" providerId="ADAL" clId="{E77F2D61-8790-4211-BC69-56B68AF229E9}" dt="2023-03-30T14:21:59.300" v="2670" actId="478"/>
          <ac:spMkLst>
            <pc:docMk/>
            <pc:sldMk cId="259745223" sldId="2147377173"/>
            <ac:spMk id="5" creationId="{3EC34076-9FE0-5FC5-DFD5-BFEE7180982D}"/>
          </ac:spMkLst>
        </pc:spChg>
      </pc:sldChg>
      <pc:sldChg chg="delSp mod">
        <pc:chgData name="Steven Deutsch" userId="0aabbb08-65fc-4d58-943c-1b30355c9053" providerId="ADAL" clId="{E77F2D61-8790-4211-BC69-56B68AF229E9}" dt="2023-03-30T14:21:57.828" v="2669" actId="478"/>
        <pc:sldMkLst>
          <pc:docMk/>
          <pc:sldMk cId="774474653" sldId="2147377174"/>
        </pc:sldMkLst>
        <pc:spChg chg="del">
          <ac:chgData name="Steven Deutsch" userId="0aabbb08-65fc-4d58-943c-1b30355c9053" providerId="ADAL" clId="{E77F2D61-8790-4211-BC69-56B68AF229E9}" dt="2023-03-30T14:21:57.828" v="2669" actId="478"/>
          <ac:spMkLst>
            <pc:docMk/>
            <pc:sldMk cId="774474653" sldId="2147377174"/>
            <ac:spMk id="13" creationId="{7F513ACF-0286-7781-23F1-514A5AB14C16}"/>
          </ac:spMkLst>
        </pc:spChg>
      </pc:sldChg>
      <pc:sldChg chg="delSp mod">
        <pc:chgData name="Steven Deutsch" userId="0aabbb08-65fc-4d58-943c-1b30355c9053" providerId="ADAL" clId="{E77F2D61-8790-4211-BC69-56B68AF229E9}" dt="2023-03-30T14:20:52.308" v="2627" actId="478"/>
        <pc:sldMkLst>
          <pc:docMk/>
          <pc:sldMk cId="4195772119" sldId="2147377175"/>
        </pc:sldMkLst>
        <pc:spChg chg="del">
          <ac:chgData name="Steven Deutsch" userId="0aabbb08-65fc-4d58-943c-1b30355c9053" providerId="ADAL" clId="{E77F2D61-8790-4211-BC69-56B68AF229E9}" dt="2023-03-30T14:20:52.308" v="2627" actId="478"/>
          <ac:spMkLst>
            <pc:docMk/>
            <pc:sldMk cId="4195772119" sldId="2147377175"/>
            <ac:spMk id="8" creationId="{5A792087-6503-B6B5-90F1-1690D3ECE7DC}"/>
          </ac:spMkLst>
        </pc:spChg>
      </pc:sldChg>
      <pc:sldChg chg="delSp mod">
        <pc:chgData name="Steven Deutsch" userId="0aabbb08-65fc-4d58-943c-1b30355c9053" providerId="ADAL" clId="{E77F2D61-8790-4211-BC69-56B68AF229E9}" dt="2023-03-30T14:21:06.762" v="2631" actId="478"/>
        <pc:sldMkLst>
          <pc:docMk/>
          <pc:sldMk cId="162213023" sldId="2147377176"/>
        </pc:sldMkLst>
        <pc:spChg chg="del">
          <ac:chgData name="Steven Deutsch" userId="0aabbb08-65fc-4d58-943c-1b30355c9053" providerId="ADAL" clId="{E77F2D61-8790-4211-BC69-56B68AF229E9}" dt="2023-03-30T14:21:06.762" v="2631" actId="478"/>
          <ac:spMkLst>
            <pc:docMk/>
            <pc:sldMk cId="162213023" sldId="2147377176"/>
            <ac:spMk id="9" creationId="{A492BD1B-5429-3A4C-2BFC-CE13C6389B90}"/>
          </ac:spMkLst>
        </pc:spChg>
      </pc:sldChg>
      <pc:sldChg chg="delSp mod">
        <pc:chgData name="Steven Deutsch" userId="0aabbb08-65fc-4d58-943c-1b30355c9053" providerId="ADAL" clId="{E77F2D61-8790-4211-BC69-56B68AF229E9}" dt="2023-03-30T14:22:08.421" v="2677" actId="478"/>
        <pc:sldMkLst>
          <pc:docMk/>
          <pc:sldMk cId="4179089303" sldId="2147377177"/>
        </pc:sldMkLst>
        <pc:spChg chg="del">
          <ac:chgData name="Steven Deutsch" userId="0aabbb08-65fc-4d58-943c-1b30355c9053" providerId="ADAL" clId="{E77F2D61-8790-4211-BC69-56B68AF229E9}" dt="2023-03-30T14:22:08.421" v="2677" actId="478"/>
          <ac:spMkLst>
            <pc:docMk/>
            <pc:sldMk cId="4179089303" sldId="2147377177"/>
            <ac:spMk id="7" creationId="{73E4A325-D1B3-31A2-7347-DBD79D8106EC}"/>
          </ac:spMkLst>
        </pc:spChg>
      </pc:sldChg>
      <pc:sldChg chg="delSp mod">
        <pc:chgData name="Steven Deutsch" userId="0aabbb08-65fc-4d58-943c-1b30355c9053" providerId="ADAL" clId="{E77F2D61-8790-4211-BC69-56B68AF229E9}" dt="2023-03-30T14:21:07.820" v="2632" actId="478"/>
        <pc:sldMkLst>
          <pc:docMk/>
          <pc:sldMk cId="1978158926" sldId="2147377181"/>
        </pc:sldMkLst>
        <pc:spChg chg="del">
          <ac:chgData name="Steven Deutsch" userId="0aabbb08-65fc-4d58-943c-1b30355c9053" providerId="ADAL" clId="{E77F2D61-8790-4211-BC69-56B68AF229E9}" dt="2023-03-30T14:21:07.820" v="2632" actId="478"/>
          <ac:spMkLst>
            <pc:docMk/>
            <pc:sldMk cId="1978158926" sldId="2147377181"/>
            <ac:spMk id="10" creationId="{11072EEF-B642-FF4B-18E5-234649C8FE45}"/>
          </ac:spMkLst>
        </pc:spChg>
      </pc:sldChg>
      <pc:sldChg chg="delSp mod">
        <pc:chgData name="Steven Deutsch" userId="0aabbb08-65fc-4d58-943c-1b30355c9053" providerId="ADAL" clId="{E77F2D61-8790-4211-BC69-56B68AF229E9}" dt="2023-03-30T14:21:08.812" v="2633" actId="478"/>
        <pc:sldMkLst>
          <pc:docMk/>
          <pc:sldMk cId="858272770" sldId="2147377182"/>
        </pc:sldMkLst>
        <pc:spChg chg="del">
          <ac:chgData name="Steven Deutsch" userId="0aabbb08-65fc-4d58-943c-1b30355c9053" providerId="ADAL" clId="{E77F2D61-8790-4211-BC69-56B68AF229E9}" dt="2023-03-30T14:21:08.812" v="2633" actId="478"/>
          <ac:spMkLst>
            <pc:docMk/>
            <pc:sldMk cId="858272770" sldId="2147377182"/>
            <ac:spMk id="10" creationId="{164CDFBF-CD22-8188-8668-934104F90E4A}"/>
          </ac:spMkLst>
        </pc:spChg>
      </pc:sldChg>
      <pc:sldChg chg="addSp delSp modSp del mod">
        <pc:chgData name="Steven Deutsch" userId="0aabbb08-65fc-4d58-943c-1b30355c9053" providerId="ADAL" clId="{E77F2D61-8790-4211-BC69-56B68AF229E9}" dt="2023-03-21T16:26:01.612" v="1623" actId="47"/>
        <pc:sldMkLst>
          <pc:docMk/>
          <pc:sldMk cId="1281788792" sldId="2147377189"/>
        </pc:sldMkLst>
        <pc:spChg chg="add del mod">
          <ac:chgData name="Steven Deutsch" userId="0aabbb08-65fc-4d58-943c-1b30355c9053" providerId="ADAL" clId="{E77F2D61-8790-4211-BC69-56B68AF229E9}" dt="2023-03-21T15:51:18.034" v="1305" actId="478"/>
          <ac:spMkLst>
            <pc:docMk/>
            <pc:sldMk cId="1281788792" sldId="2147377189"/>
            <ac:spMk id="6" creationId="{CEEA9E39-BD3B-F10F-6346-BA1F71D5DC7E}"/>
          </ac:spMkLst>
        </pc:spChg>
        <pc:spChg chg="add del mod">
          <ac:chgData name="Steven Deutsch" userId="0aabbb08-65fc-4d58-943c-1b30355c9053" providerId="ADAL" clId="{E77F2D61-8790-4211-BC69-56B68AF229E9}" dt="2023-03-21T15:52:12.566" v="1309" actId="931"/>
          <ac:spMkLst>
            <pc:docMk/>
            <pc:sldMk cId="1281788792" sldId="2147377189"/>
            <ac:spMk id="9" creationId="{A5DA13F6-C167-509B-5641-1B4303DAAFA9}"/>
          </ac:spMkLst>
        </pc:spChg>
        <pc:spChg chg="add del mod">
          <ac:chgData name="Steven Deutsch" userId="0aabbb08-65fc-4d58-943c-1b30355c9053" providerId="ADAL" clId="{E77F2D61-8790-4211-BC69-56B68AF229E9}" dt="2023-03-21T15:52:42.627" v="1318" actId="478"/>
          <ac:spMkLst>
            <pc:docMk/>
            <pc:sldMk cId="1281788792" sldId="2147377189"/>
            <ac:spMk id="15" creationId="{51793780-5DEB-7191-8FE2-1BB76DDF9EC3}"/>
          </ac:spMkLst>
        </pc:spChg>
        <pc:picChg chg="add del">
          <ac:chgData name="Steven Deutsch" userId="0aabbb08-65fc-4d58-943c-1b30355c9053" providerId="ADAL" clId="{E77F2D61-8790-4211-BC69-56B68AF229E9}" dt="2023-03-21T15:51:30.165" v="1308" actId="478"/>
          <ac:picMkLst>
            <pc:docMk/>
            <pc:sldMk cId="1281788792" sldId="2147377189"/>
            <ac:picMk id="10" creationId="{51E74D0B-3E05-CAA0-34AB-20AB8257E034}"/>
          </ac:picMkLst>
        </pc:picChg>
        <pc:picChg chg="add del mod">
          <ac:chgData name="Steven Deutsch" userId="0aabbb08-65fc-4d58-943c-1b30355c9053" providerId="ADAL" clId="{E77F2D61-8790-4211-BC69-56B68AF229E9}" dt="2023-03-21T15:52:42.627" v="1318" actId="478"/>
          <ac:picMkLst>
            <pc:docMk/>
            <pc:sldMk cId="1281788792" sldId="2147377189"/>
            <ac:picMk id="12" creationId="{F508D8CD-97A7-162E-609F-E05BD29CD8D2}"/>
          </ac:picMkLst>
        </pc:picChg>
        <pc:picChg chg="add del">
          <ac:chgData name="Steven Deutsch" userId="0aabbb08-65fc-4d58-943c-1b30355c9053" providerId="ADAL" clId="{E77F2D61-8790-4211-BC69-56B68AF229E9}" dt="2023-03-21T15:53:41.702" v="1328" actId="478"/>
          <ac:picMkLst>
            <pc:docMk/>
            <pc:sldMk cId="1281788792" sldId="2147377189"/>
            <ac:picMk id="14" creationId="{A8E60EDE-8E4C-4D0E-1819-C4F2F43A8F62}"/>
          </ac:picMkLst>
        </pc:picChg>
        <pc:picChg chg="add del mod">
          <ac:chgData name="Steven Deutsch" userId="0aabbb08-65fc-4d58-943c-1b30355c9053" providerId="ADAL" clId="{E77F2D61-8790-4211-BC69-56B68AF229E9}" dt="2023-03-21T15:53:36.593" v="1325" actId="21"/>
          <ac:picMkLst>
            <pc:docMk/>
            <pc:sldMk cId="1281788792" sldId="2147377189"/>
            <ac:picMk id="17" creationId="{5B0A2F5B-2FBA-4BB1-7BC1-300BE5ADAAA2}"/>
          </ac:picMkLst>
        </pc:picChg>
        <pc:picChg chg="add del mod">
          <ac:chgData name="Steven Deutsch" userId="0aabbb08-65fc-4d58-943c-1b30355c9053" providerId="ADAL" clId="{E77F2D61-8790-4211-BC69-56B68AF229E9}" dt="2023-03-21T15:53:39.851" v="1327" actId="21"/>
          <ac:picMkLst>
            <pc:docMk/>
            <pc:sldMk cId="1281788792" sldId="2147377189"/>
            <ac:picMk id="18" creationId="{0293838B-6CC3-70B8-001A-A658497383B4}"/>
          </ac:picMkLst>
        </pc:picChg>
        <pc:picChg chg="add mod">
          <ac:chgData name="Steven Deutsch" userId="0aabbb08-65fc-4d58-943c-1b30355c9053" providerId="ADAL" clId="{E77F2D61-8790-4211-BC69-56B68AF229E9}" dt="2023-03-21T15:53:41.992" v="1329"/>
          <ac:picMkLst>
            <pc:docMk/>
            <pc:sldMk cId="1281788792" sldId="2147377189"/>
            <ac:picMk id="19" creationId="{4B300D39-EEDF-8D7A-55C4-1BBCF14754A9}"/>
          </ac:picMkLst>
        </pc:picChg>
      </pc:sldChg>
      <pc:sldChg chg="delSp mod">
        <pc:chgData name="Steven Deutsch" userId="0aabbb08-65fc-4d58-943c-1b30355c9053" providerId="ADAL" clId="{E77F2D61-8790-4211-BC69-56B68AF229E9}" dt="2023-03-30T14:21:09.892" v="2634" actId="478"/>
        <pc:sldMkLst>
          <pc:docMk/>
          <pc:sldMk cId="921411730" sldId="2147377192"/>
        </pc:sldMkLst>
        <pc:spChg chg="del">
          <ac:chgData name="Steven Deutsch" userId="0aabbb08-65fc-4d58-943c-1b30355c9053" providerId="ADAL" clId="{E77F2D61-8790-4211-BC69-56B68AF229E9}" dt="2023-03-30T14:21:09.892" v="2634" actId="478"/>
          <ac:spMkLst>
            <pc:docMk/>
            <pc:sldMk cId="921411730" sldId="2147377192"/>
            <ac:spMk id="11" creationId="{84FC0FEE-5265-91CB-10D2-888660518143}"/>
          </ac:spMkLst>
        </pc:spChg>
      </pc:sldChg>
      <pc:sldChg chg="addSp delSp modSp mod">
        <pc:chgData name="Steven Deutsch" userId="0aabbb08-65fc-4d58-943c-1b30355c9053" providerId="ADAL" clId="{E77F2D61-8790-4211-BC69-56B68AF229E9}" dt="2023-03-30T14:20:22.060" v="2615" actId="478"/>
        <pc:sldMkLst>
          <pc:docMk/>
          <pc:sldMk cId="749854483" sldId="2147377193"/>
        </pc:sldMkLst>
        <pc:spChg chg="add del mod">
          <ac:chgData name="Steven Deutsch" userId="0aabbb08-65fc-4d58-943c-1b30355c9053" providerId="ADAL" clId="{E77F2D61-8790-4211-BC69-56B68AF229E9}" dt="2023-03-29T15:55:14.434" v="2534"/>
          <ac:spMkLst>
            <pc:docMk/>
            <pc:sldMk cId="749854483" sldId="2147377193"/>
            <ac:spMk id="3" creationId="{DB119AEF-09AA-E6CE-77AF-7BB2EB0D73BA}"/>
          </ac:spMkLst>
        </pc:spChg>
        <pc:spChg chg="add del">
          <ac:chgData name="Steven Deutsch" userId="0aabbb08-65fc-4d58-943c-1b30355c9053" providerId="ADAL" clId="{E77F2D61-8790-4211-BC69-56B68AF229E9}" dt="2023-03-30T14:20:22.060" v="2615" actId="478"/>
          <ac:spMkLst>
            <pc:docMk/>
            <pc:sldMk cId="749854483" sldId="2147377193"/>
            <ac:spMk id="10" creationId="{B21B7E38-E32D-B5CC-2F94-21723F2E87FC}"/>
          </ac:spMkLst>
        </pc:spChg>
      </pc:sldChg>
      <pc:sldChg chg="delSp mod">
        <pc:chgData name="Steven Deutsch" userId="0aabbb08-65fc-4d58-943c-1b30355c9053" providerId="ADAL" clId="{E77F2D61-8790-4211-BC69-56B68AF229E9}" dt="2023-03-30T14:20:36.420" v="2623" actId="478"/>
        <pc:sldMkLst>
          <pc:docMk/>
          <pc:sldMk cId="96353742" sldId="2147377205"/>
        </pc:sldMkLst>
        <pc:spChg chg="del">
          <ac:chgData name="Steven Deutsch" userId="0aabbb08-65fc-4d58-943c-1b30355c9053" providerId="ADAL" clId="{E77F2D61-8790-4211-BC69-56B68AF229E9}" dt="2023-03-30T14:20:36.420" v="2623" actId="478"/>
          <ac:spMkLst>
            <pc:docMk/>
            <pc:sldMk cId="96353742" sldId="2147377205"/>
            <ac:spMk id="6" creationId="{406F88B1-E9D2-F28D-BFDB-AE317E3928A0}"/>
          </ac:spMkLst>
        </pc:spChg>
      </pc:sldChg>
      <pc:sldChg chg="addSp delSp modSp mod">
        <pc:chgData name="Steven Deutsch" userId="0aabbb08-65fc-4d58-943c-1b30355c9053" providerId="ADAL" clId="{E77F2D61-8790-4211-BC69-56B68AF229E9}" dt="2023-03-31T08:57:56.837" v="2862" actId="1036"/>
        <pc:sldMkLst>
          <pc:docMk/>
          <pc:sldMk cId="2179819025" sldId="2147377216"/>
        </pc:sldMkLst>
        <pc:spChg chg="add del mod">
          <ac:chgData name="Steven Deutsch" userId="0aabbb08-65fc-4d58-943c-1b30355c9053" providerId="ADAL" clId="{E77F2D61-8790-4211-BC69-56B68AF229E9}" dt="2023-03-31T08:50:39.132" v="2730" actId="478"/>
          <ac:spMkLst>
            <pc:docMk/>
            <pc:sldMk cId="2179819025" sldId="2147377216"/>
            <ac:spMk id="3" creationId="{BFE896A8-139E-4F64-A97B-DD3643E47CED}"/>
          </ac:spMkLst>
        </pc:spChg>
        <pc:spChg chg="mod">
          <ac:chgData name="Steven Deutsch" userId="0aabbb08-65fc-4d58-943c-1b30355c9053" providerId="ADAL" clId="{E77F2D61-8790-4211-BC69-56B68AF229E9}" dt="2023-03-30T14:20:31.271" v="2621" actId="1035"/>
          <ac:spMkLst>
            <pc:docMk/>
            <pc:sldMk cId="2179819025" sldId="2147377216"/>
            <ac:spMk id="8" creationId="{B819C147-8C1D-568E-F036-728CC5B448A9}"/>
          </ac:spMkLst>
        </pc:spChg>
        <pc:spChg chg="del">
          <ac:chgData name="Steven Deutsch" userId="0aabbb08-65fc-4d58-943c-1b30355c9053" providerId="ADAL" clId="{E77F2D61-8790-4211-BC69-56B68AF229E9}" dt="2023-03-30T14:18:45.410" v="2557" actId="478"/>
          <ac:spMkLst>
            <pc:docMk/>
            <pc:sldMk cId="2179819025" sldId="2147377216"/>
            <ac:spMk id="11" creationId="{A3F3F889-D75C-F8CB-05B7-56652FD94286}"/>
          </ac:spMkLst>
        </pc:spChg>
        <pc:spChg chg="mod">
          <ac:chgData name="Steven Deutsch" userId="0aabbb08-65fc-4d58-943c-1b30355c9053" providerId="ADAL" clId="{E77F2D61-8790-4211-BC69-56B68AF229E9}" dt="2023-03-31T08:57:11.598" v="2855" actId="948"/>
          <ac:spMkLst>
            <pc:docMk/>
            <pc:sldMk cId="2179819025" sldId="2147377216"/>
            <ac:spMk id="46" creationId="{E83BC19A-D133-9C3F-FD01-F40C98F3A4FC}"/>
          </ac:spMkLst>
        </pc:spChg>
        <pc:spChg chg="mod">
          <ac:chgData name="Steven Deutsch" userId="0aabbb08-65fc-4d58-943c-1b30355c9053" providerId="ADAL" clId="{E77F2D61-8790-4211-BC69-56B68AF229E9}" dt="2023-03-31T08:57:22.141" v="2856" actId="948"/>
          <ac:spMkLst>
            <pc:docMk/>
            <pc:sldMk cId="2179819025" sldId="2147377216"/>
            <ac:spMk id="47" creationId="{DB2D6B90-53AE-5DBD-23C5-47114581D735}"/>
          </ac:spMkLst>
        </pc:spChg>
        <pc:spChg chg="mod">
          <ac:chgData name="Steven Deutsch" userId="0aabbb08-65fc-4d58-943c-1b30355c9053" providerId="ADAL" clId="{E77F2D61-8790-4211-BC69-56B68AF229E9}" dt="2023-03-31T08:57:33.661" v="2857" actId="948"/>
          <ac:spMkLst>
            <pc:docMk/>
            <pc:sldMk cId="2179819025" sldId="2147377216"/>
            <ac:spMk id="48" creationId="{4F0CA226-B5B3-46AA-B93B-C3E36A12B6BB}"/>
          </ac:spMkLst>
        </pc:spChg>
        <pc:spChg chg="mod">
          <ac:chgData name="Steven Deutsch" userId="0aabbb08-65fc-4d58-943c-1b30355c9053" providerId="ADAL" clId="{E77F2D61-8790-4211-BC69-56B68AF229E9}" dt="2023-03-31T08:57:40.453" v="2858" actId="948"/>
          <ac:spMkLst>
            <pc:docMk/>
            <pc:sldMk cId="2179819025" sldId="2147377216"/>
            <ac:spMk id="49" creationId="{1E33C201-7F3B-2663-FA3A-3462BDA872BC}"/>
          </ac:spMkLst>
        </pc:spChg>
        <pc:spChg chg="mod">
          <ac:chgData name="Steven Deutsch" userId="0aabbb08-65fc-4d58-943c-1b30355c9053" providerId="ADAL" clId="{E77F2D61-8790-4211-BC69-56B68AF229E9}" dt="2023-03-31T08:57:56.837" v="2862" actId="1036"/>
          <ac:spMkLst>
            <pc:docMk/>
            <pc:sldMk cId="2179819025" sldId="2147377216"/>
            <ac:spMk id="52" creationId="{95E98AE8-2E65-5281-25F0-761D6277FD6C}"/>
          </ac:spMkLst>
        </pc:spChg>
        <pc:spChg chg="mod">
          <ac:chgData name="Steven Deutsch" userId="0aabbb08-65fc-4d58-943c-1b30355c9053" providerId="ADAL" clId="{E77F2D61-8790-4211-BC69-56B68AF229E9}" dt="2023-03-31T08:57:52.150" v="2860" actId="1035"/>
          <ac:spMkLst>
            <pc:docMk/>
            <pc:sldMk cId="2179819025" sldId="2147377216"/>
            <ac:spMk id="53" creationId="{D940FBC6-1439-D282-922A-8B5EDC14BE3B}"/>
          </ac:spMkLst>
        </pc:spChg>
      </pc:sldChg>
      <pc:sldChg chg="delSp mod">
        <pc:chgData name="Steven Deutsch" userId="0aabbb08-65fc-4d58-943c-1b30355c9053" providerId="ADAL" clId="{E77F2D61-8790-4211-BC69-56B68AF229E9}" dt="2023-03-30T14:22:02.292" v="2672" actId="478"/>
        <pc:sldMkLst>
          <pc:docMk/>
          <pc:sldMk cId="4102116878" sldId="2147377220"/>
        </pc:sldMkLst>
        <pc:spChg chg="del">
          <ac:chgData name="Steven Deutsch" userId="0aabbb08-65fc-4d58-943c-1b30355c9053" providerId="ADAL" clId="{E77F2D61-8790-4211-BC69-56B68AF229E9}" dt="2023-03-30T14:22:02.292" v="2672" actId="478"/>
          <ac:spMkLst>
            <pc:docMk/>
            <pc:sldMk cId="4102116878" sldId="2147377220"/>
            <ac:spMk id="10" creationId="{9DDBA93D-3FC6-6FEF-9478-53021ED015B8}"/>
          </ac:spMkLst>
        </pc:spChg>
      </pc:sldChg>
      <pc:sldChg chg="delSp mod">
        <pc:chgData name="Steven Deutsch" userId="0aabbb08-65fc-4d58-943c-1b30355c9053" providerId="ADAL" clId="{E77F2D61-8790-4211-BC69-56B68AF229E9}" dt="2023-03-30T14:22:07.164" v="2676" actId="478"/>
        <pc:sldMkLst>
          <pc:docMk/>
          <pc:sldMk cId="295395926" sldId="2147377226"/>
        </pc:sldMkLst>
        <pc:spChg chg="del">
          <ac:chgData name="Steven Deutsch" userId="0aabbb08-65fc-4d58-943c-1b30355c9053" providerId="ADAL" clId="{E77F2D61-8790-4211-BC69-56B68AF229E9}" dt="2023-03-30T14:22:07.164" v="2676" actId="478"/>
          <ac:spMkLst>
            <pc:docMk/>
            <pc:sldMk cId="295395926" sldId="2147377226"/>
            <ac:spMk id="5" creationId="{BBE23EB8-3D7A-CC74-9402-BAB72FD66E0E}"/>
          </ac:spMkLst>
        </pc:spChg>
        <pc:picChg chg="del">
          <ac:chgData name="Steven Deutsch" userId="0aabbb08-65fc-4d58-943c-1b30355c9053" providerId="ADAL" clId="{E77F2D61-8790-4211-BC69-56B68AF229E9}" dt="2023-03-22T10:24:58.389" v="1902"/>
          <ac:picMkLst>
            <pc:docMk/>
            <pc:sldMk cId="295395926" sldId="2147377226"/>
            <ac:picMk id="3" creationId="{9CBC7473-9289-B233-A314-F31030F7D700}"/>
          </ac:picMkLst>
        </pc:picChg>
      </pc:sldChg>
      <pc:sldChg chg="delSp mod">
        <pc:chgData name="Steven Deutsch" userId="0aabbb08-65fc-4d58-943c-1b30355c9053" providerId="ADAL" clId="{E77F2D61-8790-4211-BC69-56B68AF229E9}" dt="2023-03-30T14:22:00.612" v="2671" actId="478"/>
        <pc:sldMkLst>
          <pc:docMk/>
          <pc:sldMk cId="3166336005" sldId="2147377228"/>
        </pc:sldMkLst>
        <pc:spChg chg="del">
          <ac:chgData name="Steven Deutsch" userId="0aabbb08-65fc-4d58-943c-1b30355c9053" providerId="ADAL" clId="{E77F2D61-8790-4211-BC69-56B68AF229E9}" dt="2023-03-30T14:22:00.612" v="2671" actId="478"/>
          <ac:spMkLst>
            <pc:docMk/>
            <pc:sldMk cId="3166336005" sldId="2147377228"/>
            <ac:spMk id="7" creationId="{2B04A77C-1DE2-35F6-93EA-94A8451BCB09}"/>
          </ac:spMkLst>
        </pc:spChg>
      </pc:sldChg>
      <pc:sldChg chg="delSp mod">
        <pc:chgData name="Steven Deutsch" userId="0aabbb08-65fc-4d58-943c-1b30355c9053" providerId="ADAL" clId="{E77F2D61-8790-4211-BC69-56B68AF229E9}" dt="2023-03-30T14:22:03.747" v="2673" actId="478"/>
        <pc:sldMkLst>
          <pc:docMk/>
          <pc:sldMk cId="85687764" sldId="2147377234"/>
        </pc:sldMkLst>
        <pc:spChg chg="del">
          <ac:chgData name="Steven Deutsch" userId="0aabbb08-65fc-4d58-943c-1b30355c9053" providerId="ADAL" clId="{E77F2D61-8790-4211-BC69-56B68AF229E9}" dt="2023-03-30T14:22:03.747" v="2673" actId="478"/>
          <ac:spMkLst>
            <pc:docMk/>
            <pc:sldMk cId="85687764" sldId="2147377234"/>
            <ac:spMk id="6" creationId="{9CC42FCC-E34D-8CD3-2A93-540D10F0D8E0}"/>
          </ac:spMkLst>
        </pc:spChg>
      </pc:sldChg>
      <pc:sldChg chg="delSp mod">
        <pc:chgData name="Steven Deutsch" userId="0aabbb08-65fc-4d58-943c-1b30355c9053" providerId="ADAL" clId="{E77F2D61-8790-4211-BC69-56B68AF229E9}" dt="2023-03-30T14:22:06.069" v="2675" actId="478"/>
        <pc:sldMkLst>
          <pc:docMk/>
          <pc:sldMk cId="2547106465" sldId="2147377235"/>
        </pc:sldMkLst>
        <pc:spChg chg="del">
          <ac:chgData name="Steven Deutsch" userId="0aabbb08-65fc-4d58-943c-1b30355c9053" providerId="ADAL" clId="{E77F2D61-8790-4211-BC69-56B68AF229E9}" dt="2023-03-30T14:22:06.069" v="2675" actId="478"/>
          <ac:spMkLst>
            <pc:docMk/>
            <pc:sldMk cId="2547106465" sldId="2147377235"/>
            <ac:spMk id="8" creationId="{EC418ED5-B36D-4BFD-433D-8F80E02FD691}"/>
          </ac:spMkLst>
        </pc:spChg>
      </pc:sldChg>
      <pc:sldChg chg="delSp mod">
        <pc:chgData name="Steven Deutsch" userId="0aabbb08-65fc-4d58-943c-1b30355c9053" providerId="ADAL" clId="{E77F2D61-8790-4211-BC69-56B68AF229E9}" dt="2023-03-30T14:22:05.060" v="2674" actId="478"/>
        <pc:sldMkLst>
          <pc:docMk/>
          <pc:sldMk cId="317099919" sldId="2147377236"/>
        </pc:sldMkLst>
        <pc:spChg chg="del">
          <ac:chgData name="Steven Deutsch" userId="0aabbb08-65fc-4d58-943c-1b30355c9053" providerId="ADAL" clId="{E77F2D61-8790-4211-BC69-56B68AF229E9}" dt="2023-03-30T14:22:05.060" v="2674" actId="478"/>
          <ac:spMkLst>
            <pc:docMk/>
            <pc:sldMk cId="317099919" sldId="2147377236"/>
            <ac:spMk id="5" creationId="{F8FA0E16-A6B6-159F-F78B-E00460433962}"/>
          </ac:spMkLst>
        </pc:spChg>
      </pc:sldChg>
      <pc:sldChg chg="del">
        <pc:chgData name="Steven Deutsch" userId="0aabbb08-65fc-4d58-943c-1b30355c9053" providerId="ADAL" clId="{E77F2D61-8790-4211-BC69-56B68AF229E9}" dt="2023-03-29T14:28:44.875" v="2335" actId="47"/>
        <pc:sldMkLst>
          <pc:docMk/>
          <pc:sldMk cId="3311442850" sldId="2147377246"/>
        </pc:sldMkLst>
      </pc:sldChg>
      <pc:sldChg chg="delSp mod">
        <pc:chgData name="Steven Deutsch" userId="0aabbb08-65fc-4d58-943c-1b30355c9053" providerId="ADAL" clId="{E77F2D61-8790-4211-BC69-56B68AF229E9}" dt="2023-03-30T14:22:09.628" v="2678" actId="478"/>
        <pc:sldMkLst>
          <pc:docMk/>
          <pc:sldMk cId="3838021073" sldId="2147377247"/>
        </pc:sldMkLst>
        <pc:spChg chg="del">
          <ac:chgData name="Steven Deutsch" userId="0aabbb08-65fc-4d58-943c-1b30355c9053" providerId="ADAL" clId="{E77F2D61-8790-4211-BC69-56B68AF229E9}" dt="2023-03-30T14:22:09.628" v="2678" actId="478"/>
          <ac:spMkLst>
            <pc:docMk/>
            <pc:sldMk cId="3838021073" sldId="2147377247"/>
            <ac:spMk id="4" creationId="{D8B146BF-F33E-2FF8-58EC-DAFE7C1B77CA}"/>
          </ac:spMkLst>
        </pc:spChg>
      </pc:sldChg>
      <pc:sldChg chg="delSp mod">
        <pc:chgData name="Steven Deutsch" userId="0aabbb08-65fc-4d58-943c-1b30355c9053" providerId="ADAL" clId="{E77F2D61-8790-4211-BC69-56B68AF229E9}" dt="2023-03-30T14:22:10.691" v="2679" actId="478"/>
        <pc:sldMkLst>
          <pc:docMk/>
          <pc:sldMk cId="381232437" sldId="2147377248"/>
        </pc:sldMkLst>
        <pc:spChg chg="del">
          <ac:chgData name="Steven Deutsch" userId="0aabbb08-65fc-4d58-943c-1b30355c9053" providerId="ADAL" clId="{E77F2D61-8790-4211-BC69-56B68AF229E9}" dt="2023-03-30T14:22:10.691" v="2679" actId="478"/>
          <ac:spMkLst>
            <pc:docMk/>
            <pc:sldMk cId="381232437" sldId="2147377248"/>
            <ac:spMk id="4" creationId="{B63A2222-743A-D5B0-1898-23FF6BA4210D}"/>
          </ac:spMkLst>
        </pc:spChg>
      </pc:sldChg>
      <pc:sldChg chg="addSp delSp modSp mod">
        <pc:chgData name="Steven Deutsch" userId="0aabbb08-65fc-4d58-943c-1b30355c9053" providerId="ADAL" clId="{E77F2D61-8790-4211-BC69-56B68AF229E9}" dt="2023-03-31T09:26:02.904" v="2874" actId="20577"/>
        <pc:sldMkLst>
          <pc:docMk/>
          <pc:sldMk cId="2045512056" sldId="2147377249"/>
        </pc:sldMkLst>
        <pc:spChg chg="add del">
          <ac:chgData name="Steven Deutsch" userId="0aabbb08-65fc-4d58-943c-1b30355c9053" providerId="ADAL" clId="{E77F2D61-8790-4211-BC69-56B68AF229E9}" dt="2023-03-30T14:20:26.923" v="2619" actId="478"/>
          <ac:spMkLst>
            <pc:docMk/>
            <pc:sldMk cId="2045512056" sldId="2147377249"/>
            <ac:spMk id="3" creationId="{2A704D69-5D94-5809-EB50-09C12739A85A}"/>
          </ac:spMkLst>
        </pc:spChg>
        <pc:spChg chg="del">
          <ac:chgData name="Steven Deutsch" userId="0aabbb08-65fc-4d58-943c-1b30355c9053" providerId="ADAL" clId="{E77F2D61-8790-4211-BC69-56B68AF229E9}" dt="2023-03-30T14:18:48.084" v="2558" actId="478"/>
          <ac:spMkLst>
            <pc:docMk/>
            <pc:sldMk cId="2045512056" sldId="2147377249"/>
            <ac:spMk id="4" creationId="{3487707A-85D9-24F4-A9D7-2D3489537E0E}"/>
          </ac:spMkLst>
        </pc:spChg>
        <pc:spChg chg="mod">
          <ac:chgData name="Steven Deutsch" userId="0aabbb08-65fc-4d58-943c-1b30355c9053" providerId="ADAL" clId="{E77F2D61-8790-4211-BC69-56B68AF229E9}" dt="2023-03-31T08:45:35.792" v="2719" actId="1076"/>
          <ac:spMkLst>
            <pc:docMk/>
            <pc:sldMk cId="2045512056" sldId="2147377249"/>
            <ac:spMk id="7" creationId="{B6F367B6-2D40-70E7-DB6C-F3A967AEB55E}"/>
          </ac:spMkLst>
        </pc:spChg>
        <pc:spChg chg="mod">
          <ac:chgData name="Steven Deutsch" userId="0aabbb08-65fc-4d58-943c-1b30355c9053" providerId="ADAL" clId="{E77F2D61-8790-4211-BC69-56B68AF229E9}" dt="2023-03-31T08:45:35.792" v="2719" actId="1076"/>
          <ac:spMkLst>
            <pc:docMk/>
            <pc:sldMk cId="2045512056" sldId="2147377249"/>
            <ac:spMk id="8" creationId="{17F1736B-DDAF-DC0F-44D2-0A47D2FBD031}"/>
          </ac:spMkLst>
        </pc:spChg>
        <pc:spChg chg="mod">
          <ac:chgData name="Steven Deutsch" userId="0aabbb08-65fc-4d58-943c-1b30355c9053" providerId="ADAL" clId="{E77F2D61-8790-4211-BC69-56B68AF229E9}" dt="2023-03-31T08:45:35.792" v="2719" actId="1076"/>
          <ac:spMkLst>
            <pc:docMk/>
            <pc:sldMk cId="2045512056" sldId="2147377249"/>
            <ac:spMk id="9" creationId="{C2D19B37-A33E-83AC-DA53-C52B4C20A806}"/>
          </ac:spMkLst>
        </pc:spChg>
        <pc:spChg chg="mod">
          <ac:chgData name="Steven Deutsch" userId="0aabbb08-65fc-4d58-943c-1b30355c9053" providerId="ADAL" clId="{E77F2D61-8790-4211-BC69-56B68AF229E9}" dt="2023-03-31T08:45:35.792" v="2719" actId="1076"/>
          <ac:spMkLst>
            <pc:docMk/>
            <pc:sldMk cId="2045512056" sldId="2147377249"/>
            <ac:spMk id="20" creationId="{67AAA1C2-D7EF-ECFB-7F9F-4FA0A4A197F0}"/>
          </ac:spMkLst>
        </pc:spChg>
        <pc:spChg chg="mod">
          <ac:chgData name="Steven Deutsch" userId="0aabbb08-65fc-4d58-943c-1b30355c9053" providerId="ADAL" clId="{E77F2D61-8790-4211-BC69-56B68AF229E9}" dt="2023-03-31T08:45:35.792" v="2719" actId="1076"/>
          <ac:spMkLst>
            <pc:docMk/>
            <pc:sldMk cId="2045512056" sldId="2147377249"/>
            <ac:spMk id="21" creationId="{61FEEC0F-3C2A-798F-B496-FF3B1B243006}"/>
          </ac:spMkLst>
        </pc:spChg>
        <pc:spChg chg="mod">
          <ac:chgData name="Steven Deutsch" userId="0aabbb08-65fc-4d58-943c-1b30355c9053" providerId="ADAL" clId="{E77F2D61-8790-4211-BC69-56B68AF229E9}" dt="2023-03-31T08:45:35.792" v="2719" actId="1076"/>
          <ac:spMkLst>
            <pc:docMk/>
            <pc:sldMk cId="2045512056" sldId="2147377249"/>
            <ac:spMk id="22" creationId="{7DDC7EE5-9729-E355-F1A7-30C5CBDF90AA}"/>
          </ac:spMkLst>
        </pc:spChg>
        <pc:spChg chg="mod">
          <ac:chgData name="Steven Deutsch" userId="0aabbb08-65fc-4d58-943c-1b30355c9053" providerId="ADAL" clId="{E77F2D61-8790-4211-BC69-56B68AF229E9}" dt="2023-03-31T09:26:02.904" v="2874" actId="20577"/>
          <ac:spMkLst>
            <pc:docMk/>
            <pc:sldMk cId="2045512056" sldId="2147377249"/>
            <ac:spMk id="30" creationId="{0A7C2BE3-B772-4585-F4A0-65359C483634}"/>
          </ac:spMkLst>
        </pc:spChg>
        <pc:picChg chg="mod">
          <ac:chgData name="Steven Deutsch" userId="0aabbb08-65fc-4d58-943c-1b30355c9053" providerId="ADAL" clId="{E77F2D61-8790-4211-BC69-56B68AF229E9}" dt="2023-03-31T08:45:35.792" v="2719" actId="1076"/>
          <ac:picMkLst>
            <pc:docMk/>
            <pc:sldMk cId="2045512056" sldId="2147377249"/>
            <ac:picMk id="15" creationId="{E8588DCD-58E4-A8AC-1BDF-6EAD96BF5F3A}"/>
          </ac:picMkLst>
        </pc:picChg>
        <pc:cxnChg chg="mod">
          <ac:chgData name="Steven Deutsch" userId="0aabbb08-65fc-4d58-943c-1b30355c9053" providerId="ADAL" clId="{E77F2D61-8790-4211-BC69-56B68AF229E9}" dt="2023-03-31T08:45:35.792" v="2719" actId="1076"/>
          <ac:cxnSpMkLst>
            <pc:docMk/>
            <pc:sldMk cId="2045512056" sldId="2147377249"/>
            <ac:cxnSpMk id="11" creationId="{0DC6DF0B-4003-4C15-CE5C-F52521132AF1}"/>
          </ac:cxnSpMkLst>
        </pc:cxnChg>
        <pc:cxnChg chg="mod">
          <ac:chgData name="Steven Deutsch" userId="0aabbb08-65fc-4d58-943c-1b30355c9053" providerId="ADAL" clId="{E77F2D61-8790-4211-BC69-56B68AF229E9}" dt="2023-03-31T08:45:35.792" v="2719" actId="1076"/>
          <ac:cxnSpMkLst>
            <pc:docMk/>
            <pc:sldMk cId="2045512056" sldId="2147377249"/>
            <ac:cxnSpMk id="12" creationId="{659F0C12-050E-6DBD-C2D4-35BE53349B95}"/>
          </ac:cxnSpMkLst>
        </pc:cxnChg>
        <pc:cxnChg chg="mod">
          <ac:chgData name="Steven Deutsch" userId="0aabbb08-65fc-4d58-943c-1b30355c9053" providerId="ADAL" clId="{E77F2D61-8790-4211-BC69-56B68AF229E9}" dt="2023-03-31T08:45:35.792" v="2719" actId="1076"/>
          <ac:cxnSpMkLst>
            <pc:docMk/>
            <pc:sldMk cId="2045512056" sldId="2147377249"/>
            <ac:cxnSpMk id="13" creationId="{EEDB2B2C-5F62-0F70-EA62-8C0AD0DF0C37}"/>
          </ac:cxnSpMkLst>
        </pc:cxnChg>
      </pc:sldChg>
      <pc:sldChg chg="addSp delSp modSp mod">
        <pc:chgData name="Steven Deutsch" userId="0aabbb08-65fc-4d58-943c-1b30355c9053" providerId="ADAL" clId="{E77F2D61-8790-4211-BC69-56B68AF229E9}" dt="2023-03-31T15:09:15.423" v="2889" actId="1076"/>
        <pc:sldMkLst>
          <pc:docMk/>
          <pc:sldMk cId="3559032167" sldId="2147377250"/>
        </pc:sldMkLst>
        <pc:spChg chg="del">
          <ac:chgData name="Steven Deutsch" userId="0aabbb08-65fc-4d58-943c-1b30355c9053" providerId="ADAL" clId="{E77F2D61-8790-4211-BC69-56B68AF229E9}" dt="2023-03-30T14:20:48.708" v="2624" actId="478"/>
          <ac:spMkLst>
            <pc:docMk/>
            <pc:sldMk cId="3559032167" sldId="2147377250"/>
            <ac:spMk id="4" creationId="{F2D810FC-E382-E8BE-AF14-033270461EDF}"/>
          </ac:spMkLst>
        </pc:spChg>
        <pc:spChg chg="add del ord">
          <ac:chgData name="Steven Deutsch" userId="0aabbb08-65fc-4d58-943c-1b30355c9053" providerId="ADAL" clId="{E77F2D61-8790-4211-BC69-56B68AF229E9}" dt="2023-03-21T15:28:38.007" v="1010" actId="478"/>
          <ac:spMkLst>
            <pc:docMk/>
            <pc:sldMk cId="3559032167" sldId="2147377250"/>
            <ac:spMk id="77" creationId="{2A586124-7B00-8F38-2925-4D9E186411F8}"/>
          </ac:spMkLst>
        </pc:spChg>
        <pc:spChg chg="add del mod ord">
          <ac:chgData name="Steven Deutsch" userId="0aabbb08-65fc-4d58-943c-1b30355c9053" providerId="ADAL" clId="{E77F2D61-8790-4211-BC69-56B68AF229E9}" dt="2023-03-21T15:28:38.007" v="1010" actId="478"/>
          <ac:spMkLst>
            <pc:docMk/>
            <pc:sldMk cId="3559032167" sldId="2147377250"/>
            <ac:spMk id="78" creationId="{05F3145E-9D95-2E7C-9DAE-77DD5EED9339}"/>
          </ac:spMkLst>
        </pc:spChg>
        <pc:spChg chg="add del mod ord">
          <ac:chgData name="Steven Deutsch" userId="0aabbb08-65fc-4d58-943c-1b30355c9053" providerId="ADAL" clId="{E77F2D61-8790-4211-BC69-56B68AF229E9}" dt="2023-03-21T15:28:38.007" v="1010" actId="478"/>
          <ac:spMkLst>
            <pc:docMk/>
            <pc:sldMk cId="3559032167" sldId="2147377250"/>
            <ac:spMk id="79" creationId="{B904B789-2B9B-F41B-E005-D2EED47078A2}"/>
          </ac:spMkLst>
        </pc:spChg>
        <pc:spChg chg="add del mod ord">
          <ac:chgData name="Steven Deutsch" userId="0aabbb08-65fc-4d58-943c-1b30355c9053" providerId="ADAL" clId="{E77F2D61-8790-4211-BC69-56B68AF229E9}" dt="2023-03-21T15:28:38.007" v="1010" actId="478"/>
          <ac:spMkLst>
            <pc:docMk/>
            <pc:sldMk cId="3559032167" sldId="2147377250"/>
            <ac:spMk id="80" creationId="{B338008F-3FE5-F3EC-C977-DEE56FD047FB}"/>
          </ac:spMkLst>
        </pc:spChg>
        <pc:spChg chg="add del mod ord">
          <ac:chgData name="Steven Deutsch" userId="0aabbb08-65fc-4d58-943c-1b30355c9053" providerId="ADAL" clId="{E77F2D61-8790-4211-BC69-56B68AF229E9}" dt="2023-03-21T15:28:38.007" v="1010" actId="478"/>
          <ac:spMkLst>
            <pc:docMk/>
            <pc:sldMk cId="3559032167" sldId="2147377250"/>
            <ac:spMk id="81" creationId="{CF5B1A76-06ED-4292-CE0E-E596ECCBAB9A}"/>
          </ac:spMkLst>
        </pc:spChg>
        <pc:spChg chg="add del mod ord">
          <ac:chgData name="Steven Deutsch" userId="0aabbb08-65fc-4d58-943c-1b30355c9053" providerId="ADAL" clId="{E77F2D61-8790-4211-BC69-56B68AF229E9}" dt="2023-03-21T15:28:38.007" v="1010" actId="478"/>
          <ac:spMkLst>
            <pc:docMk/>
            <pc:sldMk cId="3559032167" sldId="2147377250"/>
            <ac:spMk id="82" creationId="{C6AABD45-9D46-EF3F-42F9-C4656EABB596}"/>
          </ac:spMkLst>
        </pc:spChg>
        <pc:spChg chg="add del mod ord">
          <ac:chgData name="Steven Deutsch" userId="0aabbb08-65fc-4d58-943c-1b30355c9053" providerId="ADAL" clId="{E77F2D61-8790-4211-BC69-56B68AF229E9}" dt="2023-03-21T15:28:38.007" v="1010" actId="478"/>
          <ac:spMkLst>
            <pc:docMk/>
            <pc:sldMk cId="3559032167" sldId="2147377250"/>
            <ac:spMk id="83" creationId="{5CB51BFE-97C0-E29F-A245-86D297668615}"/>
          </ac:spMkLst>
        </pc:spChg>
        <pc:spChg chg="add del mod ord">
          <ac:chgData name="Steven Deutsch" userId="0aabbb08-65fc-4d58-943c-1b30355c9053" providerId="ADAL" clId="{E77F2D61-8790-4211-BC69-56B68AF229E9}" dt="2023-03-21T15:28:38.007" v="1010" actId="478"/>
          <ac:spMkLst>
            <pc:docMk/>
            <pc:sldMk cId="3559032167" sldId="2147377250"/>
            <ac:spMk id="84" creationId="{228E5645-5F2B-985A-26DD-A286A1277291}"/>
          </ac:spMkLst>
        </pc:spChg>
        <pc:spChg chg="add del mod ord">
          <ac:chgData name="Steven Deutsch" userId="0aabbb08-65fc-4d58-943c-1b30355c9053" providerId="ADAL" clId="{E77F2D61-8790-4211-BC69-56B68AF229E9}" dt="2023-03-21T15:28:38.007" v="1010" actId="478"/>
          <ac:spMkLst>
            <pc:docMk/>
            <pc:sldMk cId="3559032167" sldId="2147377250"/>
            <ac:spMk id="85" creationId="{89FBA84B-FEAE-D0FA-B101-F8BA75A85009}"/>
          </ac:spMkLst>
        </pc:spChg>
        <pc:spChg chg="add del mod ord">
          <ac:chgData name="Steven Deutsch" userId="0aabbb08-65fc-4d58-943c-1b30355c9053" providerId="ADAL" clId="{E77F2D61-8790-4211-BC69-56B68AF229E9}" dt="2023-03-21T15:28:38.007" v="1010" actId="478"/>
          <ac:spMkLst>
            <pc:docMk/>
            <pc:sldMk cId="3559032167" sldId="2147377250"/>
            <ac:spMk id="86" creationId="{8F6646A3-AAA9-91CB-A9CC-205128262494}"/>
          </ac:spMkLst>
        </pc:spChg>
        <pc:spChg chg="add del mod ord">
          <ac:chgData name="Steven Deutsch" userId="0aabbb08-65fc-4d58-943c-1b30355c9053" providerId="ADAL" clId="{E77F2D61-8790-4211-BC69-56B68AF229E9}" dt="2023-03-21T15:45:09.015" v="1298" actId="478"/>
          <ac:spMkLst>
            <pc:docMk/>
            <pc:sldMk cId="3559032167" sldId="2147377250"/>
            <ac:spMk id="87" creationId="{9DAD0F38-9395-E977-EDD4-20C8D507CFC0}"/>
          </ac:spMkLst>
        </pc:spChg>
        <pc:spChg chg="add del mod">
          <ac:chgData name="Steven Deutsch" userId="0aabbb08-65fc-4d58-943c-1b30355c9053" providerId="ADAL" clId="{E77F2D61-8790-4211-BC69-56B68AF229E9}" dt="2023-03-21T15:35:36.382" v="1108" actId="478"/>
          <ac:spMkLst>
            <pc:docMk/>
            <pc:sldMk cId="3559032167" sldId="2147377250"/>
            <ac:spMk id="88" creationId="{343CCB92-6024-106C-3390-1BB05FFFB8CD}"/>
          </ac:spMkLst>
        </pc:spChg>
        <pc:spChg chg="add del mod">
          <ac:chgData name="Steven Deutsch" userId="0aabbb08-65fc-4d58-943c-1b30355c9053" providerId="ADAL" clId="{E77F2D61-8790-4211-BC69-56B68AF229E9}" dt="2023-03-21T15:35:37.989" v="1109" actId="478"/>
          <ac:spMkLst>
            <pc:docMk/>
            <pc:sldMk cId="3559032167" sldId="2147377250"/>
            <ac:spMk id="89" creationId="{DD2E470F-C023-22F1-4959-F3D7B5FE8A1C}"/>
          </ac:spMkLst>
        </pc:spChg>
        <pc:spChg chg="add del mod ord">
          <ac:chgData name="Steven Deutsch" userId="0aabbb08-65fc-4d58-943c-1b30355c9053" providerId="ADAL" clId="{E77F2D61-8790-4211-BC69-56B68AF229E9}" dt="2023-03-21T15:45:09.015" v="1298" actId="478"/>
          <ac:spMkLst>
            <pc:docMk/>
            <pc:sldMk cId="3559032167" sldId="2147377250"/>
            <ac:spMk id="90" creationId="{27E9B11D-A8F0-BB3A-9FA8-B01FBA1494B0}"/>
          </ac:spMkLst>
        </pc:spChg>
        <pc:spChg chg="add del mod ord">
          <ac:chgData name="Steven Deutsch" userId="0aabbb08-65fc-4d58-943c-1b30355c9053" providerId="ADAL" clId="{E77F2D61-8790-4211-BC69-56B68AF229E9}" dt="2023-03-21T15:45:09.015" v="1298" actId="478"/>
          <ac:spMkLst>
            <pc:docMk/>
            <pc:sldMk cId="3559032167" sldId="2147377250"/>
            <ac:spMk id="91" creationId="{AD030BAF-98DD-3DA7-995C-02D5740AA5D6}"/>
          </ac:spMkLst>
        </pc:spChg>
        <pc:spChg chg="add del mod ord">
          <ac:chgData name="Steven Deutsch" userId="0aabbb08-65fc-4d58-943c-1b30355c9053" providerId="ADAL" clId="{E77F2D61-8790-4211-BC69-56B68AF229E9}" dt="2023-03-21T15:45:09.015" v="1298" actId="478"/>
          <ac:spMkLst>
            <pc:docMk/>
            <pc:sldMk cId="3559032167" sldId="2147377250"/>
            <ac:spMk id="92" creationId="{6F620AFF-FE14-9958-2ECE-5875908CB02A}"/>
          </ac:spMkLst>
        </pc:spChg>
        <pc:spChg chg="add del mod ord">
          <ac:chgData name="Steven Deutsch" userId="0aabbb08-65fc-4d58-943c-1b30355c9053" providerId="ADAL" clId="{E77F2D61-8790-4211-BC69-56B68AF229E9}" dt="2023-03-21T15:45:09.015" v="1298" actId="478"/>
          <ac:spMkLst>
            <pc:docMk/>
            <pc:sldMk cId="3559032167" sldId="2147377250"/>
            <ac:spMk id="93" creationId="{841F4F4D-9F82-9025-8162-45301810AE4C}"/>
          </ac:spMkLst>
        </pc:spChg>
        <pc:spChg chg="add del mod ord">
          <ac:chgData name="Steven Deutsch" userId="0aabbb08-65fc-4d58-943c-1b30355c9053" providerId="ADAL" clId="{E77F2D61-8790-4211-BC69-56B68AF229E9}" dt="2023-03-21T15:45:09.015" v="1298" actId="478"/>
          <ac:spMkLst>
            <pc:docMk/>
            <pc:sldMk cId="3559032167" sldId="2147377250"/>
            <ac:spMk id="94" creationId="{FBBAB1E8-D15C-297C-ED24-D25F40708F72}"/>
          </ac:spMkLst>
        </pc:spChg>
        <pc:spChg chg="add del mod">
          <ac:chgData name="Steven Deutsch" userId="0aabbb08-65fc-4d58-943c-1b30355c9053" providerId="ADAL" clId="{E77F2D61-8790-4211-BC69-56B68AF229E9}" dt="2023-03-21T15:37:36.687" v="1146" actId="478"/>
          <ac:spMkLst>
            <pc:docMk/>
            <pc:sldMk cId="3559032167" sldId="2147377250"/>
            <ac:spMk id="95" creationId="{BED42C16-5255-F9A1-CA06-B7BF38602D0D}"/>
          </ac:spMkLst>
        </pc:spChg>
        <pc:spChg chg="add del mod">
          <ac:chgData name="Steven Deutsch" userId="0aabbb08-65fc-4d58-943c-1b30355c9053" providerId="ADAL" clId="{E77F2D61-8790-4211-BC69-56B68AF229E9}" dt="2023-03-21T15:37:31.502" v="1144" actId="478"/>
          <ac:spMkLst>
            <pc:docMk/>
            <pc:sldMk cId="3559032167" sldId="2147377250"/>
            <ac:spMk id="96" creationId="{DEFECBE8-47FD-244C-372E-AC589B1E6E84}"/>
          </ac:spMkLst>
        </pc:spChg>
        <pc:spChg chg="add del mod">
          <ac:chgData name="Steven Deutsch" userId="0aabbb08-65fc-4d58-943c-1b30355c9053" providerId="ADAL" clId="{E77F2D61-8790-4211-BC69-56B68AF229E9}" dt="2023-03-21T15:37:31.502" v="1144" actId="478"/>
          <ac:spMkLst>
            <pc:docMk/>
            <pc:sldMk cId="3559032167" sldId="2147377250"/>
            <ac:spMk id="97" creationId="{ED9F583A-BAB3-5A70-A44E-45B9CA219F7B}"/>
          </ac:spMkLst>
        </pc:spChg>
        <pc:spChg chg="add del mod">
          <ac:chgData name="Steven Deutsch" userId="0aabbb08-65fc-4d58-943c-1b30355c9053" providerId="ADAL" clId="{E77F2D61-8790-4211-BC69-56B68AF229E9}" dt="2023-03-21T15:37:31.502" v="1144" actId="478"/>
          <ac:spMkLst>
            <pc:docMk/>
            <pc:sldMk cId="3559032167" sldId="2147377250"/>
            <ac:spMk id="98" creationId="{33F35E13-D265-B73B-7830-9A14EDE0CEC2}"/>
          </ac:spMkLst>
        </pc:spChg>
        <pc:spChg chg="add del mod">
          <ac:chgData name="Steven Deutsch" userId="0aabbb08-65fc-4d58-943c-1b30355c9053" providerId="ADAL" clId="{E77F2D61-8790-4211-BC69-56B68AF229E9}" dt="2023-03-21T15:38:03.609" v="1157" actId="478"/>
          <ac:spMkLst>
            <pc:docMk/>
            <pc:sldMk cId="3559032167" sldId="2147377250"/>
            <ac:spMk id="99" creationId="{0BD0F087-F8E5-D1FE-416D-8C1EB737591B}"/>
          </ac:spMkLst>
        </pc:spChg>
        <pc:spChg chg="add del mod ord">
          <ac:chgData name="Steven Deutsch" userId="0aabbb08-65fc-4d58-943c-1b30355c9053" providerId="ADAL" clId="{E77F2D61-8790-4211-BC69-56B68AF229E9}" dt="2023-03-21T15:45:09.015" v="1298" actId="478"/>
          <ac:spMkLst>
            <pc:docMk/>
            <pc:sldMk cId="3559032167" sldId="2147377250"/>
            <ac:spMk id="100" creationId="{566FAEE7-6455-FA37-3389-4760BCDE2DF3}"/>
          </ac:spMkLst>
        </pc:spChg>
        <pc:spChg chg="add del mod ord">
          <ac:chgData name="Steven Deutsch" userId="0aabbb08-65fc-4d58-943c-1b30355c9053" providerId="ADAL" clId="{E77F2D61-8790-4211-BC69-56B68AF229E9}" dt="2023-03-21T15:45:09.015" v="1298" actId="478"/>
          <ac:spMkLst>
            <pc:docMk/>
            <pc:sldMk cId="3559032167" sldId="2147377250"/>
            <ac:spMk id="101" creationId="{2A09B49D-614E-3F2F-3B1D-26CB2C58C3CC}"/>
          </ac:spMkLst>
        </pc:spChg>
        <pc:spChg chg="add del mod ord">
          <ac:chgData name="Steven Deutsch" userId="0aabbb08-65fc-4d58-943c-1b30355c9053" providerId="ADAL" clId="{E77F2D61-8790-4211-BC69-56B68AF229E9}" dt="2023-03-21T15:45:09.015" v="1298" actId="478"/>
          <ac:spMkLst>
            <pc:docMk/>
            <pc:sldMk cId="3559032167" sldId="2147377250"/>
            <ac:spMk id="102" creationId="{311BE264-87D3-3612-67AB-8603D9D1D433}"/>
          </ac:spMkLst>
        </pc:spChg>
        <pc:spChg chg="add del mod ord">
          <ac:chgData name="Steven Deutsch" userId="0aabbb08-65fc-4d58-943c-1b30355c9053" providerId="ADAL" clId="{E77F2D61-8790-4211-BC69-56B68AF229E9}" dt="2023-03-21T15:45:09.015" v="1298" actId="478"/>
          <ac:spMkLst>
            <pc:docMk/>
            <pc:sldMk cId="3559032167" sldId="2147377250"/>
            <ac:spMk id="103" creationId="{A4C57724-4141-2275-26DC-77E0F963A8E5}"/>
          </ac:spMkLst>
        </pc:spChg>
        <pc:spChg chg="add del mod ord">
          <ac:chgData name="Steven Deutsch" userId="0aabbb08-65fc-4d58-943c-1b30355c9053" providerId="ADAL" clId="{E77F2D61-8790-4211-BC69-56B68AF229E9}" dt="2023-03-21T15:45:09.015" v="1298" actId="478"/>
          <ac:spMkLst>
            <pc:docMk/>
            <pc:sldMk cId="3559032167" sldId="2147377250"/>
            <ac:spMk id="104" creationId="{6B51DA9C-B8AC-1231-BC86-BC8C62A50460}"/>
          </ac:spMkLst>
        </pc:spChg>
        <pc:spChg chg="add del mod ord">
          <ac:chgData name="Steven Deutsch" userId="0aabbb08-65fc-4d58-943c-1b30355c9053" providerId="ADAL" clId="{E77F2D61-8790-4211-BC69-56B68AF229E9}" dt="2023-03-21T15:45:09.015" v="1298" actId="478"/>
          <ac:spMkLst>
            <pc:docMk/>
            <pc:sldMk cId="3559032167" sldId="2147377250"/>
            <ac:spMk id="105" creationId="{9EE71BE2-A39C-6745-D7B7-30B7D1703F3B}"/>
          </ac:spMkLst>
        </pc:spChg>
        <pc:spChg chg="add del mod ord">
          <ac:chgData name="Steven Deutsch" userId="0aabbb08-65fc-4d58-943c-1b30355c9053" providerId="ADAL" clId="{E77F2D61-8790-4211-BC69-56B68AF229E9}" dt="2023-03-21T15:45:09.015" v="1298" actId="478"/>
          <ac:spMkLst>
            <pc:docMk/>
            <pc:sldMk cId="3559032167" sldId="2147377250"/>
            <ac:spMk id="106" creationId="{ACDC2AFB-1BED-E920-6094-DE12F697880F}"/>
          </ac:spMkLst>
        </pc:spChg>
        <pc:picChg chg="add mod">
          <ac:chgData name="Steven Deutsch" userId="0aabbb08-65fc-4d58-943c-1b30355c9053" providerId="ADAL" clId="{E77F2D61-8790-4211-BC69-56B68AF229E9}" dt="2023-03-31T09:01:33.746" v="2868" actId="1076"/>
          <ac:picMkLst>
            <pc:docMk/>
            <pc:sldMk cId="3559032167" sldId="2147377250"/>
            <ac:picMk id="5" creationId="{702B7726-60CE-FC82-3546-59B68385D2B5}"/>
          </ac:picMkLst>
        </pc:picChg>
        <pc:picChg chg="add mod">
          <ac:chgData name="Steven Deutsch" userId="0aabbb08-65fc-4d58-943c-1b30355c9053" providerId="ADAL" clId="{E77F2D61-8790-4211-BC69-56B68AF229E9}" dt="2023-03-21T15:45:17.225" v="1299" actId="1076"/>
          <ac:picMkLst>
            <pc:docMk/>
            <pc:sldMk cId="3559032167" sldId="2147377250"/>
            <ac:picMk id="6" creationId="{F7240AEF-768A-84D3-C277-B93671844855}"/>
          </ac:picMkLst>
        </pc:picChg>
        <pc:picChg chg="add del mod">
          <ac:chgData name="Steven Deutsch" userId="0aabbb08-65fc-4d58-943c-1b30355c9053" providerId="ADAL" clId="{E77F2D61-8790-4211-BC69-56B68AF229E9}" dt="2023-03-31T15:09:05.255" v="2882" actId="21"/>
          <ac:picMkLst>
            <pc:docMk/>
            <pc:sldMk cId="3559032167" sldId="2147377250"/>
            <ac:picMk id="7" creationId="{C4BC87FB-8DA7-2793-8A47-9155E8091B92}"/>
          </ac:picMkLst>
        </pc:picChg>
        <pc:picChg chg="add mod">
          <ac:chgData name="Steven Deutsch" userId="0aabbb08-65fc-4d58-943c-1b30355c9053" providerId="ADAL" clId="{E77F2D61-8790-4211-BC69-56B68AF229E9}" dt="2023-03-21T15:45:17.225" v="1299" actId="1076"/>
          <ac:picMkLst>
            <pc:docMk/>
            <pc:sldMk cId="3559032167" sldId="2147377250"/>
            <ac:picMk id="8" creationId="{39DDFBEC-2E4C-C801-5245-E5821012CEE1}"/>
          </ac:picMkLst>
        </pc:picChg>
        <pc:picChg chg="add mod">
          <ac:chgData name="Steven Deutsch" userId="0aabbb08-65fc-4d58-943c-1b30355c9053" providerId="ADAL" clId="{E77F2D61-8790-4211-BC69-56B68AF229E9}" dt="2023-03-31T15:09:09.827" v="2888" actId="1038"/>
          <ac:picMkLst>
            <pc:docMk/>
            <pc:sldMk cId="3559032167" sldId="2147377250"/>
            <ac:picMk id="9" creationId="{05432DCD-8303-E4D6-3B3F-A0AE319103F2}"/>
          </ac:picMkLst>
        </pc:picChg>
        <pc:picChg chg="add del mod">
          <ac:chgData name="Steven Deutsch" userId="0aabbb08-65fc-4d58-943c-1b30355c9053" providerId="ADAL" clId="{E77F2D61-8790-4211-BC69-56B68AF229E9}" dt="2023-03-31T15:09:06.258" v="2883" actId="478"/>
          <ac:picMkLst>
            <pc:docMk/>
            <pc:sldMk cId="3559032167" sldId="2147377250"/>
            <ac:picMk id="10" creationId="{6148B71F-52AF-35C2-06FC-AB370B6C9401}"/>
          </ac:picMkLst>
        </pc:picChg>
        <pc:picChg chg="add mod">
          <ac:chgData name="Steven Deutsch" userId="0aabbb08-65fc-4d58-943c-1b30355c9053" providerId="ADAL" clId="{E77F2D61-8790-4211-BC69-56B68AF229E9}" dt="2023-03-21T15:45:17.225" v="1299" actId="1076"/>
          <ac:picMkLst>
            <pc:docMk/>
            <pc:sldMk cId="3559032167" sldId="2147377250"/>
            <ac:picMk id="12" creationId="{D947CE6A-CEE1-9220-20FB-CA440C15AAB3}"/>
          </ac:picMkLst>
        </pc:picChg>
        <pc:picChg chg="add mod">
          <ac:chgData name="Steven Deutsch" userId="0aabbb08-65fc-4d58-943c-1b30355c9053" providerId="ADAL" clId="{E77F2D61-8790-4211-BC69-56B68AF229E9}" dt="2023-03-21T15:45:17.225" v="1299" actId="1076"/>
          <ac:picMkLst>
            <pc:docMk/>
            <pc:sldMk cId="3559032167" sldId="2147377250"/>
            <ac:picMk id="14" creationId="{F3111753-26E1-605F-6BE7-59F845818B01}"/>
          </ac:picMkLst>
        </pc:picChg>
        <pc:picChg chg="add mod">
          <ac:chgData name="Steven Deutsch" userId="0aabbb08-65fc-4d58-943c-1b30355c9053" providerId="ADAL" clId="{E77F2D61-8790-4211-BC69-56B68AF229E9}" dt="2023-03-21T15:45:17.225" v="1299" actId="1076"/>
          <ac:picMkLst>
            <pc:docMk/>
            <pc:sldMk cId="3559032167" sldId="2147377250"/>
            <ac:picMk id="16" creationId="{81AE8B3D-9880-3EDA-3BB5-90EE790B56F1}"/>
          </ac:picMkLst>
        </pc:picChg>
        <pc:picChg chg="add mod">
          <ac:chgData name="Steven Deutsch" userId="0aabbb08-65fc-4d58-943c-1b30355c9053" providerId="ADAL" clId="{E77F2D61-8790-4211-BC69-56B68AF229E9}" dt="2023-03-21T15:45:17.225" v="1299" actId="1076"/>
          <ac:picMkLst>
            <pc:docMk/>
            <pc:sldMk cId="3559032167" sldId="2147377250"/>
            <ac:picMk id="18" creationId="{F2D2135E-36E4-E6AE-7F76-FEF78DC5CBBD}"/>
          </ac:picMkLst>
        </pc:picChg>
        <pc:picChg chg="add mod">
          <ac:chgData name="Steven Deutsch" userId="0aabbb08-65fc-4d58-943c-1b30355c9053" providerId="ADAL" clId="{E77F2D61-8790-4211-BC69-56B68AF229E9}" dt="2023-03-21T15:45:17.225" v="1299" actId="1076"/>
          <ac:picMkLst>
            <pc:docMk/>
            <pc:sldMk cId="3559032167" sldId="2147377250"/>
            <ac:picMk id="20" creationId="{912A1BA8-3776-C221-3584-D63B7218592F}"/>
          </ac:picMkLst>
        </pc:picChg>
        <pc:picChg chg="add del mod">
          <ac:chgData name="Steven Deutsch" userId="0aabbb08-65fc-4d58-943c-1b30355c9053" providerId="ADAL" clId="{E77F2D61-8790-4211-BC69-56B68AF229E9}" dt="2023-03-21T14:10:56.091" v="742" actId="478"/>
          <ac:picMkLst>
            <pc:docMk/>
            <pc:sldMk cId="3559032167" sldId="2147377250"/>
            <ac:picMk id="22" creationId="{E290AEEF-4710-F880-1E4A-C5AE228AA27B}"/>
          </ac:picMkLst>
        </pc:picChg>
        <pc:picChg chg="add mod">
          <ac:chgData name="Steven Deutsch" userId="0aabbb08-65fc-4d58-943c-1b30355c9053" providerId="ADAL" clId="{E77F2D61-8790-4211-BC69-56B68AF229E9}" dt="2023-03-21T15:45:17.225" v="1299" actId="1076"/>
          <ac:picMkLst>
            <pc:docMk/>
            <pc:sldMk cId="3559032167" sldId="2147377250"/>
            <ac:picMk id="24" creationId="{18E3D01A-58A4-30DB-6764-FE23A5E0224F}"/>
          </ac:picMkLst>
        </pc:picChg>
        <pc:picChg chg="add mod">
          <ac:chgData name="Steven Deutsch" userId="0aabbb08-65fc-4d58-943c-1b30355c9053" providerId="ADAL" clId="{E77F2D61-8790-4211-BC69-56B68AF229E9}" dt="2023-03-21T15:45:17.225" v="1299" actId="1076"/>
          <ac:picMkLst>
            <pc:docMk/>
            <pc:sldMk cId="3559032167" sldId="2147377250"/>
            <ac:picMk id="26" creationId="{FA0AC382-EA21-B542-6C75-07D394271349}"/>
          </ac:picMkLst>
        </pc:picChg>
        <pc:picChg chg="add del mod">
          <ac:chgData name="Steven Deutsch" userId="0aabbb08-65fc-4d58-943c-1b30355c9053" providerId="ADAL" clId="{E77F2D61-8790-4211-BC69-56B68AF229E9}" dt="2023-03-21T15:16:05.015" v="842" actId="478"/>
          <ac:picMkLst>
            <pc:docMk/>
            <pc:sldMk cId="3559032167" sldId="2147377250"/>
            <ac:picMk id="28" creationId="{C95B4C24-0CD9-E518-0666-F5E5CBCA8F4C}"/>
          </ac:picMkLst>
        </pc:picChg>
        <pc:picChg chg="add mod">
          <ac:chgData name="Steven Deutsch" userId="0aabbb08-65fc-4d58-943c-1b30355c9053" providerId="ADAL" clId="{E77F2D61-8790-4211-BC69-56B68AF229E9}" dt="2023-03-21T15:45:17.225" v="1299" actId="1076"/>
          <ac:picMkLst>
            <pc:docMk/>
            <pc:sldMk cId="3559032167" sldId="2147377250"/>
            <ac:picMk id="30" creationId="{E645C9D2-1B0C-1C87-313F-AC13AA07AE97}"/>
          </ac:picMkLst>
        </pc:picChg>
        <pc:picChg chg="add mod">
          <ac:chgData name="Steven Deutsch" userId="0aabbb08-65fc-4d58-943c-1b30355c9053" providerId="ADAL" clId="{E77F2D61-8790-4211-BC69-56B68AF229E9}" dt="2023-03-21T15:45:17.225" v="1299" actId="1076"/>
          <ac:picMkLst>
            <pc:docMk/>
            <pc:sldMk cId="3559032167" sldId="2147377250"/>
            <ac:picMk id="32" creationId="{A04922A9-6ABF-9B49-ADC6-87938CCB5389}"/>
          </ac:picMkLst>
        </pc:picChg>
        <pc:picChg chg="add mod">
          <ac:chgData name="Steven Deutsch" userId="0aabbb08-65fc-4d58-943c-1b30355c9053" providerId="ADAL" clId="{E77F2D61-8790-4211-BC69-56B68AF229E9}" dt="2023-03-21T15:45:17.225" v="1299" actId="1076"/>
          <ac:picMkLst>
            <pc:docMk/>
            <pc:sldMk cId="3559032167" sldId="2147377250"/>
            <ac:picMk id="34" creationId="{0D2B439F-44BA-9179-7572-F936DE23D089}"/>
          </ac:picMkLst>
        </pc:picChg>
        <pc:picChg chg="add del mod">
          <ac:chgData name="Steven Deutsch" userId="0aabbb08-65fc-4d58-943c-1b30355c9053" providerId="ADAL" clId="{E77F2D61-8790-4211-BC69-56B68AF229E9}" dt="2023-03-21T14:21:02.446" v="787" actId="478"/>
          <ac:picMkLst>
            <pc:docMk/>
            <pc:sldMk cId="3559032167" sldId="2147377250"/>
            <ac:picMk id="36" creationId="{16A4FE39-3B10-9913-0C17-8570D337F2AE}"/>
          </ac:picMkLst>
        </pc:picChg>
        <pc:picChg chg="add mod">
          <ac:chgData name="Steven Deutsch" userId="0aabbb08-65fc-4d58-943c-1b30355c9053" providerId="ADAL" clId="{E77F2D61-8790-4211-BC69-56B68AF229E9}" dt="2023-03-21T15:45:17.225" v="1299" actId="1076"/>
          <ac:picMkLst>
            <pc:docMk/>
            <pc:sldMk cId="3559032167" sldId="2147377250"/>
            <ac:picMk id="38" creationId="{FF963C5D-D7EB-8D42-E511-00F3E8494E99}"/>
          </ac:picMkLst>
        </pc:picChg>
        <pc:picChg chg="add mod">
          <ac:chgData name="Steven Deutsch" userId="0aabbb08-65fc-4d58-943c-1b30355c9053" providerId="ADAL" clId="{E77F2D61-8790-4211-BC69-56B68AF229E9}" dt="2023-03-21T15:45:17.225" v="1299" actId="1076"/>
          <ac:picMkLst>
            <pc:docMk/>
            <pc:sldMk cId="3559032167" sldId="2147377250"/>
            <ac:picMk id="40" creationId="{EFD248DA-C6FB-8E83-C263-A9039399DDE9}"/>
          </ac:picMkLst>
        </pc:picChg>
        <pc:picChg chg="add mod">
          <ac:chgData name="Steven Deutsch" userId="0aabbb08-65fc-4d58-943c-1b30355c9053" providerId="ADAL" clId="{E77F2D61-8790-4211-BC69-56B68AF229E9}" dt="2023-03-21T15:45:17.225" v="1299" actId="1076"/>
          <ac:picMkLst>
            <pc:docMk/>
            <pc:sldMk cId="3559032167" sldId="2147377250"/>
            <ac:picMk id="42" creationId="{2450E54F-5209-0DFB-6801-3F494D03E0B2}"/>
          </ac:picMkLst>
        </pc:picChg>
        <pc:picChg chg="add mod">
          <ac:chgData name="Steven Deutsch" userId="0aabbb08-65fc-4d58-943c-1b30355c9053" providerId="ADAL" clId="{E77F2D61-8790-4211-BC69-56B68AF229E9}" dt="2023-03-21T15:45:17.225" v="1299" actId="1076"/>
          <ac:picMkLst>
            <pc:docMk/>
            <pc:sldMk cId="3559032167" sldId="2147377250"/>
            <ac:picMk id="44" creationId="{B5729AB6-54CA-6ED5-DA91-4CF576C662E2}"/>
          </ac:picMkLst>
        </pc:picChg>
        <pc:picChg chg="add mod">
          <ac:chgData name="Steven Deutsch" userId="0aabbb08-65fc-4d58-943c-1b30355c9053" providerId="ADAL" clId="{E77F2D61-8790-4211-BC69-56B68AF229E9}" dt="2023-03-31T15:09:15.423" v="2889" actId="1076"/>
          <ac:picMkLst>
            <pc:docMk/>
            <pc:sldMk cId="3559032167" sldId="2147377250"/>
            <ac:picMk id="46" creationId="{A04F486B-BB85-3BDF-DE62-C507AA47BD2C}"/>
          </ac:picMkLst>
        </pc:picChg>
        <pc:picChg chg="add mod">
          <ac:chgData name="Steven Deutsch" userId="0aabbb08-65fc-4d58-943c-1b30355c9053" providerId="ADAL" clId="{E77F2D61-8790-4211-BC69-56B68AF229E9}" dt="2023-03-21T15:45:17.225" v="1299" actId="1076"/>
          <ac:picMkLst>
            <pc:docMk/>
            <pc:sldMk cId="3559032167" sldId="2147377250"/>
            <ac:picMk id="48" creationId="{616B5960-E66C-7E5B-2722-874478E4D4EF}"/>
          </ac:picMkLst>
        </pc:picChg>
        <pc:picChg chg="add del mod">
          <ac:chgData name="Steven Deutsch" userId="0aabbb08-65fc-4d58-943c-1b30355c9053" providerId="ADAL" clId="{E77F2D61-8790-4211-BC69-56B68AF229E9}" dt="2023-03-21T14:42:34.391" v="825" actId="478"/>
          <ac:picMkLst>
            <pc:docMk/>
            <pc:sldMk cId="3559032167" sldId="2147377250"/>
            <ac:picMk id="50" creationId="{B40341D6-4C94-7F36-1A60-8BBD78FB68B3}"/>
          </ac:picMkLst>
        </pc:picChg>
        <pc:picChg chg="add mod">
          <ac:chgData name="Steven Deutsch" userId="0aabbb08-65fc-4d58-943c-1b30355c9053" providerId="ADAL" clId="{E77F2D61-8790-4211-BC69-56B68AF229E9}" dt="2023-03-21T15:45:17.225" v="1299" actId="1076"/>
          <ac:picMkLst>
            <pc:docMk/>
            <pc:sldMk cId="3559032167" sldId="2147377250"/>
            <ac:picMk id="52" creationId="{2F6525EF-13F1-F48F-C329-1DDE10377C2A}"/>
          </ac:picMkLst>
        </pc:picChg>
        <pc:picChg chg="add del mod">
          <ac:chgData name="Steven Deutsch" userId="0aabbb08-65fc-4d58-943c-1b30355c9053" providerId="ADAL" clId="{E77F2D61-8790-4211-BC69-56B68AF229E9}" dt="2023-03-31T08:52:50.323" v="2731" actId="478"/>
          <ac:picMkLst>
            <pc:docMk/>
            <pc:sldMk cId="3559032167" sldId="2147377250"/>
            <ac:picMk id="54" creationId="{5E2A467F-6C0F-4478-D57B-5291E78FA4ED}"/>
          </ac:picMkLst>
        </pc:picChg>
        <pc:picChg chg="add mod">
          <ac:chgData name="Steven Deutsch" userId="0aabbb08-65fc-4d58-943c-1b30355c9053" providerId="ADAL" clId="{E77F2D61-8790-4211-BC69-56B68AF229E9}" dt="2023-03-21T15:45:17.225" v="1299" actId="1076"/>
          <ac:picMkLst>
            <pc:docMk/>
            <pc:sldMk cId="3559032167" sldId="2147377250"/>
            <ac:picMk id="56" creationId="{B232C607-4B29-6731-8388-01CDC3A9FD1B}"/>
          </ac:picMkLst>
        </pc:picChg>
        <pc:picChg chg="add mod">
          <ac:chgData name="Steven Deutsch" userId="0aabbb08-65fc-4d58-943c-1b30355c9053" providerId="ADAL" clId="{E77F2D61-8790-4211-BC69-56B68AF229E9}" dt="2023-03-21T15:45:17.225" v="1299" actId="1076"/>
          <ac:picMkLst>
            <pc:docMk/>
            <pc:sldMk cId="3559032167" sldId="2147377250"/>
            <ac:picMk id="58" creationId="{D9CF31AE-2475-A6E5-DF17-94780233D989}"/>
          </ac:picMkLst>
        </pc:picChg>
        <pc:picChg chg="add mod">
          <ac:chgData name="Steven Deutsch" userId="0aabbb08-65fc-4d58-943c-1b30355c9053" providerId="ADAL" clId="{E77F2D61-8790-4211-BC69-56B68AF229E9}" dt="2023-03-21T15:45:17.225" v="1299" actId="1076"/>
          <ac:picMkLst>
            <pc:docMk/>
            <pc:sldMk cId="3559032167" sldId="2147377250"/>
            <ac:picMk id="60" creationId="{6446A4C7-1CEA-9230-042D-CD23A7310AD5}"/>
          </ac:picMkLst>
        </pc:picChg>
        <pc:picChg chg="add mod">
          <ac:chgData name="Steven Deutsch" userId="0aabbb08-65fc-4d58-943c-1b30355c9053" providerId="ADAL" clId="{E77F2D61-8790-4211-BC69-56B68AF229E9}" dt="2023-03-21T15:45:17.225" v="1299" actId="1076"/>
          <ac:picMkLst>
            <pc:docMk/>
            <pc:sldMk cId="3559032167" sldId="2147377250"/>
            <ac:picMk id="62" creationId="{F7CF80FC-80B6-46FA-2513-10906BE8E964}"/>
          </ac:picMkLst>
        </pc:picChg>
        <pc:picChg chg="add mod">
          <ac:chgData name="Steven Deutsch" userId="0aabbb08-65fc-4d58-943c-1b30355c9053" providerId="ADAL" clId="{E77F2D61-8790-4211-BC69-56B68AF229E9}" dt="2023-03-21T15:45:17.225" v="1299" actId="1076"/>
          <ac:picMkLst>
            <pc:docMk/>
            <pc:sldMk cId="3559032167" sldId="2147377250"/>
            <ac:picMk id="64" creationId="{E5BC22C9-F3C9-49A9-15BC-37CAD6CB68FD}"/>
          </ac:picMkLst>
        </pc:picChg>
        <pc:picChg chg="add mod">
          <ac:chgData name="Steven Deutsch" userId="0aabbb08-65fc-4d58-943c-1b30355c9053" providerId="ADAL" clId="{E77F2D61-8790-4211-BC69-56B68AF229E9}" dt="2023-03-21T15:45:17.225" v="1299" actId="1076"/>
          <ac:picMkLst>
            <pc:docMk/>
            <pc:sldMk cId="3559032167" sldId="2147377250"/>
            <ac:picMk id="66" creationId="{B697E145-D804-BE22-1E33-C65889297FBB}"/>
          </ac:picMkLst>
        </pc:picChg>
        <pc:picChg chg="add mod">
          <ac:chgData name="Steven Deutsch" userId="0aabbb08-65fc-4d58-943c-1b30355c9053" providerId="ADAL" clId="{E77F2D61-8790-4211-BC69-56B68AF229E9}" dt="2023-03-21T15:45:17.225" v="1299" actId="1076"/>
          <ac:picMkLst>
            <pc:docMk/>
            <pc:sldMk cId="3559032167" sldId="2147377250"/>
            <ac:picMk id="68" creationId="{64D1EE58-1DBB-563B-4C74-2EEA80AB14B4}"/>
          </ac:picMkLst>
        </pc:picChg>
        <pc:picChg chg="add mod">
          <ac:chgData name="Steven Deutsch" userId="0aabbb08-65fc-4d58-943c-1b30355c9053" providerId="ADAL" clId="{E77F2D61-8790-4211-BC69-56B68AF229E9}" dt="2023-03-21T15:45:17.225" v="1299" actId="1076"/>
          <ac:picMkLst>
            <pc:docMk/>
            <pc:sldMk cId="3559032167" sldId="2147377250"/>
            <ac:picMk id="70" creationId="{6C5D8FA4-F6EC-81BA-A45B-6713E26D35EA}"/>
          </ac:picMkLst>
        </pc:picChg>
        <pc:picChg chg="add mod">
          <ac:chgData name="Steven Deutsch" userId="0aabbb08-65fc-4d58-943c-1b30355c9053" providerId="ADAL" clId="{E77F2D61-8790-4211-BC69-56B68AF229E9}" dt="2023-03-21T15:45:17.225" v="1299" actId="1076"/>
          <ac:picMkLst>
            <pc:docMk/>
            <pc:sldMk cId="3559032167" sldId="2147377250"/>
            <ac:picMk id="72" creationId="{987CE673-2184-2C44-17CB-DB86FE210F42}"/>
          </ac:picMkLst>
        </pc:picChg>
        <pc:picChg chg="add mod">
          <ac:chgData name="Steven Deutsch" userId="0aabbb08-65fc-4d58-943c-1b30355c9053" providerId="ADAL" clId="{E77F2D61-8790-4211-BC69-56B68AF229E9}" dt="2023-03-21T15:45:17.225" v="1299" actId="1076"/>
          <ac:picMkLst>
            <pc:docMk/>
            <pc:sldMk cId="3559032167" sldId="2147377250"/>
            <ac:picMk id="74" creationId="{570A74EF-A15A-9AE2-67E8-1FF4F77A42AF}"/>
          </ac:picMkLst>
        </pc:picChg>
        <pc:picChg chg="add mod">
          <ac:chgData name="Steven Deutsch" userId="0aabbb08-65fc-4d58-943c-1b30355c9053" providerId="ADAL" clId="{E77F2D61-8790-4211-BC69-56B68AF229E9}" dt="2023-03-21T15:45:17.225" v="1299" actId="1076"/>
          <ac:picMkLst>
            <pc:docMk/>
            <pc:sldMk cId="3559032167" sldId="2147377250"/>
            <ac:picMk id="76" creationId="{A370E56A-E7B9-FEC3-086F-A46DCF33F71B}"/>
          </ac:picMkLst>
        </pc:picChg>
      </pc:sldChg>
      <pc:sldChg chg="delSp modSp mod">
        <pc:chgData name="Steven Deutsch" userId="0aabbb08-65fc-4d58-943c-1b30355c9053" providerId="ADAL" clId="{E77F2D61-8790-4211-BC69-56B68AF229E9}" dt="2023-03-30T14:20:23.268" v="2616" actId="478"/>
        <pc:sldMkLst>
          <pc:docMk/>
          <pc:sldMk cId="4254876548" sldId="2147377251"/>
        </pc:sldMkLst>
        <pc:spChg chg="del">
          <ac:chgData name="Steven Deutsch" userId="0aabbb08-65fc-4d58-943c-1b30355c9053" providerId="ADAL" clId="{E77F2D61-8790-4211-BC69-56B68AF229E9}" dt="2023-03-30T14:20:23.268" v="2616" actId="478"/>
          <ac:spMkLst>
            <pc:docMk/>
            <pc:sldMk cId="4254876548" sldId="2147377251"/>
            <ac:spMk id="6" creationId="{4BB0716A-55DF-2476-2B6B-6FFE2E8C5F8C}"/>
          </ac:spMkLst>
        </pc:spChg>
        <pc:spChg chg="mod">
          <ac:chgData name="Steven Deutsch" userId="0aabbb08-65fc-4d58-943c-1b30355c9053" providerId="ADAL" clId="{E77F2D61-8790-4211-BC69-56B68AF229E9}" dt="2023-03-24T13:42:11.042" v="2333" actId="113"/>
          <ac:spMkLst>
            <pc:docMk/>
            <pc:sldMk cId="4254876548" sldId="2147377251"/>
            <ac:spMk id="8" creationId="{9782F3B9-D2D5-030B-1F9E-EF768D894DDA}"/>
          </ac:spMkLst>
        </pc:spChg>
      </pc:sldChg>
      <pc:sldChg chg="delSp mod">
        <pc:chgData name="Steven Deutsch" userId="0aabbb08-65fc-4d58-943c-1b30355c9053" providerId="ADAL" clId="{E77F2D61-8790-4211-BC69-56B68AF229E9}" dt="2023-03-30T14:20:50.044" v="2625" actId="478"/>
        <pc:sldMkLst>
          <pc:docMk/>
          <pc:sldMk cId="3990367665" sldId="2147377252"/>
        </pc:sldMkLst>
        <pc:spChg chg="del">
          <ac:chgData name="Steven Deutsch" userId="0aabbb08-65fc-4d58-943c-1b30355c9053" providerId="ADAL" clId="{E77F2D61-8790-4211-BC69-56B68AF229E9}" dt="2023-03-30T14:20:50.044" v="2625" actId="478"/>
          <ac:spMkLst>
            <pc:docMk/>
            <pc:sldMk cId="3990367665" sldId="2147377252"/>
            <ac:spMk id="8" creationId="{6079DA1F-E59E-E10A-832A-FFAC57D40687}"/>
          </ac:spMkLst>
        </pc:spChg>
      </pc:sldChg>
      <pc:sldChg chg="delSp mod">
        <pc:chgData name="Steven Deutsch" userId="0aabbb08-65fc-4d58-943c-1b30355c9053" providerId="ADAL" clId="{E77F2D61-8790-4211-BC69-56B68AF229E9}" dt="2023-03-30T14:21:11.052" v="2635" actId="478"/>
        <pc:sldMkLst>
          <pc:docMk/>
          <pc:sldMk cId="3925621927" sldId="2147377253"/>
        </pc:sldMkLst>
        <pc:spChg chg="del">
          <ac:chgData name="Steven Deutsch" userId="0aabbb08-65fc-4d58-943c-1b30355c9053" providerId="ADAL" clId="{E77F2D61-8790-4211-BC69-56B68AF229E9}" dt="2023-03-30T14:21:11.052" v="2635" actId="478"/>
          <ac:spMkLst>
            <pc:docMk/>
            <pc:sldMk cId="3925621927" sldId="2147377253"/>
            <ac:spMk id="8" creationId="{C72940E0-0910-31A5-4654-6445DB636E37}"/>
          </ac:spMkLst>
        </pc:spChg>
      </pc:sldChg>
      <pc:sldChg chg="delSp mod">
        <pc:chgData name="Steven Deutsch" userId="0aabbb08-65fc-4d58-943c-1b30355c9053" providerId="ADAL" clId="{E77F2D61-8790-4211-BC69-56B68AF229E9}" dt="2023-03-30T14:21:54.860" v="2666" actId="478"/>
        <pc:sldMkLst>
          <pc:docMk/>
          <pc:sldMk cId="2691682320" sldId="2147377254"/>
        </pc:sldMkLst>
        <pc:spChg chg="del">
          <ac:chgData name="Steven Deutsch" userId="0aabbb08-65fc-4d58-943c-1b30355c9053" providerId="ADAL" clId="{E77F2D61-8790-4211-BC69-56B68AF229E9}" dt="2023-03-30T14:21:54.860" v="2666" actId="478"/>
          <ac:spMkLst>
            <pc:docMk/>
            <pc:sldMk cId="2691682320" sldId="2147377254"/>
            <ac:spMk id="8" creationId="{C72940E0-0910-31A5-4654-6445DB636E37}"/>
          </ac:spMkLst>
        </pc:spChg>
      </pc:sldChg>
      <pc:sldChg chg="delSp modSp mod">
        <pc:chgData name="Steven Deutsch" userId="0aabbb08-65fc-4d58-943c-1b30355c9053" providerId="ADAL" clId="{E77F2D61-8790-4211-BC69-56B68AF229E9}" dt="2023-03-30T14:21:14.634" v="2638" actId="478"/>
        <pc:sldMkLst>
          <pc:docMk/>
          <pc:sldMk cId="1663228764" sldId="2147377255"/>
        </pc:sldMkLst>
        <pc:spChg chg="mod">
          <ac:chgData name="Steven Deutsch" userId="0aabbb08-65fc-4d58-943c-1b30355c9053" providerId="ADAL" clId="{E77F2D61-8790-4211-BC69-56B68AF229E9}" dt="2023-03-22T10:25:44.403" v="1908" actId="20577"/>
          <ac:spMkLst>
            <pc:docMk/>
            <pc:sldMk cId="1663228764" sldId="2147377255"/>
            <ac:spMk id="2" creationId="{B20ED8CA-D12E-C686-851F-841CB79536A6}"/>
          </ac:spMkLst>
        </pc:spChg>
        <pc:spChg chg="del">
          <ac:chgData name="Steven Deutsch" userId="0aabbb08-65fc-4d58-943c-1b30355c9053" providerId="ADAL" clId="{E77F2D61-8790-4211-BC69-56B68AF229E9}" dt="2023-03-30T14:21:14.634" v="2638" actId="478"/>
          <ac:spMkLst>
            <pc:docMk/>
            <pc:sldMk cId="1663228764" sldId="2147377255"/>
            <ac:spMk id="4" creationId="{F2D810FC-E382-E8BE-AF14-033270461EDF}"/>
          </ac:spMkLst>
        </pc:spChg>
        <pc:spChg chg="mod">
          <ac:chgData name="Steven Deutsch" userId="0aabbb08-65fc-4d58-943c-1b30355c9053" providerId="ADAL" clId="{E77F2D61-8790-4211-BC69-56B68AF229E9}" dt="2023-03-17T13:22:27.928" v="1" actId="207"/>
          <ac:spMkLst>
            <pc:docMk/>
            <pc:sldMk cId="1663228764" sldId="2147377255"/>
            <ac:spMk id="15" creationId="{2BF3BC7A-6A2B-8305-AFA4-C80ED5747047}"/>
          </ac:spMkLst>
        </pc:spChg>
        <pc:spChg chg="mod">
          <ac:chgData name="Steven Deutsch" userId="0aabbb08-65fc-4d58-943c-1b30355c9053" providerId="ADAL" clId="{E77F2D61-8790-4211-BC69-56B68AF229E9}" dt="2023-03-17T13:22:30.471" v="2" actId="207"/>
          <ac:spMkLst>
            <pc:docMk/>
            <pc:sldMk cId="1663228764" sldId="2147377255"/>
            <ac:spMk id="18" creationId="{0190E68D-E960-A634-A22D-BA36A12F26FC}"/>
          </ac:spMkLst>
        </pc:spChg>
        <pc:spChg chg="mod">
          <ac:chgData name="Steven Deutsch" userId="0aabbb08-65fc-4d58-943c-1b30355c9053" providerId="ADAL" clId="{E77F2D61-8790-4211-BC69-56B68AF229E9}" dt="2023-03-17T13:22:34.704" v="3" actId="207"/>
          <ac:spMkLst>
            <pc:docMk/>
            <pc:sldMk cId="1663228764" sldId="2147377255"/>
            <ac:spMk id="21" creationId="{C791A5B1-DE11-417E-F594-91967F348230}"/>
          </ac:spMkLst>
        </pc:spChg>
        <pc:spChg chg="mod">
          <ac:chgData name="Steven Deutsch" userId="0aabbb08-65fc-4d58-943c-1b30355c9053" providerId="ADAL" clId="{E77F2D61-8790-4211-BC69-56B68AF229E9}" dt="2023-03-17T13:22:24.077" v="0" actId="207"/>
          <ac:spMkLst>
            <pc:docMk/>
            <pc:sldMk cId="1663228764" sldId="2147377255"/>
            <ac:spMk id="24" creationId="{1CED21A7-BC76-364C-B7C9-9E6A5EF3AA75}"/>
          </ac:spMkLst>
        </pc:spChg>
      </pc:sldChg>
      <pc:sldChg chg="delSp modSp mod">
        <pc:chgData name="Steven Deutsch" userId="0aabbb08-65fc-4d58-943c-1b30355c9053" providerId="ADAL" clId="{E77F2D61-8790-4211-BC69-56B68AF229E9}" dt="2023-03-30T14:21:15.716" v="2639" actId="478"/>
        <pc:sldMkLst>
          <pc:docMk/>
          <pc:sldMk cId="989501509" sldId="2147377256"/>
        </pc:sldMkLst>
        <pc:spChg chg="del">
          <ac:chgData name="Steven Deutsch" userId="0aabbb08-65fc-4d58-943c-1b30355c9053" providerId="ADAL" clId="{E77F2D61-8790-4211-BC69-56B68AF229E9}" dt="2023-03-30T14:21:15.716" v="2639" actId="478"/>
          <ac:spMkLst>
            <pc:docMk/>
            <pc:sldMk cId="989501509" sldId="2147377256"/>
            <ac:spMk id="4" creationId="{F2D810FC-E382-E8BE-AF14-033270461EDF}"/>
          </ac:spMkLst>
        </pc:spChg>
        <pc:spChg chg="mod">
          <ac:chgData name="Steven Deutsch" userId="0aabbb08-65fc-4d58-943c-1b30355c9053" providerId="ADAL" clId="{E77F2D61-8790-4211-BC69-56B68AF229E9}" dt="2023-03-17T13:24:29.862" v="28" actId="208"/>
          <ac:spMkLst>
            <pc:docMk/>
            <pc:sldMk cId="989501509" sldId="2147377256"/>
            <ac:spMk id="41" creationId="{CAB682C3-4F25-26D8-80BD-1D42E71089E5}"/>
          </ac:spMkLst>
        </pc:spChg>
        <pc:spChg chg="mod">
          <ac:chgData name="Steven Deutsch" userId="0aabbb08-65fc-4d58-943c-1b30355c9053" providerId="ADAL" clId="{E77F2D61-8790-4211-BC69-56B68AF229E9}" dt="2023-03-17T13:24:32.794" v="29" actId="208"/>
          <ac:spMkLst>
            <pc:docMk/>
            <pc:sldMk cId="989501509" sldId="2147377256"/>
            <ac:spMk id="42" creationId="{4E58944C-22F3-C866-AEB4-7BC51B10D226}"/>
          </ac:spMkLst>
        </pc:spChg>
        <pc:spChg chg="mod">
          <ac:chgData name="Steven Deutsch" userId="0aabbb08-65fc-4d58-943c-1b30355c9053" providerId="ADAL" clId="{E77F2D61-8790-4211-BC69-56B68AF229E9}" dt="2023-03-17T13:24:23.249" v="26" actId="208"/>
          <ac:spMkLst>
            <pc:docMk/>
            <pc:sldMk cId="989501509" sldId="2147377256"/>
            <ac:spMk id="43" creationId="{DC24B4E7-EB8A-FB3F-2621-5E926B53D1A6}"/>
          </ac:spMkLst>
        </pc:spChg>
        <pc:spChg chg="mod">
          <ac:chgData name="Steven Deutsch" userId="0aabbb08-65fc-4d58-943c-1b30355c9053" providerId="ADAL" clId="{E77F2D61-8790-4211-BC69-56B68AF229E9}" dt="2023-03-17T13:24:25.981" v="27" actId="208"/>
          <ac:spMkLst>
            <pc:docMk/>
            <pc:sldMk cId="989501509" sldId="2147377256"/>
            <ac:spMk id="44" creationId="{5CF71454-52A4-8771-BE24-B8893F6F1AD5}"/>
          </ac:spMkLst>
        </pc:spChg>
        <pc:spChg chg="mod">
          <ac:chgData name="Steven Deutsch" userId="0aabbb08-65fc-4d58-943c-1b30355c9053" providerId="ADAL" clId="{E77F2D61-8790-4211-BC69-56B68AF229E9}" dt="2023-03-17T13:24:42.347" v="31" actId="208"/>
          <ac:spMkLst>
            <pc:docMk/>
            <pc:sldMk cId="989501509" sldId="2147377256"/>
            <ac:spMk id="45" creationId="{6881C198-4B22-1824-A885-87EA54C49D01}"/>
          </ac:spMkLst>
        </pc:spChg>
        <pc:spChg chg="mod">
          <ac:chgData name="Steven Deutsch" userId="0aabbb08-65fc-4d58-943c-1b30355c9053" providerId="ADAL" clId="{E77F2D61-8790-4211-BC69-56B68AF229E9}" dt="2023-03-17T13:24:36.379" v="30" actId="208"/>
          <ac:spMkLst>
            <pc:docMk/>
            <pc:sldMk cId="989501509" sldId="2147377256"/>
            <ac:spMk id="46" creationId="{286B5EDE-94DC-A0E8-411B-8FBFC5A9A1A9}"/>
          </ac:spMkLst>
        </pc:spChg>
        <pc:spChg chg="mod">
          <ac:chgData name="Steven Deutsch" userId="0aabbb08-65fc-4d58-943c-1b30355c9053" providerId="ADAL" clId="{E77F2D61-8790-4211-BC69-56B68AF229E9}" dt="2023-03-17T13:23:05.483" v="12" actId="208"/>
          <ac:spMkLst>
            <pc:docMk/>
            <pc:sldMk cId="989501509" sldId="2147377256"/>
            <ac:spMk id="48" creationId="{5D01E000-895B-2B1F-3CCF-E6F2FF61503C}"/>
          </ac:spMkLst>
        </pc:spChg>
        <pc:spChg chg="mod">
          <ac:chgData name="Steven Deutsch" userId="0aabbb08-65fc-4d58-943c-1b30355c9053" providerId="ADAL" clId="{E77F2D61-8790-4211-BC69-56B68AF229E9}" dt="2023-03-17T13:23:08.469" v="13" actId="208"/>
          <ac:spMkLst>
            <pc:docMk/>
            <pc:sldMk cId="989501509" sldId="2147377256"/>
            <ac:spMk id="50" creationId="{E208285B-24A8-5031-7CFF-39F9656E7EB2}"/>
          </ac:spMkLst>
        </pc:spChg>
        <pc:spChg chg="mod">
          <ac:chgData name="Steven Deutsch" userId="0aabbb08-65fc-4d58-943c-1b30355c9053" providerId="ADAL" clId="{E77F2D61-8790-4211-BC69-56B68AF229E9}" dt="2023-03-17T13:23:38.181" v="19" actId="208"/>
          <ac:spMkLst>
            <pc:docMk/>
            <pc:sldMk cId="989501509" sldId="2147377256"/>
            <ac:spMk id="51" creationId="{9DDB1E37-A48A-0DAC-C2B4-9744C4EE3269}"/>
          </ac:spMkLst>
        </pc:spChg>
        <pc:spChg chg="mod">
          <ac:chgData name="Steven Deutsch" userId="0aabbb08-65fc-4d58-943c-1b30355c9053" providerId="ADAL" clId="{E77F2D61-8790-4211-BC69-56B68AF229E9}" dt="2023-03-17T13:23:38.181" v="19" actId="208"/>
          <ac:spMkLst>
            <pc:docMk/>
            <pc:sldMk cId="989501509" sldId="2147377256"/>
            <ac:spMk id="52" creationId="{F844E3CF-517F-F313-7C6E-291526B6A5A4}"/>
          </ac:spMkLst>
        </pc:spChg>
        <pc:spChg chg="mod">
          <ac:chgData name="Steven Deutsch" userId="0aabbb08-65fc-4d58-943c-1b30355c9053" providerId="ADAL" clId="{E77F2D61-8790-4211-BC69-56B68AF229E9}" dt="2023-03-17T13:23:11.897" v="14" actId="208"/>
          <ac:spMkLst>
            <pc:docMk/>
            <pc:sldMk cId="989501509" sldId="2147377256"/>
            <ac:spMk id="53" creationId="{0A0F42D7-D558-B81C-24E7-0244C8B23B23}"/>
          </ac:spMkLst>
        </pc:spChg>
        <pc:spChg chg="mod">
          <ac:chgData name="Steven Deutsch" userId="0aabbb08-65fc-4d58-943c-1b30355c9053" providerId="ADAL" clId="{E77F2D61-8790-4211-BC69-56B68AF229E9}" dt="2023-03-17T13:23:53.117" v="22" actId="208"/>
          <ac:spMkLst>
            <pc:docMk/>
            <pc:sldMk cId="989501509" sldId="2147377256"/>
            <ac:spMk id="54" creationId="{654FA1BE-111E-E7EA-ABE5-A1FCB6161CBE}"/>
          </ac:spMkLst>
        </pc:spChg>
        <pc:spChg chg="mod">
          <ac:chgData name="Steven Deutsch" userId="0aabbb08-65fc-4d58-943c-1b30355c9053" providerId="ADAL" clId="{E77F2D61-8790-4211-BC69-56B68AF229E9}" dt="2023-03-17T13:24:15.551" v="25" actId="208"/>
          <ac:spMkLst>
            <pc:docMk/>
            <pc:sldMk cId="989501509" sldId="2147377256"/>
            <ac:spMk id="55" creationId="{77315006-CCED-DDE2-CE0B-E5ED3E70076B}"/>
          </ac:spMkLst>
        </pc:spChg>
        <pc:spChg chg="mod">
          <ac:chgData name="Steven Deutsch" userId="0aabbb08-65fc-4d58-943c-1b30355c9053" providerId="ADAL" clId="{E77F2D61-8790-4211-BC69-56B68AF229E9}" dt="2023-03-17T13:23:45.556" v="20" actId="208"/>
          <ac:spMkLst>
            <pc:docMk/>
            <pc:sldMk cId="989501509" sldId="2147377256"/>
            <ac:spMk id="56" creationId="{665A471C-F823-1425-AFB6-ECE00D6E9EDC}"/>
          </ac:spMkLst>
        </pc:spChg>
        <pc:spChg chg="mod">
          <ac:chgData name="Steven Deutsch" userId="0aabbb08-65fc-4d58-943c-1b30355c9053" providerId="ADAL" clId="{E77F2D61-8790-4211-BC69-56B68AF229E9}" dt="2023-03-17T13:23:45.556" v="20" actId="208"/>
          <ac:spMkLst>
            <pc:docMk/>
            <pc:sldMk cId="989501509" sldId="2147377256"/>
            <ac:spMk id="57" creationId="{139BA6F4-204A-DC2C-7DBD-0CE27D2109A2}"/>
          </ac:spMkLst>
        </pc:spChg>
        <pc:spChg chg="mod">
          <ac:chgData name="Steven Deutsch" userId="0aabbb08-65fc-4d58-943c-1b30355c9053" providerId="ADAL" clId="{E77F2D61-8790-4211-BC69-56B68AF229E9}" dt="2023-03-17T13:23:45.556" v="20" actId="208"/>
          <ac:spMkLst>
            <pc:docMk/>
            <pc:sldMk cId="989501509" sldId="2147377256"/>
            <ac:spMk id="58" creationId="{FA195094-3FC6-D6C0-0364-EC54FA2E0B46}"/>
          </ac:spMkLst>
        </pc:spChg>
        <pc:spChg chg="mod">
          <ac:chgData name="Steven Deutsch" userId="0aabbb08-65fc-4d58-943c-1b30355c9053" providerId="ADAL" clId="{E77F2D61-8790-4211-BC69-56B68AF229E9}" dt="2023-03-17T13:24:05.093" v="24" actId="208"/>
          <ac:spMkLst>
            <pc:docMk/>
            <pc:sldMk cId="989501509" sldId="2147377256"/>
            <ac:spMk id="59" creationId="{B8C567D5-55FF-3946-84AF-60CD7F56D275}"/>
          </ac:spMkLst>
        </pc:spChg>
        <pc:spChg chg="mod">
          <ac:chgData name="Steven Deutsch" userId="0aabbb08-65fc-4d58-943c-1b30355c9053" providerId="ADAL" clId="{E77F2D61-8790-4211-BC69-56B68AF229E9}" dt="2023-03-17T13:22:55.466" v="7" actId="208"/>
          <ac:spMkLst>
            <pc:docMk/>
            <pc:sldMk cId="989501509" sldId="2147377256"/>
            <ac:spMk id="63" creationId="{A715F89B-5F77-2D4B-BA48-243FAF3B5FB6}"/>
          </ac:spMkLst>
        </pc:spChg>
        <pc:spChg chg="mod">
          <ac:chgData name="Steven Deutsch" userId="0aabbb08-65fc-4d58-943c-1b30355c9053" providerId="ADAL" clId="{E77F2D61-8790-4211-BC69-56B68AF229E9}" dt="2023-03-17T13:22:59.223" v="8" actId="208"/>
          <ac:spMkLst>
            <pc:docMk/>
            <pc:sldMk cId="989501509" sldId="2147377256"/>
            <ac:spMk id="64" creationId="{C2F9EE52-5748-A1AD-72F1-400D1F5566D5}"/>
          </ac:spMkLst>
        </pc:spChg>
        <pc:spChg chg="mod">
          <ac:chgData name="Steven Deutsch" userId="0aabbb08-65fc-4d58-943c-1b30355c9053" providerId="ADAL" clId="{E77F2D61-8790-4211-BC69-56B68AF229E9}" dt="2023-03-17T13:22:49.575" v="5" actId="208"/>
          <ac:spMkLst>
            <pc:docMk/>
            <pc:sldMk cId="989501509" sldId="2147377256"/>
            <ac:spMk id="65" creationId="{6AA1C0C3-DC1A-86F0-F028-FBDF5A398DF1}"/>
          </ac:spMkLst>
        </pc:spChg>
        <pc:spChg chg="mod">
          <ac:chgData name="Steven Deutsch" userId="0aabbb08-65fc-4d58-943c-1b30355c9053" providerId="ADAL" clId="{E77F2D61-8790-4211-BC69-56B68AF229E9}" dt="2023-03-17T13:22:52.019" v="6" actId="208"/>
          <ac:spMkLst>
            <pc:docMk/>
            <pc:sldMk cId="989501509" sldId="2147377256"/>
            <ac:spMk id="66" creationId="{90767F5A-73A5-045F-DB6F-9738551C28AC}"/>
          </ac:spMkLst>
        </pc:spChg>
        <pc:spChg chg="mod">
          <ac:chgData name="Steven Deutsch" userId="0aabbb08-65fc-4d58-943c-1b30355c9053" providerId="ADAL" clId="{E77F2D61-8790-4211-BC69-56B68AF229E9}" dt="2023-03-17T13:23:22.020" v="16" actId="207"/>
          <ac:spMkLst>
            <pc:docMk/>
            <pc:sldMk cId="989501509" sldId="2147377256"/>
            <ac:spMk id="67" creationId="{87EED2D1-3A7C-D750-86FA-3B224BB3BDE3}"/>
          </ac:spMkLst>
        </pc:spChg>
        <pc:spChg chg="mod">
          <ac:chgData name="Steven Deutsch" userId="0aabbb08-65fc-4d58-943c-1b30355c9053" providerId="ADAL" clId="{E77F2D61-8790-4211-BC69-56B68AF229E9}" dt="2023-03-17T13:23:24.068" v="17" actId="207"/>
          <ac:spMkLst>
            <pc:docMk/>
            <pc:sldMk cId="989501509" sldId="2147377256"/>
            <ac:spMk id="68" creationId="{0790D862-EAE6-12C1-C0CD-D1A5F6665758}"/>
          </ac:spMkLst>
        </pc:spChg>
        <pc:spChg chg="mod">
          <ac:chgData name="Steven Deutsch" userId="0aabbb08-65fc-4d58-943c-1b30355c9053" providerId="ADAL" clId="{E77F2D61-8790-4211-BC69-56B68AF229E9}" dt="2023-03-17T13:23:26.464" v="18" actId="207"/>
          <ac:spMkLst>
            <pc:docMk/>
            <pc:sldMk cId="989501509" sldId="2147377256"/>
            <ac:spMk id="73" creationId="{4D8D7BFC-D038-13B1-A2AE-1DA9A3A7D6BD}"/>
          </ac:spMkLst>
        </pc:spChg>
        <pc:spChg chg="mod">
          <ac:chgData name="Steven Deutsch" userId="0aabbb08-65fc-4d58-943c-1b30355c9053" providerId="ADAL" clId="{E77F2D61-8790-4211-BC69-56B68AF229E9}" dt="2023-03-17T13:25:19.378" v="40" actId="208"/>
          <ac:spMkLst>
            <pc:docMk/>
            <pc:sldMk cId="989501509" sldId="2147377256"/>
            <ac:spMk id="77" creationId="{AD00CA95-89DF-C83A-4F34-14621DC369B8}"/>
          </ac:spMkLst>
        </pc:spChg>
        <pc:spChg chg="mod">
          <ac:chgData name="Steven Deutsch" userId="0aabbb08-65fc-4d58-943c-1b30355c9053" providerId="ADAL" clId="{E77F2D61-8790-4211-BC69-56B68AF229E9}" dt="2023-03-17T13:25:05.165" v="38" actId="208"/>
          <ac:spMkLst>
            <pc:docMk/>
            <pc:sldMk cId="989501509" sldId="2147377256"/>
            <ac:spMk id="78" creationId="{10F8A17C-D2D8-F27D-35D9-4C54FFE04228}"/>
          </ac:spMkLst>
        </pc:spChg>
        <pc:spChg chg="mod">
          <ac:chgData name="Steven Deutsch" userId="0aabbb08-65fc-4d58-943c-1b30355c9053" providerId="ADAL" clId="{E77F2D61-8790-4211-BC69-56B68AF229E9}" dt="2023-03-17T13:25:02.272" v="37" actId="208"/>
          <ac:spMkLst>
            <pc:docMk/>
            <pc:sldMk cId="989501509" sldId="2147377256"/>
            <ac:spMk id="79" creationId="{B99FD0C7-A927-B4A8-45ED-8EE1035D7139}"/>
          </ac:spMkLst>
        </pc:spChg>
        <pc:spChg chg="mod">
          <ac:chgData name="Steven Deutsch" userId="0aabbb08-65fc-4d58-943c-1b30355c9053" providerId="ADAL" clId="{E77F2D61-8790-4211-BC69-56B68AF229E9}" dt="2023-03-17T13:24:57.071" v="35" actId="208"/>
          <ac:spMkLst>
            <pc:docMk/>
            <pc:sldMk cId="989501509" sldId="2147377256"/>
            <ac:spMk id="80" creationId="{1D71AB78-7FDC-77BC-66D2-1B6E0E7C8D19}"/>
          </ac:spMkLst>
        </pc:spChg>
        <pc:spChg chg="mod">
          <ac:chgData name="Steven Deutsch" userId="0aabbb08-65fc-4d58-943c-1b30355c9053" providerId="ADAL" clId="{E77F2D61-8790-4211-BC69-56B68AF229E9}" dt="2023-03-17T13:24:59.590" v="36" actId="208"/>
          <ac:spMkLst>
            <pc:docMk/>
            <pc:sldMk cId="989501509" sldId="2147377256"/>
            <ac:spMk id="81" creationId="{9A56CE6F-57A4-1153-AC3B-CA31E907C23F}"/>
          </ac:spMkLst>
        </pc:spChg>
        <pc:spChg chg="mod">
          <ac:chgData name="Steven Deutsch" userId="0aabbb08-65fc-4d58-943c-1b30355c9053" providerId="ADAL" clId="{E77F2D61-8790-4211-BC69-56B68AF229E9}" dt="2023-03-17T13:25:11.565" v="39" actId="208"/>
          <ac:spMkLst>
            <pc:docMk/>
            <pc:sldMk cId="989501509" sldId="2147377256"/>
            <ac:spMk id="82" creationId="{884EDEBE-FCDB-0D69-B90F-A29CF5F36D7D}"/>
          </ac:spMkLst>
        </pc:spChg>
        <pc:spChg chg="mod">
          <ac:chgData name="Steven Deutsch" userId="0aabbb08-65fc-4d58-943c-1b30355c9053" providerId="ADAL" clId="{E77F2D61-8790-4211-BC69-56B68AF229E9}" dt="2023-03-17T13:24:48.619" v="33" actId="208"/>
          <ac:spMkLst>
            <pc:docMk/>
            <pc:sldMk cId="989501509" sldId="2147377256"/>
            <ac:spMk id="83" creationId="{436F5F1C-34F3-BCBD-D086-80AC26FE5553}"/>
          </ac:spMkLst>
        </pc:spChg>
        <pc:spChg chg="mod">
          <ac:chgData name="Steven Deutsch" userId="0aabbb08-65fc-4d58-943c-1b30355c9053" providerId="ADAL" clId="{E77F2D61-8790-4211-BC69-56B68AF229E9}" dt="2023-03-17T13:24:45.826" v="32" actId="208"/>
          <ac:spMkLst>
            <pc:docMk/>
            <pc:sldMk cId="989501509" sldId="2147377256"/>
            <ac:spMk id="84" creationId="{FA7D0A34-627C-DCF1-ED87-2DFC305536F9}"/>
          </ac:spMkLst>
        </pc:spChg>
        <pc:spChg chg="mod">
          <ac:chgData name="Steven Deutsch" userId="0aabbb08-65fc-4d58-943c-1b30355c9053" providerId="ADAL" clId="{E77F2D61-8790-4211-BC69-56B68AF229E9}" dt="2023-03-17T13:25:11.565" v="39" actId="208"/>
          <ac:spMkLst>
            <pc:docMk/>
            <pc:sldMk cId="989501509" sldId="2147377256"/>
            <ac:spMk id="85" creationId="{178FF403-1D0D-C4FC-0BAB-929C7DEAA29F}"/>
          </ac:spMkLst>
        </pc:spChg>
        <pc:spChg chg="mod">
          <ac:chgData name="Steven Deutsch" userId="0aabbb08-65fc-4d58-943c-1b30355c9053" providerId="ADAL" clId="{E77F2D61-8790-4211-BC69-56B68AF229E9}" dt="2023-03-17T13:25:11.565" v="39" actId="208"/>
          <ac:spMkLst>
            <pc:docMk/>
            <pc:sldMk cId="989501509" sldId="2147377256"/>
            <ac:spMk id="86" creationId="{4797B826-7A9C-FC8F-83F4-823F26D1A423}"/>
          </ac:spMkLst>
        </pc:spChg>
        <pc:spChg chg="mod">
          <ac:chgData name="Steven Deutsch" userId="0aabbb08-65fc-4d58-943c-1b30355c9053" providerId="ADAL" clId="{E77F2D61-8790-4211-BC69-56B68AF229E9}" dt="2023-03-17T13:23:19.734" v="15" actId="207"/>
          <ac:spMkLst>
            <pc:docMk/>
            <pc:sldMk cId="989501509" sldId="2147377256"/>
            <ac:spMk id="89" creationId="{A26EC0FA-B618-C1A1-7779-F3B5681BE1F1}"/>
          </ac:spMkLst>
        </pc:spChg>
      </pc:sldChg>
      <pc:sldChg chg="delSp modSp mod">
        <pc:chgData name="Steven Deutsch" userId="0aabbb08-65fc-4d58-943c-1b30355c9053" providerId="ADAL" clId="{E77F2D61-8790-4211-BC69-56B68AF229E9}" dt="2023-03-30T14:21:17.956" v="2641" actId="478"/>
        <pc:sldMkLst>
          <pc:docMk/>
          <pc:sldMk cId="301388771" sldId="2147377257"/>
        </pc:sldMkLst>
        <pc:spChg chg="del">
          <ac:chgData name="Steven Deutsch" userId="0aabbb08-65fc-4d58-943c-1b30355c9053" providerId="ADAL" clId="{E77F2D61-8790-4211-BC69-56B68AF229E9}" dt="2023-03-30T14:21:17.956" v="2641" actId="478"/>
          <ac:spMkLst>
            <pc:docMk/>
            <pc:sldMk cId="301388771" sldId="2147377257"/>
            <ac:spMk id="4" creationId="{F2D810FC-E382-E8BE-AF14-033270461EDF}"/>
          </ac:spMkLst>
        </pc:spChg>
        <pc:spChg chg="mod">
          <ac:chgData name="Steven Deutsch" userId="0aabbb08-65fc-4d58-943c-1b30355c9053" providerId="ADAL" clId="{E77F2D61-8790-4211-BC69-56B68AF229E9}" dt="2023-03-17T13:28:07.909" v="58" actId="208"/>
          <ac:spMkLst>
            <pc:docMk/>
            <pc:sldMk cId="301388771" sldId="2147377257"/>
            <ac:spMk id="14" creationId="{D8AFAD5D-B662-B318-0267-FFC1AC2B6A59}"/>
          </ac:spMkLst>
        </pc:spChg>
        <pc:spChg chg="mod">
          <ac:chgData name="Steven Deutsch" userId="0aabbb08-65fc-4d58-943c-1b30355c9053" providerId="ADAL" clId="{E77F2D61-8790-4211-BC69-56B68AF229E9}" dt="2023-03-17T13:28:07.909" v="58" actId="208"/>
          <ac:spMkLst>
            <pc:docMk/>
            <pc:sldMk cId="301388771" sldId="2147377257"/>
            <ac:spMk id="15" creationId="{D2ED9539-AFF4-AB7A-7736-A336A5228A11}"/>
          </ac:spMkLst>
        </pc:spChg>
        <pc:spChg chg="mod">
          <ac:chgData name="Steven Deutsch" userId="0aabbb08-65fc-4d58-943c-1b30355c9053" providerId="ADAL" clId="{E77F2D61-8790-4211-BC69-56B68AF229E9}" dt="2023-03-17T13:28:00.385" v="57" actId="208"/>
          <ac:spMkLst>
            <pc:docMk/>
            <pc:sldMk cId="301388771" sldId="2147377257"/>
            <ac:spMk id="19" creationId="{D5ABB0B8-D7C9-7A9B-1827-CEA848FFCEFF}"/>
          </ac:spMkLst>
        </pc:spChg>
        <pc:spChg chg="mod">
          <ac:chgData name="Steven Deutsch" userId="0aabbb08-65fc-4d58-943c-1b30355c9053" providerId="ADAL" clId="{E77F2D61-8790-4211-BC69-56B68AF229E9}" dt="2023-03-17T13:28:00.385" v="57" actId="208"/>
          <ac:spMkLst>
            <pc:docMk/>
            <pc:sldMk cId="301388771" sldId="2147377257"/>
            <ac:spMk id="20" creationId="{92D03267-4825-7048-77EF-55C289F1C83C}"/>
          </ac:spMkLst>
        </pc:spChg>
        <pc:spChg chg="mod">
          <ac:chgData name="Steven Deutsch" userId="0aabbb08-65fc-4d58-943c-1b30355c9053" providerId="ADAL" clId="{E77F2D61-8790-4211-BC69-56B68AF229E9}" dt="2023-03-17T13:27:54.201" v="56" actId="208"/>
          <ac:spMkLst>
            <pc:docMk/>
            <pc:sldMk cId="301388771" sldId="2147377257"/>
            <ac:spMk id="21" creationId="{EA7CD170-8904-D2A5-EA7D-F06418480612}"/>
          </ac:spMkLst>
        </pc:spChg>
        <pc:spChg chg="mod">
          <ac:chgData name="Steven Deutsch" userId="0aabbb08-65fc-4d58-943c-1b30355c9053" providerId="ADAL" clId="{E77F2D61-8790-4211-BC69-56B68AF229E9}" dt="2023-03-17T13:27:54.201" v="56" actId="208"/>
          <ac:spMkLst>
            <pc:docMk/>
            <pc:sldMk cId="301388771" sldId="2147377257"/>
            <ac:spMk id="22" creationId="{10808C6B-21E2-6FBE-15B8-443E90B031AF}"/>
          </ac:spMkLst>
        </pc:spChg>
        <pc:spChg chg="mod">
          <ac:chgData name="Steven Deutsch" userId="0aabbb08-65fc-4d58-943c-1b30355c9053" providerId="ADAL" clId="{E77F2D61-8790-4211-BC69-56B68AF229E9}" dt="2023-03-17T13:27:45.366" v="55" actId="208"/>
          <ac:spMkLst>
            <pc:docMk/>
            <pc:sldMk cId="301388771" sldId="2147377257"/>
            <ac:spMk id="23" creationId="{47B8864C-D604-4770-B6D8-16187A52197A}"/>
          </ac:spMkLst>
        </pc:spChg>
        <pc:spChg chg="mod">
          <ac:chgData name="Steven Deutsch" userId="0aabbb08-65fc-4d58-943c-1b30355c9053" providerId="ADAL" clId="{E77F2D61-8790-4211-BC69-56B68AF229E9}" dt="2023-03-17T13:28:12.644" v="59" actId="208"/>
          <ac:spMkLst>
            <pc:docMk/>
            <pc:sldMk cId="301388771" sldId="2147377257"/>
            <ac:spMk id="27" creationId="{7E7C866E-CB3E-9669-7F1D-E54F80B89B1F}"/>
          </ac:spMkLst>
        </pc:spChg>
        <pc:spChg chg="mod">
          <ac:chgData name="Steven Deutsch" userId="0aabbb08-65fc-4d58-943c-1b30355c9053" providerId="ADAL" clId="{E77F2D61-8790-4211-BC69-56B68AF229E9}" dt="2023-03-17T13:28:12.644" v="59" actId="208"/>
          <ac:spMkLst>
            <pc:docMk/>
            <pc:sldMk cId="301388771" sldId="2147377257"/>
            <ac:spMk id="28" creationId="{1029ED85-0290-F88F-5DDB-9593109A46E8}"/>
          </ac:spMkLst>
        </pc:spChg>
        <pc:spChg chg="mod">
          <ac:chgData name="Steven Deutsch" userId="0aabbb08-65fc-4d58-943c-1b30355c9053" providerId="ADAL" clId="{E77F2D61-8790-4211-BC69-56B68AF229E9}" dt="2023-03-17T13:28:17.064" v="60" actId="208"/>
          <ac:spMkLst>
            <pc:docMk/>
            <pc:sldMk cId="301388771" sldId="2147377257"/>
            <ac:spMk id="29" creationId="{F389010E-87B3-7188-0540-F76C632C1EE3}"/>
          </ac:spMkLst>
        </pc:spChg>
        <pc:spChg chg="mod">
          <ac:chgData name="Steven Deutsch" userId="0aabbb08-65fc-4d58-943c-1b30355c9053" providerId="ADAL" clId="{E77F2D61-8790-4211-BC69-56B68AF229E9}" dt="2023-03-17T13:28:12.644" v="59" actId="208"/>
          <ac:spMkLst>
            <pc:docMk/>
            <pc:sldMk cId="301388771" sldId="2147377257"/>
            <ac:spMk id="30" creationId="{FA794310-400E-28C8-E2B4-7D4B354E1047}"/>
          </ac:spMkLst>
        </pc:spChg>
        <pc:spChg chg="mod">
          <ac:chgData name="Steven Deutsch" userId="0aabbb08-65fc-4d58-943c-1b30355c9053" providerId="ADAL" clId="{E77F2D61-8790-4211-BC69-56B68AF229E9}" dt="2023-03-17T13:28:21.141" v="61" actId="208"/>
          <ac:spMkLst>
            <pc:docMk/>
            <pc:sldMk cId="301388771" sldId="2147377257"/>
            <ac:spMk id="34" creationId="{4DC56B03-3AE8-E5A2-D205-7168BEC086EB}"/>
          </ac:spMkLst>
        </pc:spChg>
        <pc:spChg chg="mod">
          <ac:chgData name="Steven Deutsch" userId="0aabbb08-65fc-4d58-943c-1b30355c9053" providerId="ADAL" clId="{E77F2D61-8790-4211-BC69-56B68AF229E9}" dt="2023-03-17T13:28:21.141" v="61" actId="208"/>
          <ac:spMkLst>
            <pc:docMk/>
            <pc:sldMk cId="301388771" sldId="2147377257"/>
            <ac:spMk id="35" creationId="{1B42FD86-98BE-B026-4A5C-0EBBD4A3C7F9}"/>
          </ac:spMkLst>
        </pc:spChg>
        <pc:spChg chg="mod">
          <ac:chgData name="Steven Deutsch" userId="0aabbb08-65fc-4d58-943c-1b30355c9053" providerId="ADAL" clId="{E77F2D61-8790-4211-BC69-56B68AF229E9}" dt="2023-03-17T13:28:31.475" v="62" actId="208"/>
          <ac:spMkLst>
            <pc:docMk/>
            <pc:sldMk cId="301388771" sldId="2147377257"/>
            <ac:spMk id="44" creationId="{9DD28A17-C1B8-C272-7288-8C19D742BD70}"/>
          </ac:spMkLst>
        </pc:spChg>
        <pc:spChg chg="mod">
          <ac:chgData name="Steven Deutsch" userId="0aabbb08-65fc-4d58-943c-1b30355c9053" providerId="ADAL" clId="{E77F2D61-8790-4211-BC69-56B68AF229E9}" dt="2023-03-17T13:28:31.475" v="62" actId="208"/>
          <ac:spMkLst>
            <pc:docMk/>
            <pc:sldMk cId="301388771" sldId="2147377257"/>
            <ac:spMk id="45" creationId="{25513983-9FB1-D796-9E6E-D313E9B09B62}"/>
          </ac:spMkLst>
        </pc:spChg>
        <pc:spChg chg="mod">
          <ac:chgData name="Steven Deutsch" userId="0aabbb08-65fc-4d58-943c-1b30355c9053" providerId="ADAL" clId="{E77F2D61-8790-4211-BC69-56B68AF229E9}" dt="2023-03-17T13:28:31.475" v="62" actId="208"/>
          <ac:spMkLst>
            <pc:docMk/>
            <pc:sldMk cId="301388771" sldId="2147377257"/>
            <ac:spMk id="46" creationId="{0DD7BFDD-AB63-054D-142D-E33894648FF9}"/>
          </ac:spMkLst>
        </pc:spChg>
        <pc:spChg chg="mod">
          <ac:chgData name="Steven Deutsch" userId="0aabbb08-65fc-4d58-943c-1b30355c9053" providerId="ADAL" clId="{E77F2D61-8790-4211-BC69-56B68AF229E9}" dt="2023-03-17T13:28:31.475" v="62" actId="208"/>
          <ac:spMkLst>
            <pc:docMk/>
            <pc:sldMk cId="301388771" sldId="2147377257"/>
            <ac:spMk id="47" creationId="{74A9F6AB-1AF0-132E-0868-88264AE44A3B}"/>
          </ac:spMkLst>
        </pc:spChg>
        <pc:spChg chg="mod">
          <ac:chgData name="Steven Deutsch" userId="0aabbb08-65fc-4d58-943c-1b30355c9053" providerId="ADAL" clId="{E77F2D61-8790-4211-BC69-56B68AF229E9}" dt="2023-03-17T13:28:31.475" v="62" actId="208"/>
          <ac:spMkLst>
            <pc:docMk/>
            <pc:sldMk cId="301388771" sldId="2147377257"/>
            <ac:spMk id="48" creationId="{BBEBDF9E-6BD3-D422-DD27-A20B16FB13F1}"/>
          </ac:spMkLst>
        </pc:spChg>
      </pc:sldChg>
      <pc:sldChg chg="delSp modSp mod">
        <pc:chgData name="Steven Deutsch" userId="0aabbb08-65fc-4d58-943c-1b30355c9053" providerId="ADAL" clId="{E77F2D61-8790-4211-BC69-56B68AF229E9}" dt="2023-03-30T14:21:16.844" v="2640" actId="478"/>
        <pc:sldMkLst>
          <pc:docMk/>
          <pc:sldMk cId="3231807723" sldId="2147377258"/>
        </pc:sldMkLst>
        <pc:spChg chg="del">
          <ac:chgData name="Steven Deutsch" userId="0aabbb08-65fc-4d58-943c-1b30355c9053" providerId="ADAL" clId="{E77F2D61-8790-4211-BC69-56B68AF229E9}" dt="2023-03-30T14:21:16.844" v="2640" actId="478"/>
          <ac:spMkLst>
            <pc:docMk/>
            <pc:sldMk cId="3231807723" sldId="2147377258"/>
            <ac:spMk id="4" creationId="{F2D810FC-E382-E8BE-AF14-033270461EDF}"/>
          </ac:spMkLst>
        </pc:spChg>
        <pc:spChg chg="mod">
          <ac:chgData name="Steven Deutsch" userId="0aabbb08-65fc-4d58-943c-1b30355c9053" providerId="ADAL" clId="{E77F2D61-8790-4211-BC69-56B68AF229E9}" dt="2023-03-17T13:26:30.263" v="47" actId="208"/>
          <ac:spMkLst>
            <pc:docMk/>
            <pc:sldMk cId="3231807723" sldId="2147377258"/>
            <ac:spMk id="8" creationId="{C6BBEB4D-F410-D843-3653-D21C7A63D8B7}"/>
          </ac:spMkLst>
        </pc:spChg>
        <pc:spChg chg="mod">
          <ac:chgData name="Steven Deutsch" userId="0aabbb08-65fc-4d58-943c-1b30355c9053" providerId="ADAL" clId="{E77F2D61-8790-4211-BC69-56B68AF229E9}" dt="2023-03-17T13:26:30.263" v="47" actId="208"/>
          <ac:spMkLst>
            <pc:docMk/>
            <pc:sldMk cId="3231807723" sldId="2147377258"/>
            <ac:spMk id="9" creationId="{038194AF-9A63-A3F6-396B-1C6AE515E6F7}"/>
          </ac:spMkLst>
        </pc:spChg>
        <pc:spChg chg="mod">
          <ac:chgData name="Steven Deutsch" userId="0aabbb08-65fc-4d58-943c-1b30355c9053" providerId="ADAL" clId="{E77F2D61-8790-4211-BC69-56B68AF229E9}" dt="2023-03-17T13:26:30.263" v="47" actId="208"/>
          <ac:spMkLst>
            <pc:docMk/>
            <pc:sldMk cId="3231807723" sldId="2147377258"/>
            <ac:spMk id="10" creationId="{481BDDCA-8EC1-EEA5-1A54-8499E0FB0611}"/>
          </ac:spMkLst>
        </pc:spChg>
        <pc:spChg chg="mod">
          <ac:chgData name="Steven Deutsch" userId="0aabbb08-65fc-4d58-943c-1b30355c9053" providerId="ADAL" clId="{E77F2D61-8790-4211-BC69-56B68AF229E9}" dt="2023-03-17T13:26:30.263" v="47" actId="208"/>
          <ac:spMkLst>
            <pc:docMk/>
            <pc:sldMk cId="3231807723" sldId="2147377258"/>
            <ac:spMk id="11" creationId="{42D1EFAD-FB9A-BD29-73E9-8EEDE37552FA}"/>
          </ac:spMkLst>
        </pc:spChg>
        <pc:spChg chg="mod">
          <ac:chgData name="Steven Deutsch" userId="0aabbb08-65fc-4d58-943c-1b30355c9053" providerId="ADAL" clId="{E77F2D61-8790-4211-BC69-56B68AF229E9}" dt="2023-03-17T13:26:30.263" v="47" actId="208"/>
          <ac:spMkLst>
            <pc:docMk/>
            <pc:sldMk cId="3231807723" sldId="2147377258"/>
            <ac:spMk id="12" creationId="{4FDC700D-4508-9CF0-E8F4-444B52A48014}"/>
          </ac:spMkLst>
        </pc:spChg>
        <pc:spChg chg="mod">
          <ac:chgData name="Steven Deutsch" userId="0aabbb08-65fc-4d58-943c-1b30355c9053" providerId="ADAL" clId="{E77F2D61-8790-4211-BC69-56B68AF229E9}" dt="2023-03-17T13:26:34.237" v="48" actId="208"/>
          <ac:spMkLst>
            <pc:docMk/>
            <pc:sldMk cId="3231807723" sldId="2147377258"/>
            <ac:spMk id="13" creationId="{F088FDDC-5A6B-3875-355E-A37E98F708FD}"/>
          </ac:spMkLst>
        </pc:spChg>
        <pc:spChg chg="mod">
          <ac:chgData name="Steven Deutsch" userId="0aabbb08-65fc-4d58-943c-1b30355c9053" providerId="ADAL" clId="{E77F2D61-8790-4211-BC69-56B68AF229E9}" dt="2023-03-17T13:26:30.263" v="47" actId="208"/>
          <ac:spMkLst>
            <pc:docMk/>
            <pc:sldMk cId="3231807723" sldId="2147377258"/>
            <ac:spMk id="14" creationId="{EBDF9216-DBDC-B6D9-BF7A-7F77F2D22EE4}"/>
          </ac:spMkLst>
        </pc:spChg>
        <pc:spChg chg="mod">
          <ac:chgData name="Steven Deutsch" userId="0aabbb08-65fc-4d58-943c-1b30355c9053" providerId="ADAL" clId="{E77F2D61-8790-4211-BC69-56B68AF229E9}" dt="2023-03-17T13:26:30.263" v="47" actId="208"/>
          <ac:spMkLst>
            <pc:docMk/>
            <pc:sldMk cId="3231807723" sldId="2147377258"/>
            <ac:spMk id="15" creationId="{4CF18D19-E970-1B45-9D04-DA366C1AF351}"/>
          </ac:spMkLst>
        </pc:spChg>
        <pc:spChg chg="mod">
          <ac:chgData name="Steven Deutsch" userId="0aabbb08-65fc-4d58-943c-1b30355c9053" providerId="ADAL" clId="{E77F2D61-8790-4211-BC69-56B68AF229E9}" dt="2023-03-17T13:26:30.263" v="47" actId="208"/>
          <ac:spMkLst>
            <pc:docMk/>
            <pc:sldMk cId="3231807723" sldId="2147377258"/>
            <ac:spMk id="16" creationId="{A448A349-A10C-16C4-1C18-E46574C3A89B}"/>
          </ac:spMkLst>
        </pc:spChg>
        <pc:spChg chg="mod">
          <ac:chgData name="Steven Deutsch" userId="0aabbb08-65fc-4d58-943c-1b30355c9053" providerId="ADAL" clId="{E77F2D61-8790-4211-BC69-56B68AF229E9}" dt="2023-03-17T13:26:30.263" v="47" actId="208"/>
          <ac:spMkLst>
            <pc:docMk/>
            <pc:sldMk cId="3231807723" sldId="2147377258"/>
            <ac:spMk id="17" creationId="{5C271762-5A6F-1D35-BCFF-A33F454A4851}"/>
          </ac:spMkLst>
        </pc:spChg>
        <pc:spChg chg="mod">
          <ac:chgData name="Steven Deutsch" userId="0aabbb08-65fc-4d58-943c-1b30355c9053" providerId="ADAL" clId="{E77F2D61-8790-4211-BC69-56B68AF229E9}" dt="2023-03-17T13:26:37.549" v="49" actId="208"/>
          <ac:spMkLst>
            <pc:docMk/>
            <pc:sldMk cId="3231807723" sldId="2147377258"/>
            <ac:spMk id="21" creationId="{1D5832A0-2AEF-9DA5-BD71-18827D65C036}"/>
          </ac:spMkLst>
        </pc:spChg>
        <pc:spChg chg="mod">
          <ac:chgData name="Steven Deutsch" userId="0aabbb08-65fc-4d58-943c-1b30355c9053" providerId="ADAL" clId="{E77F2D61-8790-4211-BC69-56B68AF229E9}" dt="2023-03-17T13:26:40.579" v="50" actId="208"/>
          <ac:spMkLst>
            <pc:docMk/>
            <pc:sldMk cId="3231807723" sldId="2147377258"/>
            <ac:spMk id="22" creationId="{6EDDC14D-F2D5-9D84-B8CD-C98B4E8E12FD}"/>
          </ac:spMkLst>
        </pc:spChg>
        <pc:spChg chg="mod">
          <ac:chgData name="Steven Deutsch" userId="0aabbb08-65fc-4d58-943c-1b30355c9053" providerId="ADAL" clId="{E77F2D61-8790-4211-BC69-56B68AF229E9}" dt="2023-03-17T13:26:43.855" v="51" actId="208"/>
          <ac:spMkLst>
            <pc:docMk/>
            <pc:sldMk cId="3231807723" sldId="2147377258"/>
            <ac:spMk id="23" creationId="{FBA806F0-CE98-2F43-7CEA-D246C6028A32}"/>
          </ac:spMkLst>
        </pc:spChg>
        <pc:spChg chg="mod">
          <ac:chgData name="Steven Deutsch" userId="0aabbb08-65fc-4d58-943c-1b30355c9053" providerId="ADAL" clId="{E77F2D61-8790-4211-BC69-56B68AF229E9}" dt="2023-03-17T13:26:43.855" v="51" actId="208"/>
          <ac:spMkLst>
            <pc:docMk/>
            <pc:sldMk cId="3231807723" sldId="2147377258"/>
            <ac:spMk id="24" creationId="{DEEC1DD0-C767-6A77-4F68-0F6E49DBE2D2}"/>
          </ac:spMkLst>
        </pc:spChg>
        <pc:spChg chg="mod">
          <ac:chgData name="Steven Deutsch" userId="0aabbb08-65fc-4d58-943c-1b30355c9053" providerId="ADAL" clId="{E77F2D61-8790-4211-BC69-56B68AF229E9}" dt="2023-03-17T13:26:00.749" v="42" actId="208"/>
          <ac:spMkLst>
            <pc:docMk/>
            <pc:sldMk cId="3231807723" sldId="2147377258"/>
            <ac:spMk id="27" creationId="{747AEDF7-DE31-409C-C42B-A2F6EA02BF8F}"/>
          </ac:spMkLst>
        </pc:spChg>
        <pc:spChg chg="mod">
          <ac:chgData name="Steven Deutsch" userId="0aabbb08-65fc-4d58-943c-1b30355c9053" providerId="ADAL" clId="{E77F2D61-8790-4211-BC69-56B68AF229E9}" dt="2023-03-17T13:26:50.497" v="52" actId="208"/>
          <ac:spMkLst>
            <pc:docMk/>
            <pc:sldMk cId="3231807723" sldId="2147377258"/>
            <ac:spMk id="31" creationId="{9372CF83-A6A0-D9A9-41D6-C507D7997EC5}"/>
          </ac:spMkLst>
        </pc:spChg>
        <pc:spChg chg="mod">
          <ac:chgData name="Steven Deutsch" userId="0aabbb08-65fc-4d58-943c-1b30355c9053" providerId="ADAL" clId="{E77F2D61-8790-4211-BC69-56B68AF229E9}" dt="2023-03-17T13:26:50.497" v="52" actId="208"/>
          <ac:spMkLst>
            <pc:docMk/>
            <pc:sldMk cId="3231807723" sldId="2147377258"/>
            <ac:spMk id="32" creationId="{4105C1BC-0217-C4CD-82EE-DB70B78203E4}"/>
          </ac:spMkLst>
        </pc:spChg>
        <pc:spChg chg="mod">
          <ac:chgData name="Steven Deutsch" userId="0aabbb08-65fc-4d58-943c-1b30355c9053" providerId="ADAL" clId="{E77F2D61-8790-4211-BC69-56B68AF229E9}" dt="2023-03-17T13:26:56.293" v="53" actId="208"/>
          <ac:spMkLst>
            <pc:docMk/>
            <pc:sldMk cId="3231807723" sldId="2147377258"/>
            <ac:spMk id="33" creationId="{E80944C6-CE69-F999-41A0-14D6A7870125}"/>
          </ac:spMkLst>
        </pc:spChg>
        <pc:spChg chg="mod">
          <ac:chgData name="Steven Deutsch" userId="0aabbb08-65fc-4d58-943c-1b30355c9053" providerId="ADAL" clId="{E77F2D61-8790-4211-BC69-56B68AF229E9}" dt="2023-03-17T13:27:01.997" v="54" actId="208"/>
          <ac:spMkLst>
            <pc:docMk/>
            <pc:sldMk cId="3231807723" sldId="2147377258"/>
            <ac:spMk id="34" creationId="{BBFE1119-3649-53E2-98D6-AF960F3A6248}"/>
          </ac:spMkLst>
        </pc:spChg>
        <pc:spChg chg="mod">
          <ac:chgData name="Steven Deutsch" userId="0aabbb08-65fc-4d58-943c-1b30355c9053" providerId="ADAL" clId="{E77F2D61-8790-4211-BC69-56B68AF229E9}" dt="2023-03-17T13:27:01.997" v="54" actId="208"/>
          <ac:spMkLst>
            <pc:docMk/>
            <pc:sldMk cId="3231807723" sldId="2147377258"/>
            <ac:spMk id="35" creationId="{576EF126-D454-E0BC-044F-09AAFC2A9707}"/>
          </ac:spMkLst>
        </pc:spChg>
        <pc:spChg chg="mod">
          <ac:chgData name="Steven Deutsch" userId="0aabbb08-65fc-4d58-943c-1b30355c9053" providerId="ADAL" clId="{E77F2D61-8790-4211-BC69-56B68AF229E9}" dt="2023-03-17T13:26:56.293" v="53" actId="208"/>
          <ac:spMkLst>
            <pc:docMk/>
            <pc:sldMk cId="3231807723" sldId="2147377258"/>
            <ac:spMk id="36" creationId="{BFA7C851-59B2-77BC-74FA-BD334305CA14}"/>
          </ac:spMkLst>
        </pc:spChg>
        <pc:spChg chg="mod">
          <ac:chgData name="Steven Deutsch" userId="0aabbb08-65fc-4d58-943c-1b30355c9053" providerId="ADAL" clId="{E77F2D61-8790-4211-BC69-56B68AF229E9}" dt="2023-03-17T13:25:56.105" v="41" actId="207"/>
          <ac:spMkLst>
            <pc:docMk/>
            <pc:sldMk cId="3231807723" sldId="2147377258"/>
            <ac:spMk id="42" creationId="{519BE1F5-161A-3825-668F-70882B7EB6A5}"/>
          </ac:spMkLst>
        </pc:spChg>
        <pc:spChg chg="mod">
          <ac:chgData name="Steven Deutsch" userId="0aabbb08-65fc-4d58-943c-1b30355c9053" providerId="ADAL" clId="{E77F2D61-8790-4211-BC69-56B68AF229E9}" dt="2023-03-17T13:25:56.105" v="41" actId="207"/>
          <ac:spMkLst>
            <pc:docMk/>
            <pc:sldMk cId="3231807723" sldId="2147377258"/>
            <ac:spMk id="43" creationId="{BEA40FCE-82A6-2633-38C6-0624001F2F16}"/>
          </ac:spMkLst>
        </pc:spChg>
        <pc:spChg chg="mod">
          <ac:chgData name="Steven Deutsch" userId="0aabbb08-65fc-4d58-943c-1b30355c9053" providerId="ADAL" clId="{E77F2D61-8790-4211-BC69-56B68AF229E9}" dt="2023-03-17T13:25:56.105" v="41" actId="207"/>
          <ac:spMkLst>
            <pc:docMk/>
            <pc:sldMk cId="3231807723" sldId="2147377258"/>
            <ac:spMk id="44" creationId="{5F974EBD-1974-C3B5-F629-55B8E2469BAF}"/>
          </ac:spMkLst>
        </pc:spChg>
        <pc:spChg chg="mod">
          <ac:chgData name="Steven Deutsch" userId="0aabbb08-65fc-4d58-943c-1b30355c9053" providerId="ADAL" clId="{E77F2D61-8790-4211-BC69-56B68AF229E9}" dt="2023-03-17T13:25:56.105" v="41" actId="207"/>
          <ac:spMkLst>
            <pc:docMk/>
            <pc:sldMk cId="3231807723" sldId="2147377258"/>
            <ac:spMk id="45" creationId="{AA4C9C3C-B68F-4D79-0D79-160EAF73A32A}"/>
          </ac:spMkLst>
        </pc:spChg>
        <pc:spChg chg="mod">
          <ac:chgData name="Steven Deutsch" userId="0aabbb08-65fc-4d58-943c-1b30355c9053" providerId="ADAL" clId="{E77F2D61-8790-4211-BC69-56B68AF229E9}" dt="2023-03-17T13:26:09.851" v="45" actId="208"/>
          <ac:spMkLst>
            <pc:docMk/>
            <pc:sldMk cId="3231807723" sldId="2147377258"/>
            <ac:spMk id="53" creationId="{C8DFE7E7-D128-251B-0798-B024107F3D9C}"/>
          </ac:spMkLst>
        </pc:spChg>
        <pc:spChg chg="mod">
          <ac:chgData name="Steven Deutsch" userId="0aabbb08-65fc-4d58-943c-1b30355c9053" providerId="ADAL" clId="{E77F2D61-8790-4211-BC69-56B68AF229E9}" dt="2023-03-17T13:26:03.344" v="43" actId="208"/>
          <ac:spMkLst>
            <pc:docMk/>
            <pc:sldMk cId="3231807723" sldId="2147377258"/>
            <ac:spMk id="54" creationId="{C02EC017-99A4-0B7A-BA05-AA26BE973AAF}"/>
          </ac:spMkLst>
        </pc:spChg>
        <pc:spChg chg="mod">
          <ac:chgData name="Steven Deutsch" userId="0aabbb08-65fc-4d58-943c-1b30355c9053" providerId="ADAL" clId="{E77F2D61-8790-4211-BC69-56B68AF229E9}" dt="2023-03-17T13:26:05.670" v="44" actId="208"/>
          <ac:spMkLst>
            <pc:docMk/>
            <pc:sldMk cId="3231807723" sldId="2147377258"/>
            <ac:spMk id="55" creationId="{6BE0CD32-DC3F-CFE7-D116-40E17A349CF7}"/>
          </ac:spMkLst>
        </pc:spChg>
        <pc:spChg chg="mod">
          <ac:chgData name="Steven Deutsch" userId="0aabbb08-65fc-4d58-943c-1b30355c9053" providerId="ADAL" clId="{E77F2D61-8790-4211-BC69-56B68AF229E9}" dt="2023-03-17T13:26:18.823" v="46" actId="208"/>
          <ac:spMkLst>
            <pc:docMk/>
            <pc:sldMk cId="3231807723" sldId="2147377258"/>
            <ac:spMk id="56" creationId="{DFC41021-2A36-EF02-83C0-83D4B3DB3AC2}"/>
          </ac:spMkLst>
        </pc:spChg>
        <pc:spChg chg="mod">
          <ac:chgData name="Steven Deutsch" userId="0aabbb08-65fc-4d58-943c-1b30355c9053" providerId="ADAL" clId="{E77F2D61-8790-4211-BC69-56B68AF229E9}" dt="2023-03-17T13:26:18.823" v="46" actId="208"/>
          <ac:spMkLst>
            <pc:docMk/>
            <pc:sldMk cId="3231807723" sldId="2147377258"/>
            <ac:spMk id="57" creationId="{5AD8069E-748F-DBC7-FB4F-97F1D7EFEC68}"/>
          </ac:spMkLst>
        </pc:spChg>
        <pc:spChg chg="mod">
          <ac:chgData name="Steven Deutsch" userId="0aabbb08-65fc-4d58-943c-1b30355c9053" providerId="ADAL" clId="{E77F2D61-8790-4211-BC69-56B68AF229E9}" dt="2023-03-17T13:26:18.823" v="46" actId="208"/>
          <ac:spMkLst>
            <pc:docMk/>
            <pc:sldMk cId="3231807723" sldId="2147377258"/>
            <ac:spMk id="58" creationId="{9E5D94C2-02CF-269B-1179-BF937CEFBB99}"/>
          </ac:spMkLst>
        </pc:spChg>
        <pc:spChg chg="mod">
          <ac:chgData name="Steven Deutsch" userId="0aabbb08-65fc-4d58-943c-1b30355c9053" providerId="ADAL" clId="{E77F2D61-8790-4211-BC69-56B68AF229E9}" dt="2023-03-17T13:25:56.105" v="41" actId="207"/>
          <ac:spMkLst>
            <pc:docMk/>
            <pc:sldMk cId="3231807723" sldId="2147377258"/>
            <ac:spMk id="59" creationId="{6DDBCC76-B7E1-DA84-8387-5343C1FF0150}"/>
          </ac:spMkLst>
        </pc:spChg>
      </pc:sldChg>
      <pc:sldChg chg="delSp modSp mod">
        <pc:chgData name="Steven Deutsch" userId="0aabbb08-65fc-4d58-943c-1b30355c9053" providerId="ADAL" clId="{E77F2D61-8790-4211-BC69-56B68AF229E9}" dt="2023-03-30T14:21:20.100" v="2642" actId="478"/>
        <pc:sldMkLst>
          <pc:docMk/>
          <pc:sldMk cId="4131290264" sldId="2147377259"/>
        </pc:sldMkLst>
        <pc:spChg chg="del">
          <ac:chgData name="Steven Deutsch" userId="0aabbb08-65fc-4d58-943c-1b30355c9053" providerId="ADAL" clId="{E77F2D61-8790-4211-BC69-56B68AF229E9}" dt="2023-03-30T14:21:20.100" v="2642" actId="478"/>
          <ac:spMkLst>
            <pc:docMk/>
            <pc:sldMk cId="4131290264" sldId="2147377259"/>
            <ac:spMk id="4" creationId="{F2D810FC-E382-E8BE-AF14-033270461EDF}"/>
          </ac:spMkLst>
        </pc:spChg>
        <pc:spChg chg="mod">
          <ac:chgData name="Steven Deutsch" userId="0aabbb08-65fc-4d58-943c-1b30355c9053" providerId="ADAL" clId="{E77F2D61-8790-4211-BC69-56B68AF229E9}" dt="2023-03-17T13:29:18.060" v="76" actId="207"/>
          <ac:spMkLst>
            <pc:docMk/>
            <pc:sldMk cId="4131290264" sldId="2147377259"/>
            <ac:spMk id="29" creationId="{7F937DB4-9994-B081-B372-6C33C9FDD964}"/>
          </ac:spMkLst>
        </pc:spChg>
      </pc:sldChg>
      <pc:sldChg chg="delSp modSp mod">
        <pc:chgData name="Steven Deutsch" userId="0aabbb08-65fc-4d58-943c-1b30355c9053" providerId="ADAL" clId="{E77F2D61-8790-4211-BC69-56B68AF229E9}" dt="2023-03-30T14:21:21.122" v="2643" actId="478"/>
        <pc:sldMkLst>
          <pc:docMk/>
          <pc:sldMk cId="981800968" sldId="2147377260"/>
        </pc:sldMkLst>
        <pc:spChg chg="del">
          <ac:chgData name="Steven Deutsch" userId="0aabbb08-65fc-4d58-943c-1b30355c9053" providerId="ADAL" clId="{E77F2D61-8790-4211-BC69-56B68AF229E9}" dt="2023-03-30T14:21:21.122" v="2643" actId="478"/>
          <ac:spMkLst>
            <pc:docMk/>
            <pc:sldMk cId="981800968" sldId="2147377260"/>
            <ac:spMk id="4" creationId="{F2D810FC-E382-E8BE-AF14-033270461EDF}"/>
          </ac:spMkLst>
        </pc:spChg>
        <pc:spChg chg="mod">
          <ac:chgData name="Steven Deutsch" userId="0aabbb08-65fc-4d58-943c-1b30355c9053" providerId="ADAL" clId="{E77F2D61-8790-4211-BC69-56B68AF229E9}" dt="2023-03-17T13:29:36.419" v="78" actId="207"/>
          <ac:spMkLst>
            <pc:docMk/>
            <pc:sldMk cId="981800968" sldId="2147377260"/>
            <ac:spMk id="14" creationId="{DB320D0D-305A-BF7E-E821-66C10AF32987}"/>
          </ac:spMkLst>
        </pc:spChg>
        <pc:spChg chg="mod">
          <ac:chgData name="Steven Deutsch" userId="0aabbb08-65fc-4d58-943c-1b30355c9053" providerId="ADAL" clId="{E77F2D61-8790-4211-BC69-56B68AF229E9}" dt="2023-03-17T13:29:31.539" v="77" actId="207"/>
          <ac:spMkLst>
            <pc:docMk/>
            <pc:sldMk cId="981800968" sldId="2147377260"/>
            <ac:spMk id="15" creationId="{6DFE9FAF-32B1-C552-28C6-AC0609EF9F08}"/>
          </ac:spMkLst>
        </pc:spChg>
        <pc:spChg chg="mod">
          <ac:chgData name="Steven Deutsch" userId="0aabbb08-65fc-4d58-943c-1b30355c9053" providerId="ADAL" clId="{E77F2D61-8790-4211-BC69-56B68AF229E9}" dt="2023-03-17T13:29:47.091" v="79" actId="207"/>
          <ac:spMkLst>
            <pc:docMk/>
            <pc:sldMk cId="981800968" sldId="2147377260"/>
            <ac:spMk id="21" creationId="{9A61B4D0-2D1A-713C-6442-280B285533CB}"/>
          </ac:spMkLst>
        </pc:spChg>
        <pc:spChg chg="mod">
          <ac:chgData name="Steven Deutsch" userId="0aabbb08-65fc-4d58-943c-1b30355c9053" providerId="ADAL" clId="{E77F2D61-8790-4211-BC69-56B68AF229E9}" dt="2023-03-17T13:29:50.238" v="80" actId="207"/>
          <ac:spMkLst>
            <pc:docMk/>
            <pc:sldMk cId="981800968" sldId="2147377260"/>
            <ac:spMk id="22" creationId="{DFFAB6FD-297A-081E-8A7D-3FCD085FA61F}"/>
          </ac:spMkLst>
        </pc:spChg>
      </pc:sldChg>
      <pc:sldChg chg="delSp modSp mod">
        <pc:chgData name="Steven Deutsch" userId="0aabbb08-65fc-4d58-943c-1b30355c9053" providerId="ADAL" clId="{E77F2D61-8790-4211-BC69-56B68AF229E9}" dt="2023-03-30T14:21:22.316" v="2644" actId="478"/>
        <pc:sldMkLst>
          <pc:docMk/>
          <pc:sldMk cId="2814934906" sldId="2147377261"/>
        </pc:sldMkLst>
        <pc:spChg chg="del">
          <ac:chgData name="Steven Deutsch" userId="0aabbb08-65fc-4d58-943c-1b30355c9053" providerId="ADAL" clId="{E77F2D61-8790-4211-BC69-56B68AF229E9}" dt="2023-03-30T14:21:22.316" v="2644" actId="478"/>
          <ac:spMkLst>
            <pc:docMk/>
            <pc:sldMk cId="2814934906" sldId="2147377261"/>
            <ac:spMk id="4" creationId="{F2D810FC-E382-E8BE-AF14-033270461EDF}"/>
          </ac:spMkLst>
        </pc:spChg>
        <pc:spChg chg="mod">
          <ac:chgData name="Steven Deutsch" userId="0aabbb08-65fc-4d58-943c-1b30355c9053" providerId="ADAL" clId="{E77F2D61-8790-4211-BC69-56B68AF229E9}" dt="2023-03-20T14:34:58.170" v="698" actId="2085"/>
          <ac:spMkLst>
            <pc:docMk/>
            <pc:sldMk cId="2814934906" sldId="2147377261"/>
            <ac:spMk id="8" creationId="{6D0A65F2-6BBD-A66E-8C61-4D1B74BF36B7}"/>
          </ac:spMkLst>
        </pc:spChg>
        <pc:spChg chg="mod">
          <ac:chgData name="Steven Deutsch" userId="0aabbb08-65fc-4d58-943c-1b30355c9053" providerId="ADAL" clId="{E77F2D61-8790-4211-BC69-56B68AF229E9}" dt="2023-03-20T14:34:58.170" v="698" actId="2085"/>
          <ac:spMkLst>
            <pc:docMk/>
            <pc:sldMk cId="2814934906" sldId="2147377261"/>
            <ac:spMk id="9" creationId="{9A078670-D93B-4F8A-03F5-B8E49A0C98C5}"/>
          </ac:spMkLst>
        </pc:spChg>
        <pc:spChg chg="mod">
          <ac:chgData name="Steven Deutsch" userId="0aabbb08-65fc-4d58-943c-1b30355c9053" providerId="ADAL" clId="{E77F2D61-8790-4211-BC69-56B68AF229E9}" dt="2023-03-20T14:34:58.170" v="698" actId="2085"/>
          <ac:spMkLst>
            <pc:docMk/>
            <pc:sldMk cId="2814934906" sldId="2147377261"/>
            <ac:spMk id="10" creationId="{D9BD4790-815C-2136-FE59-24ECB28F905D}"/>
          </ac:spMkLst>
        </pc:spChg>
        <pc:spChg chg="mod">
          <ac:chgData name="Steven Deutsch" userId="0aabbb08-65fc-4d58-943c-1b30355c9053" providerId="ADAL" clId="{E77F2D61-8790-4211-BC69-56B68AF229E9}" dt="2023-03-20T14:35:20.299" v="700" actId="2085"/>
          <ac:spMkLst>
            <pc:docMk/>
            <pc:sldMk cId="2814934906" sldId="2147377261"/>
            <ac:spMk id="14" creationId="{62DF3B24-D84F-4F72-ECF3-DC1CC17A0624}"/>
          </ac:spMkLst>
        </pc:spChg>
        <pc:spChg chg="mod">
          <ac:chgData name="Steven Deutsch" userId="0aabbb08-65fc-4d58-943c-1b30355c9053" providerId="ADAL" clId="{E77F2D61-8790-4211-BC69-56B68AF229E9}" dt="2023-03-20T14:35:16.827" v="699" actId="2085"/>
          <ac:spMkLst>
            <pc:docMk/>
            <pc:sldMk cId="2814934906" sldId="2147377261"/>
            <ac:spMk id="15" creationId="{543F8620-B382-F116-EF4E-A8CF62AE3EC6}"/>
          </ac:spMkLst>
        </pc:spChg>
        <pc:spChg chg="mod">
          <ac:chgData name="Steven Deutsch" userId="0aabbb08-65fc-4d58-943c-1b30355c9053" providerId="ADAL" clId="{E77F2D61-8790-4211-BC69-56B68AF229E9}" dt="2023-03-20T14:35:16.827" v="699" actId="2085"/>
          <ac:spMkLst>
            <pc:docMk/>
            <pc:sldMk cId="2814934906" sldId="2147377261"/>
            <ac:spMk id="16" creationId="{B38057C0-F275-8B63-AE1B-EDD285C6F1A7}"/>
          </ac:spMkLst>
        </pc:spChg>
        <pc:spChg chg="mod">
          <ac:chgData name="Steven Deutsch" userId="0aabbb08-65fc-4d58-943c-1b30355c9053" providerId="ADAL" clId="{E77F2D61-8790-4211-BC69-56B68AF229E9}" dt="2023-03-20T14:35:16.827" v="699" actId="2085"/>
          <ac:spMkLst>
            <pc:docMk/>
            <pc:sldMk cId="2814934906" sldId="2147377261"/>
            <ac:spMk id="17" creationId="{41C52692-0DA9-5F4D-AAA8-71829DA60D5C}"/>
          </ac:spMkLst>
        </pc:spChg>
        <pc:spChg chg="mod">
          <ac:chgData name="Steven Deutsch" userId="0aabbb08-65fc-4d58-943c-1b30355c9053" providerId="ADAL" clId="{E77F2D61-8790-4211-BC69-56B68AF229E9}" dt="2023-03-20T14:35:16.827" v="699" actId="2085"/>
          <ac:spMkLst>
            <pc:docMk/>
            <pc:sldMk cId="2814934906" sldId="2147377261"/>
            <ac:spMk id="18" creationId="{1098E96C-3DAA-CC68-5EBC-E35CFAD67E3E}"/>
          </ac:spMkLst>
        </pc:spChg>
        <pc:spChg chg="mod">
          <ac:chgData name="Steven Deutsch" userId="0aabbb08-65fc-4d58-943c-1b30355c9053" providerId="ADAL" clId="{E77F2D61-8790-4211-BC69-56B68AF229E9}" dt="2023-03-17T13:29:58.563" v="81" actId="207"/>
          <ac:spMkLst>
            <pc:docMk/>
            <pc:sldMk cId="2814934906" sldId="2147377261"/>
            <ac:spMk id="28" creationId="{681A815B-5C65-3B18-98B5-38D0DFD83E59}"/>
          </ac:spMkLst>
        </pc:spChg>
        <pc:spChg chg="mod">
          <ac:chgData name="Steven Deutsch" userId="0aabbb08-65fc-4d58-943c-1b30355c9053" providerId="ADAL" clId="{E77F2D61-8790-4211-BC69-56B68AF229E9}" dt="2023-03-17T13:30:00.871" v="82" actId="207"/>
          <ac:spMkLst>
            <pc:docMk/>
            <pc:sldMk cId="2814934906" sldId="2147377261"/>
            <ac:spMk id="29" creationId="{E5FA808C-04FC-2477-F1D2-78FB81416145}"/>
          </ac:spMkLst>
        </pc:spChg>
        <pc:spChg chg="mod">
          <ac:chgData name="Steven Deutsch" userId="0aabbb08-65fc-4d58-943c-1b30355c9053" providerId="ADAL" clId="{E77F2D61-8790-4211-BC69-56B68AF229E9}" dt="2023-03-17T13:30:54.287" v="92" actId="207"/>
          <ac:spMkLst>
            <pc:docMk/>
            <pc:sldMk cId="2814934906" sldId="2147377261"/>
            <ac:spMk id="34" creationId="{F6D4C998-CF5D-06FB-C82D-10ED8546342E}"/>
          </ac:spMkLst>
        </pc:spChg>
      </pc:sldChg>
      <pc:sldChg chg="delSp modSp mod">
        <pc:chgData name="Steven Deutsch" userId="0aabbb08-65fc-4d58-943c-1b30355c9053" providerId="ADAL" clId="{E77F2D61-8790-4211-BC69-56B68AF229E9}" dt="2023-03-30T14:21:23.348" v="2645" actId="478"/>
        <pc:sldMkLst>
          <pc:docMk/>
          <pc:sldMk cId="1248374160" sldId="2147377262"/>
        </pc:sldMkLst>
        <pc:spChg chg="del">
          <ac:chgData name="Steven Deutsch" userId="0aabbb08-65fc-4d58-943c-1b30355c9053" providerId="ADAL" clId="{E77F2D61-8790-4211-BC69-56B68AF229E9}" dt="2023-03-30T14:21:23.348" v="2645" actId="478"/>
          <ac:spMkLst>
            <pc:docMk/>
            <pc:sldMk cId="1248374160" sldId="2147377262"/>
            <ac:spMk id="4" creationId="{F2D810FC-E382-E8BE-AF14-033270461EDF}"/>
          </ac:spMkLst>
        </pc:spChg>
        <pc:spChg chg="mod">
          <ac:chgData name="Steven Deutsch" userId="0aabbb08-65fc-4d58-943c-1b30355c9053" providerId="ADAL" clId="{E77F2D61-8790-4211-BC69-56B68AF229E9}" dt="2023-03-17T13:31:53.369" v="98" actId="207"/>
          <ac:spMkLst>
            <pc:docMk/>
            <pc:sldMk cId="1248374160" sldId="2147377262"/>
            <ac:spMk id="8" creationId="{6E0C52EA-30A6-2555-8B0D-A39EA116EA98}"/>
          </ac:spMkLst>
        </pc:spChg>
        <pc:spChg chg="mod">
          <ac:chgData name="Steven Deutsch" userId="0aabbb08-65fc-4d58-943c-1b30355c9053" providerId="ADAL" clId="{E77F2D61-8790-4211-BC69-56B68AF229E9}" dt="2023-03-17T13:32:00.357" v="99" actId="207"/>
          <ac:spMkLst>
            <pc:docMk/>
            <pc:sldMk cId="1248374160" sldId="2147377262"/>
            <ac:spMk id="9" creationId="{AF050EC1-2499-E647-DCEA-7C1AC4083F02}"/>
          </ac:spMkLst>
        </pc:spChg>
        <pc:spChg chg="mod">
          <ac:chgData name="Steven Deutsch" userId="0aabbb08-65fc-4d58-943c-1b30355c9053" providerId="ADAL" clId="{E77F2D61-8790-4211-BC69-56B68AF229E9}" dt="2023-03-17T13:32:00.357" v="99" actId="207"/>
          <ac:spMkLst>
            <pc:docMk/>
            <pc:sldMk cId="1248374160" sldId="2147377262"/>
            <ac:spMk id="10" creationId="{E896879D-07F1-E223-7092-61072E21C03A}"/>
          </ac:spMkLst>
        </pc:spChg>
        <pc:spChg chg="mod">
          <ac:chgData name="Steven Deutsch" userId="0aabbb08-65fc-4d58-943c-1b30355c9053" providerId="ADAL" clId="{E77F2D61-8790-4211-BC69-56B68AF229E9}" dt="2023-03-17T13:32:00.357" v="99" actId="207"/>
          <ac:spMkLst>
            <pc:docMk/>
            <pc:sldMk cId="1248374160" sldId="2147377262"/>
            <ac:spMk id="11" creationId="{07B979B9-9606-6EB9-89B0-14FA9CE416D3}"/>
          </ac:spMkLst>
        </pc:spChg>
        <pc:spChg chg="mod">
          <ac:chgData name="Steven Deutsch" userId="0aabbb08-65fc-4d58-943c-1b30355c9053" providerId="ADAL" clId="{E77F2D61-8790-4211-BC69-56B68AF229E9}" dt="2023-03-17T13:31:47.927" v="96" actId="207"/>
          <ac:spMkLst>
            <pc:docMk/>
            <pc:sldMk cId="1248374160" sldId="2147377262"/>
            <ac:spMk id="15" creationId="{6DA4BDAB-B180-780C-3A94-EF836E4837D9}"/>
          </ac:spMkLst>
        </pc:spChg>
        <pc:spChg chg="mod">
          <ac:chgData name="Steven Deutsch" userId="0aabbb08-65fc-4d58-943c-1b30355c9053" providerId="ADAL" clId="{E77F2D61-8790-4211-BC69-56B68AF229E9}" dt="2023-03-17T13:31:50.175" v="97" actId="207"/>
          <ac:spMkLst>
            <pc:docMk/>
            <pc:sldMk cId="1248374160" sldId="2147377262"/>
            <ac:spMk id="16" creationId="{CD247D23-726F-A3BE-FC64-208EC5AB637A}"/>
          </ac:spMkLst>
        </pc:spChg>
        <pc:spChg chg="mod">
          <ac:chgData name="Steven Deutsch" userId="0aabbb08-65fc-4d58-943c-1b30355c9053" providerId="ADAL" clId="{E77F2D61-8790-4211-BC69-56B68AF229E9}" dt="2023-03-17T13:32:05.409" v="100" actId="207"/>
          <ac:spMkLst>
            <pc:docMk/>
            <pc:sldMk cId="1248374160" sldId="2147377262"/>
            <ac:spMk id="20" creationId="{B1A13B36-1059-72F7-92B4-1E84730F348F}"/>
          </ac:spMkLst>
        </pc:spChg>
        <pc:spChg chg="mod">
          <ac:chgData name="Steven Deutsch" userId="0aabbb08-65fc-4d58-943c-1b30355c9053" providerId="ADAL" clId="{E77F2D61-8790-4211-BC69-56B68AF229E9}" dt="2023-03-17T13:32:05.409" v="100" actId="207"/>
          <ac:spMkLst>
            <pc:docMk/>
            <pc:sldMk cId="1248374160" sldId="2147377262"/>
            <ac:spMk id="21" creationId="{7AB76C3C-F244-F546-B49B-BDA3838F0B0B}"/>
          </ac:spMkLst>
        </pc:spChg>
        <pc:spChg chg="mod">
          <ac:chgData name="Steven Deutsch" userId="0aabbb08-65fc-4d58-943c-1b30355c9053" providerId="ADAL" clId="{E77F2D61-8790-4211-BC69-56B68AF229E9}" dt="2023-03-17T13:32:05.409" v="100" actId="207"/>
          <ac:spMkLst>
            <pc:docMk/>
            <pc:sldMk cId="1248374160" sldId="2147377262"/>
            <ac:spMk id="22" creationId="{A2FBDE10-CA62-895B-2DF4-5D48DB4C9F0E}"/>
          </ac:spMkLst>
        </pc:spChg>
        <pc:spChg chg="mod">
          <ac:chgData name="Steven Deutsch" userId="0aabbb08-65fc-4d58-943c-1b30355c9053" providerId="ADAL" clId="{E77F2D61-8790-4211-BC69-56B68AF229E9}" dt="2023-03-17T13:31:02.951" v="93" actId="207"/>
          <ac:spMkLst>
            <pc:docMk/>
            <pc:sldMk cId="1248374160" sldId="2147377262"/>
            <ac:spMk id="23" creationId="{A032733D-B4DD-9FE1-C8CD-23DD936B106C}"/>
          </ac:spMkLst>
        </pc:spChg>
        <pc:spChg chg="mod">
          <ac:chgData name="Steven Deutsch" userId="0aabbb08-65fc-4d58-943c-1b30355c9053" providerId="ADAL" clId="{E77F2D61-8790-4211-BC69-56B68AF229E9}" dt="2023-03-17T13:31:41.467" v="95" actId="207"/>
          <ac:spMkLst>
            <pc:docMk/>
            <pc:sldMk cId="1248374160" sldId="2147377262"/>
            <ac:spMk id="27" creationId="{DDBFF1E4-C6F7-4333-86EA-A993A5E9770D}"/>
          </ac:spMkLst>
        </pc:spChg>
        <pc:spChg chg="mod">
          <ac:chgData name="Steven Deutsch" userId="0aabbb08-65fc-4d58-943c-1b30355c9053" providerId="ADAL" clId="{E77F2D61-8790-4211-BC69-56B68AF229E9}" dt="2023-03-17T13:31:41.467" v="95" actId="207"/>
          <ac:spMkLst>
            <pc:docMk/>
            <pc:sldMk cId="1248374160" sldId="2147377262"/>
            <ac:spMk id="28" creationId="{972755F8-3A15-E334-4CEB-FCFDE194EA88}"/>
          </ac:spMkLst>
        </pc:spChg>
        <pc:spChg chg="mod">
          <ac:chgData name="Steven Deutsch" userId="0aabbb08-65fc-4d58-943c-1b30355c9053" providerId="ADAL" clId="{E77F2D61-8790-4211-BC69-56B68AF229E9}" dt="2023-03-17T13:31:32.867" v="94" actId="207"/>
          <ac:spMkLst>
            <pc:docMk/>
            <pc:sldMk cId="1248374160" sldId="2147377262"/>
            <ac:spMk id="29" creationId="{681EFB85-7A12-BB65-370A-CBE62B0431D6}"/>
          </ac:spMkLst>
        </pc:spChg>
        <pc:spChg chg="mod">
          <ac:chgData name="Steven Deutsch" userId="0aabbb08-65fc-4d58-943c-1b30355c9053" providerId="ADAL" clId="{E77F2D61-8790-4211-BC69-56B68AF229E9}" dt="2023-03-17T13:31:32.867" v="94" actId="207"/>
          <ac:spMkLst>
            <pc:docMk/>
            <pc:sldMk cId="1248374160" sldId="2147377262"/>
            <ac:spMk id="30" creationId="{CD20E5F2-5BC1-5913-28EB-D1EE8EFCFE10}"/>
          </ac:spMkLst>
        </pc:spChg>
        <pc:spChg chg="mod">
          <ac:chgData name="Steven Deutsch" userId="0aabbb08-65fc-4d58-943c-1b30355c9053" providerId="ADAL" clId="{E77F2D61-8790-4211-BC69-56B68AF229E9}" dt="2023-03-17T13:31:41.467" v="95" actId="207"/>
          <ac:spMkLst>
            <pc:docMk/>
            <pc:sldMk cId="1248374160" sldId="2147377262"/>
            <ac:spMk id="31" creationId="{287C06AB-167C-BAA4-97CB-977D9F9FE09D}"/>
          </ac:spMkLst>
        </pc:spChg>
      </pc:sldChg>
      <pc:sldChg chg="delSp modSp mod">
        <pc:chgData name="Steven Deutsch" userId="0aabbb08-65fc-4d58-943c-1b30355c9053" providerId="ADAL" clId="{E77F2D61-8790-4211-BC69-56B68AF229E9}" dt="2023-03-30T14:21:24.403" v="2646" actId="478"/>
        <pc:sldMkLst>
          <pc:docMk/>
          <pc:sldMk cId="4061818108" sldId="2147377263"/>
        </pc:sldMkLst>
        <pc:spChg chg="del">
          <ac:chgData name="Steven Deutsch" userId="0aabbb08-65fc-4d58-943c-1b30355c9053" providerId="ADAL" clId="{E77F2D61-8790-4211-BC69-56B68AF229E9}" dt="2023-03-30T14:21:24.403" v="2646" actId="478"/>
          <ac:spMkLst>
            <pc:docMk/>
            <pc:sldMk cId="4061818108" sldId="2147377263"/>
            <ac:spMk id="4" creationId="{F2D810FC-E382-E8BE-AF14-033270461EDF}"/>
          </ac:spMkLst>
        </pc:spChg>
        <pc:spChg chg="mod">
          <ac:chgData name="Steven Deutsch" userId="0aabbb08-65fc-4d58-943c-1b30355c9053" providerId="ADAL" clId="{E77F2D61-8790-4211-BC69-56B68AF229E9}" dt="2023-03-17T13:32:14.297" v="101" actId="207"/>
          <ac:spMkLst>
            <pc:docMk/>
            <pc:sldMk cId="4061818108" sldId="2147377263"/>
            <ac:spMk id="10" creationId="{0FA84541-2BE1-67AC-7E37-E63DF280F81A}"/>
          </ac:spMkLst>
        </pc:spChg>
        <pc:spChg chg="mod">
          <ac:chgData name="Steven Deutsch" userId="0aabbb08-65fc-4d58-943c-1b30355c9053" providerId="ADAL" clId="{E77F2D61-8790-4211-BC69-56B68AF229E9}" dt="2023-03-17T13:32:14.297" v="101" actId="207"/>
          <ac:spMkLst>
            <pc:docMk/>
            <pc:sldMk cId="4061818108" sldId="2147377263"/>
            <ac:spMk id="11" creationId="{9F39E0FC-BAD6-8387-56ED-67C5DCA0E89F}"/>
          </ac:spMkLst>
        </pc:spChg>
        <pc:spChg chg="mod">
          <ac:chgData name="Steven Deutsch" userId="0aabbb08-65fc-4d58-943c-1b30355c9053" providerId="ADAL" clId="{E77F2D61-8790-4211-BC69-56B68AF229E9}" dt="2023-03-17T13:32:14.297" v="101" actId="207"/>
          <ac:spMkLst>
            <pc:docMk/>
            <pc:sldMk cId="4061818108" sldId="2147377263"/>
            <ac:spMk id="12" creationId="{D264662C-DC4A-EF4F-95E2-D1EF3FFFEF58}"/>
          </ac:spMkLst>
        </pc:spChg>
        <pc:spChg chg="mod">
          <ac:chgData name="Steven Deutsch" userId="0aabbb08-65fc-4d58-943c-1b30355c9053" providerId="ADAL" clId="{E77F2D61-8790-4211-BC69-56B68AF229E9}" dt="2023-03-17T13:32:14.297" v="101" actId="207"/>
          <ac:spMkLst>
            <pc:docMk/>
            <pc:sldMk cId="4061818108" sldId="2147377263"/>
            <ac:spMk id="13" creationId="{8F89506C-E406-229B-EC1F-0399F24526E5}"/>
          </ac:spMkLst>
        </pc:spChg>
      </pc:sldChg>
      <pc:sldChg chg="delSp mod">
        <pc:chgData name="Steven Deutsch" userId="0aabbb08-65fc-4d58-943c-1b30355c9053" providerId="ADAL" clId="{E77F2D61-8790-4211-BC69-56B68AF229E9}" dt="2023-03-30T14:21:25.460" v="2647" actId="478"/>
        <pc:sldMkLst>
          <pc:docMk/>
          <pc:sldMk cId="1954603925" sldId="2147377264"/>
        </pc:sldMkLst>
        <pc:spChg chg="del">
          <ac:chgData name="Steven Deutsch" userId="0aabbb08-65fc-4d58-943c-1b30355c9053" providerId="ADAL" clId="{E77F2D61-8790-4211-BC69-56B68AF229E9}" dt="2023-03-30T14:21:25.460" v="2647" actId="478"/>
          <ac:spMkLst>
            <pc:docMk/>
            <pc:sldMk cId="1954603925" sldId="2147377264"/>
            <ac:spMk id="4" creationId="{F2D810FC-E382-E8BE-AF14-033270461EDF}"/>
          </ac:spMkLst>
        </pc:spChg>
      </pc:sldChg>
      <pc:sldChg chg="delSp modSp mod">
        <pc:chgData name="Steven Deutsch" userId="0aabbb08-65fc-4d58-943c-1b30355c9053" providerId="ADAL" clId="{E77F2D61-8790-4211-BC69-56B68AF229E9}" dt="2023-03-30T14:21:27.100" v="2648" actId="478"/>
        <pc:sldMkLst>
          <pc:docMk/>
          <pc:sldMk cId="2227814949" sldId="2147377265"/>
        </pc:sldMkLst>
        <pc:spChg chg="del">
          <ac:chgData name="Steven Deutsch" userId="0aabbb08-65fc-4d58-943c-1b30355c9053" providerId="ADAL" clId="{E77F2D61-8790-4211-BC69-56B68AF229E9}" dt="2023-03-30T14:21:27.100" v="2648" actId="478"/>
          <ac:spMkLst>
            <pc:docMk/>
            <pc:sldMk cId="2227814949" sldId="2147377265"/>
            <ac:spMk id="4" creationId="{F2D810FC-E382-E8BE-AF14-033270461EDF}"/>
          </ac:spMkLst>
        </pc:spChg>
        <pc:spChg chg="mod">
          <ac:chgData name="Steven Deutsch" userId="0aabbb08-65fc-4d58-943c-1b30355c9053" providerId="ADAL" clId="{E77F2D61-8790-4211-BC69-56B68AF229E9}" dt="2023-03-17T13:33:26.550" v="136" actId="207"/>
          <ac:spMkLst>
            <pc:docMk/>
            <pc:sldMk cId="2227814949" sldId="2147377265"/>
            <ac:spMk id="5" creationId="{ECC50E4B-1C37-43E5-D494-2E3A0D14ED9B}"/>
          </ac:spMkLst>
        </pc:spChg>
        <pc:spChg chg="mod">
          <ac:chgData name="Steven Deutsch" userId="0aabbb08-65fc-4d58-943c-1b30355c9053" providerId="ADAL" clId="{E77F2D61-8790-4211-BC69-56B68AF229E9}" dt="2023-03-17T13:33:19.981" v="122" actId="207"/>
          <ac:spMkLst>
            <pc:docMk/>
            <pc:sldMk cId="2227814949" sldId="2147377265"/>
            <ac:spMk id="6" creationId="{24459454-6F5D-4E17-3D08-50B15957E9E8}"/>
          </ac:spMkLst>
        </pc:spChg>
        <pc:spChg chg="mod">
          <ac:chgData name="Steven Deutsch" userId="0aabbb08-65fc-4d58-943c-1b30355c9053" providerId="ADAL" clId="{E77F2D61-8790-4211-BC69-56B68AF229E9}" dt="2023-03-17T13:33:22.689" v="127" actId="207"/>
          <ac:spMkLst>
            <pc:docMk/>
            <pc:sldMk cId="2227814949" sldId="2147377265"/>
            <ac:spMk id="7" creationId="{034BD8BE-98DB-C501-CBD2-8F58AA1F0D06}"/>
          </ac:spMkLst>
        </pc:spChg>
        <pc:spChg chg="mod">
          <ac:chgData name="Steven Deutsch" userId="0aabbb08-65fc-4d58-943c-1b30355c9053" providerId="ADAL" clId="{E77F2D61-8790-4211-BC69-56B68AF229E9}" dt="2023-03-17T13:33:29.711" v="137" actId="207"/>
          <ac:spMkLst>
            <pc:docMk/>
            <pc:sldMk cId="2227814949" sldId="2147377265"/>
            <ac:spMk id="8" creationId="{AFCDB1DB-E9B5-14FA-14FF-7B943B84AD07}"/>
          </ac:spMkLst>
        </pc:spChg>
        <pc:spChg chg="mod">
          <ac:chgData name="Steven Deutsch" userId="0aabbb08-65fc-4d58-943c-1b30355c9053" providerId="ADAL" clId="{E77F2D61-8790-4211-BC69-56B68AF229E9}" dt="2023-03-17T13:33:29.711" v="137" actId="207"/>
          <ac:spMkLst>
            <pc:docMk/>
            <pc:sldMk cId="2227814949" sldId="2147377265"/>
            <ac:spMk id="9" creationId="{EC2F9949-9F4A-BDFE-2CA5-BC7FF8ECF70D}"/>
          </ac:spMkLst>
        </pc:spChg>
        <pc:spChg chg="mod">
          <ac:chgData name="Steven Deutsch" userId="0aabbb08-65fc-4d58-943c-1b30355c9053" providerId="ADAL" clId="{E77F2D61-8790-4211-BC69-56B68AF229E9}" dt="2023-03-17T13:33:29.711" v="137" actId="207"/>
          <ac:spMkLst>
            <pc:docMk/>
            <pc:sldMk cId="2227814949" sldId="2147377265"/>
            <ac:spMk id="10" creationId="{2B2E1EEA-13C5-D0EF-DE86-6E80E58B428E}"/>
          </ac:spMkLst>
        </pc:spChg>
        <pc:spChg chg="mod">
          <ac:chgData name="Steven Deutsch" userId="0aabbb08-65fc-4d58-943c-1b30355c9053" providerId="ADAL" clId="{E77F2D61-8790-4211-BC69-56B68AF229E9}" dt="2023-03-17T13:32:32.100" v="103" actId="207"/>
          <ac:spMkLst>
            <pc:docMk/>
            <pc:sldMk cId="2227814949" sldId="2147377265"/>
            <ac:spMk id="14" creationId="{44F7DECE-1218-4D43-2AE8-928F3CC9696F}"/>
          </ac:spMkLst>
        </pc:spChg>
        <pc:spChg chg="mod">
          <ac:chgData name="Steven Deutsch" userId="0aabbb08-65fc-4d58-943c-1b30355c9053" providerId="ADAL" clId="{E77F2D61-8790-4211-BC69-56B68AF229E9}" dt="2023-03-17T13:32:39.149" v="105" actId="208"/>
          <ac:spMkLst>
            <pc:docMk/>
            <pc:sldMk cId="2227814949" sldId="2147377265"/>
            <ac:spMk id="15" creationId="{7B5BD7BD-02A7-86C6-EF3B-B479B461A821}"/>
          </ac:spMkLst>
        </pc:spChg>
        <pc:spChg chg="mod">
          <ac:chgData name="Steven Deutsch" userId="0aabbb08-65fc-4d58-943c-1b30355c9053" providerId="ADAL" clId="{E77F2D61-8790-4211-BC69-56B68AF229E9}" dt="2023-03-17T13:33:03.893" v="110" actId="207"/>
          <ac:spMkLst>
            <pc:docMk/>
            <pc:sldMk cId="2227814949" sldId="2147377265"/>
            <ac:spMk id="20" creationId="{07F1861C-50A5-BAD6-5050-AC8F1D7569D6}"/>
          </ac:spMkLst>
        </pc:spChg>
        <pc:spChg chg="mod">
          <ac:chgData name="Steven Deutsch" userId="0aabbb08-65fc-4d58-943c-1b30355c9053" providerId="ADAL" clId="{E77F2D61-8790-4211-BC69-56B68AF229E9}" dt="2023-03-17T13:33:08.659" v="111" actId="207"/>
          <ac:spMkLst>
            <pc:docMk/>
            <pc:sldMk cId="2227814949" sldId="2147377265"/>
            <ac:spMk id="21" creationId="{7B879915-A04F-6E3B-9B9E-B4892F2325D6}"/>
          </ac:spMkLst>
        </pc:spChg>
        <pc:spChg chg="mod">
          <ac:chgData name="Steven Deutsch" userId="0aabbb08-65fc-4d58-943c-1b30355c9053" providerId="ADAL" clId="{E77F2D61-8790-4211-BC69-56B68AF229E9}" dt="2023-03-17T13:33:08.659" v="111" actId="207"/>
          <ac:spMkLst>
            <pc:docMk/>
            <pc:sldMk cId="2227814949" sldId="2147377265"/>
            <ac:spMk id="22" creationId="{F69BBA1C-ABFC-22B1-3C0A-AECF9F7A82F6}"/>
          </ac:spMkLst>
        </pc:spChg>
        <pc:spChg chg="mod">
          <ac:chgData name="Steven Deutsch" userId="0aabbb08-65fc-4d58-943c-1b30355c9053" providerId="ADAL" clId="{E77F2D61-8790-4211-BC69-56B68AF229E9}" dt="2023-03-17T13:33:08.659" v="111" actId="207"/>
          <ac:spMkLst>
            <pc:docMk/>
            <pc:sldMk cId="2227814949" sldId="2147377265"/>
            <ac:spMk id="23" creationId="{E6AF5ADC-5C5E-0D9C-AB10-8A65A175A7CD}"/>
          </ac:spMkLst>
        </pc:spChg>
        <pc:spChg chg="mod">
          <ac:chgData name="Steven Deutsch" userId="0aabbb08-65fc-4d58-943c-1b30355c9053" providerId="ADAL" clId="{E77F2D61-8790-4211-BC69-56B68AF229E9}" dt="2023-03-17T13:32:45.213" v="106" actId="207"/>
          <ac:spMkLst>
            <pc:docMk/>
            <pc:sldMk cId="2227814949" sldId="2147377265"/>
            <ac:spMk id="27" creationId="{711C03A5-253C-67E4-DC54-2C24655AF204}"/>
          </ac:spMkLst>
        </pc:spChg>
        <pc:spChg chg="mod">
          <ac:chgData name="Steven Deutsch" userId="0aabbb08-65fc-4d58-943c-1b30355c9053" providerId="ADAL" clId="{E77F2D61-8790-4211-BC69-56B68AF229E9}" dt="2023-03-17T13:32:48.445" v="107" actId="207"/>
          <ac:spMkLst>
            <pc:docMk/>
            <pc:sldMk cId="2227814949" sldId="2147377265"/>
            <ac:spMk id="28" creationId="{E531096D-F343-91AD-ACED-2539271C153E}"/>
          </ac:spMkLst>
        </pc:spChg>
        <pc:spChg chg="mod">
          <ac:chgData name="Steven Deutsch" userId="0aabbb08-65fc-4d58-943c-1b30355c9053" providerId="ADAL" clId="{E77F2D61-8790-4211-BC69-56B68AF229E9}" dt="2023-03-17T13:32:56.624" v="108" actId="207"/>
          <ac:spMkLst>
            <pc:docMk/>
            <pc:sldMk cId="2227814949" sldId="2147377265"/>
            <ac:spMk id="32" creationId="{C1D452BB-DA58-9449-FA50-DE7477D1E247}"/>
          </ac:spMkLst>
        </pc:spChg>
        <pc:spChg chg="mod">
          <ac:chgData name="Steven Deutsch" userId="0aabbb08-65fc-4d58-943c-1b30355c9053" providerId="ADAL" clId="{E77F2D61-8790-4211-BC69-56B68AF229E9}" dt="2023-03-17T13:32:59.809" v="109" actId="207"/>
          <ac:spMkLst>
            <pc:docMk/>
            <pc:sldMk cId="2227814949" sldId="2147377265"/>
            <ac:spMk id="33" creationId="{A76DC0D8-2831-0E1C-B52A-939D94408E48}"/>
          </ac:spMkLst>
        </pc:spChg>
        <pc:spChg chg="mod">
          <ac:chgData name="Steven Deutsch" userId="0aabbb08-65fc-4d58-943c-1b30355c9053" providerId="ADAL" clId="{E77F2D61-8790-4211-BC69-56B68AF229E9}" dt="2023-03-17T13:32:56.624" v="108" actId="207"/>
          <ac:spMkLst>
            <pc:docMk/>
            <pc:sldMk cId="2227814949" sldId="2147377265"/>
            <ac:spMk id="34" creationId="{BB9C5088-54B8-7B85-F691-C515D0E6BF11}"/>
          </ac:spMkLst>
        </pc:spChg>
        <pc:spChg chg="mod">
          <ac:chgData name="Steven Deutsch" userId="0aabbb08-65fc-4d58-943c-1b30355c9053" providerId="ADAL" clId="{E77F2D61-8790-4211-BC69-56B68AF229E9}" dt="2023-03-17T13:32:56.624" v="108" actId="207"/>
          <ac:spMkLst>
            <pc:docMk/>
            <pc:sldMk cId="2227814949" sldId="2147377265"/>
            <ac:spMk id="35" creationId="{0D68E2BD-78E4-A4E6-A025-E5780D2AB9A0}"/>
          </ac:spMkLst>
        </pc:spChg>
        <pc:spChg chg="mod">
          <ac:chgData name="Steven Deutsch" userId="0aabbb08-65fc-4d58-943c-1b30355c9053" providerId="ADAL" clId="{E77F2D61-8790-4211-BC69-56B68AF229E9}" dt="2023-03-17T13:32:56.624" v="108" actId="207"/>
          <ac:spMkLst>
            <pc:docMk/>
            <pc:sldMk cId="2227814949" sldId="2147377265"/>
            <ac:spMk id="36" creationId="{7233EE16-84E5-44BE-9CFA-86E3EDD869EC}"/>
          </ac:spMkLst>
        </pc:spChg>
        <pc:cxnChg chg="mod">
          <ac:chgData name="Steven Deutsch" userId="0aabbb08-65fc-4d58-943c-1b30355c9053" providerId="ADAL" clId="{E77F2D61-8790-4211-BC69-56B68AF229E9}" dt="2023-03-17T13:32:39.149" v="105" actId="208"/>
          <ac:cxnSpMkLst>
            <pc:docMk/>
            <pc:sldMk cId="2227814949" sldId="2147377265"/>
            <ac:cxnSpMk id="16" creationId="{94DE6F8E-39CF-B0F0-4858-7D48DFCEB438}"/>
          </ac:cxnSpMkLst>
        </pc:cxnChg>
      </pc:sldChg>
      <pc:sldChg chg="delSp modSp mod">
        <pc:chgData name="Steven Deutsch" userId="0aabbb08-65fc-4d58-943c-1b30355c9053" providerId="ADAL" clId="{E77F2D61-8790-4211-BC69-56B68AF229E9}" dt="2023-03-30T14:21:28.292" v="2649" actId="478"/>
        <pc:sldMkLst>
          <pc:docMk/>
          <pc:sldMk cId="2043949952" sldId="2147377266"/>
        </pc:sldMkLst>
        <pc:spChg chg="del">
          <ac:chgData name="Steven Deutsch" userId="0aabbb08-65fc-4d58-943c-1b30355c9053" providerId="ADAL" clId="{E77F2D61-8790-4211-BC69-56B68AF229E9}" dt="2023-03-30T14:21:28.292" v="2649" actId="478"/>
          <ac:spMkLst>
            <pc:docMk/>
            <pc:sldMk cId="2043949952" sldId="2147377266"/>
            <ac:spMk id="4" creationId="{F2D810FC-E382-E8BE-AF14-033270461EDF}"/>
          </ac:spMkLst>
        </pc:spChg>
        <pc:spChg chg="mod">
          <ac:chgData name="Steven Deutsch" userId="0aabbb08-65fc-4d58-943c-1b30355c9053" providerId="ADAL" clId="{E77F2D61-8790-4211-BC69-56B68AF229E9}" dt="2023-03-17T13:33:39.621" v="141" actId="207"/>
          <ac:spMkLst>
            <pc:docMk/>
            <pc:sldMk cId="2043949952" sldId="2147377266"/>
            <ac:spMk id="5" creationId="{DE7C6C30-DD32-15DD-553F-3835A0655559}"/>
          </ac:spMkLst>
        </pc:spChg>
        <pc:spChg chg="mod">
          <ac:chgData name="Steven Deutsch" userId="0aabbb08-65fc-4d58-943c-1b30355c9053" providerId="ADAL" clId="{E77F2D61-8790-4211-BC69-56B68AF229E9}" dt="2023-03-17T13:33:39.621" v="141" actId="207"/>
          <ac:spMkLst>
            <pc:docMk/>
            <pc:sldMk cId="2043949952" sldId="2147377266"/>
            <ac:spMk id="6" creationId="{509E2962-24F0-13BA-4D1F-00796E9637FF}"/>
          </ac:spMkLst>
        </pc:spChg>
        <pc:spChg chg="mod">
          <ac:chgData name="Steven Deutsch" userId="0aabbb08-65fc-4d58-943c-1b30355c9053" providerId="ADAL" clId="{E77F2D61-8790-4211-BC69-56B68AF229E9}" dt="2023-03-17T13:33:59.859" v="147" actId="207"/>
          <ac:spMkLst>
            <pc:docMk/>
            <pc:sldMk cId="2043949952" sldId="2147377266"/>
            <ac:spMk id="7" creationId="{361B40E5-C6B6-2461-9AA6-6CCB49C7B8E1}"/>
          </ac:spMkLst>
        </pc:spChg>
        <pc:spChg chg="mod">
          <ac:chgData name="Steven Deutsch" userId="0aabbb08-65fc-4d58-943c-1b30355c9053" providerId="ADAL" clId="{E77F2D61-8790-4211-BC69-56B68AF229E9}" dt="2023-03-17T13:33:59.859" v="147" actId="207"/>
          <ac:spMkLst>
            <pc:docMk/>
            <pc:sldMk cId="2043949952" sldId="2147377266"/>
            <ac:spMk id="8" creationId="{05F070E6-BA6B-7A1B-4636-5A555BFEF414}"/>
          </ac:spMkLst>
        </pc:spChg>
        <pc:spChg chg="mod">
          <ac:chgData name="Steven Deutsch" userId="0aabbb08-65fc-4d58-943c-1b30355c9053" providerId="ADAL" clId="{E77F2D61-8790-4211-BC69-56B68AF229E9}" dt="2023-03-17T13:33:56.742" v="146" actId="207"/>
          <ac:spMkLst>
            <pc:docMk/>
            <pc:sldMk cId="2043949952" sldId="2147377266"/>
            <ac:spMk id="11" creationId="{8D4E3967-3EF0-5A82-6FCE-2D2A30A57F82}"/>
          </ac:spMkLst>
        </pc:spChg>
        <pc:spChg chg="mod">
          <ac:chgData name="Steven Deutsch" userId="0aabbb08-65fc-4d58-943c-1b30355c9053" providerId="ADAL" clId="{E77F2D61-8790-4211-BC69-56B68AF229E9}" dt="2023-03-17T13:33:53.297" v="145" actId="208"/>
          <ac:spMkLst>
            <pc:docMk/>
            <pc:sldMk cId="2043949952" sldId="2147377266"/>
            <ac:spMk id="12" creationId="{478A4CB1-80A7-28F8-A3EE-D77769F98CE1}"/>
          </ac:spMkLst>
        </pc:spChg>
        <pc:grpChg chg="mod">
          <ac:chgData name="Steven Deutsch" userId="0aabbb08-65fc-4d58-943c-1b30355c9053" providerId="ADAL" clId="{E77F2D61-8790-4211-BC69-56B68AF229E9}" dt="2023-03-17T13:34:07.212" v="149" actId="207"/>
          <ac:grpSpMkLst>
            <pc:docMk/>
            <pc:sldMk cId="2043949952" sldId="2147377266"/>
            <ac:grpSpMk id="14" creationId="{B2349047-7749-D929-E377-C45256DC3AFA}"/>
          </ac:grpSpMkLst>
        </pc:grpChg>
        <pc:grpChg chg="mod">
          <ac:chgData name="Steven Deutsch" userId="0aabbb08-65fc-4d58-943c-1b30355c9053" providerId="ADAL" clId="{E77F2D61-8790-4211-BC69-56B68AF229E9}" dt="2023-03-17T13:34:05.023" v="148" actId="207"/>
          <ac:grpSpMkLst>
            <pc:docMk/>
            <pc:sldMk cId="2043949952" sldId="2147377266"/>
            <ac:grpSpMk id="17" creationId="{E407226D-5724-91D0-21B7-F2355421DB90}"/>
          </ac:grpSpMkLst>
        </pc:grpChg>
        <pc:cxnChg chg="mod">
          <ac:chgData name="Steven Deutsch" userId="0aabbb08-65fc-4d58-943c-1b30355c9053" providerId="ADAL" clId="{E77F2D61-8790-4211-BC69-56B68AF229E9}" dt="2023-03-17T13:33:53.297" v="145" actId="208"/>
          <ac:cxnSpMkLst>
            <pc:docMk/>
            <pc:sldMk cId="2043949952" sldId="2147377266"/>
            <ac:cxnSpMk id="13" creationId="{DCBFBDB9-951E-02A0-58D0-5A9DE21703CB}"/>
          </ac:cxnSpMkLst>
        </pc:cxnChg>
      </pc:sldChg>
      <pc:sldChg chg="delSp modSp mod">
        <pc:chgData name="Steven Deutsch" userId="0aabbb08-65fc-4d58-943c-1b30355c9053" providerId="ADAL" clId="{E77F2D61-8790-4211-BC69-56B68AF229E9}" dt="2023-03-30T14:21:29.252" v="2650" actId="478"/>
        <pc:sldMkLst>
          <pc:docMk/>
          <pc:sldMk cId="1074827414" sldId="2147377267"/>
        </pc:sldMkLst>
        <pc:spChg chg="del">
          <ac:chgData name="Steven Deutsch" userId="0aabbb08-65fc-4d58-943c-1b30355c9053" providerId="ADAL" clId="{E77F2D61-8790-4211-BC69-56B68AF229E9}" dt="2023-03-30T14:21:29.252" v="2650" actId="478"/>
          <ac:spMkLst>
            <pc:docMk/>
            <pc:sldMk cId="1074827414" sldId="2147377267"/>
            <ac:spMk id="4" creationId="{F2D810FC-E382-E8BE-AF14-033270461EDF}"/>
          </ac:spMkLst>
        </pc:spChg>
        <pc:spChg chg="mod">
          <ac:chgData name="Steven Deutsch" userId="0aabbb08-65fc-4d58-943c-1b30355c9053" providerId="ADAL" clId="{E77F2D61-8790-4211-BC69-56B68AF229E9}" dt="2023-03-17T13:34:26.743" v="155" actId="207"/>
          <ac:spMkLst>
            <pc:docMk/>
            <pc:sldMk cId="1074827414" sldId="2147377267"/>
            <ac:spMk id="57" creationId="{A62AB1CE-6AC3-BEF8-EC93-9AE9F12B881D}"/>
          </ac:spMkLst>
        </pc:spChg>
        <pc:spChg chg="mod">
          <ac:chgData name="Steven Deutsch" userId="0aabbb08-65fc-4d58-943c-1b30355c9053" providerId="ADAL" clId="{E77F2D61-8790-4211-BC69-56B68AF229E9}" dt="2023-03-17T13:34:24.543" v="154" actId="207"/>
          <ac:spMkLst>
            <pc:docMk/>
            <pc:sldMk cId="1074827414" sldId="2147377267"/>
            <ac:spMk id="58" creationId="{DE94E4D4-59D9-71C1-CB59-8D73FF740E90}"/>
          </ac:spMkLst>
        </pc:spChg>
        <pc:spChg chg="mod">
          <ac:chgData name="Steven Deutsch" userId="0aabbb08-65fc-4d58-943c-1b30355c9053" providerId="ADAL" clId="{E77F2D61-8790-4211-BC69-56B68AF229E9}" dt="2023-03-17T13:34:28.815" v="156" actId="207"/>
          <ac:spMkLst>
            <pc:docMk/>
            <pc:sldMk cId="1074827414" sldId="2147377267"/>
            <ac:spMk id="59" creationId="{2DBF2115-63D3-2D6B-C413-6A742A126231}"/>
          </ac:spMkLst>
        </pc:spChg>
        <pc:spChg chg="mod">
          <ac:chgData name="Steven Deutsch" userId="0aabbb08-65fc-4d58-943c-1b30355c9053" providerId="ADAL" clId="{E77F2D61-8790-4211-BC69-56B68AF229E9}" dt="2023-03-17T13:34:31.171" v="157" actId="207"/>
          <ac:spMkLst>
            <pc:docMk/>
            <pc:sldMk cId="1074827414" sldId="2147377267"/>
            <ac:spMk id="60" creationId="{1A446788-71F1-F359-0501-A5E6B185BB6E}"/>
          </ac:spMkLst>
        </pc:spChg>
        <pc:graphicFrameChg chg="modGraphic">
          <ac:chgData name="Steven Deutsch" userId="0aabbb08-65fc-4d58-943c-1b30355c9053" providerId="ADAL" clId="{E77F2D61-8790-4211-BC69-56B68AF229E9}" dt="2023-03-17T13:34:20.975" v="153" actId="207"/>
          <ac:graphicFrameMkLst>
            <pc:docMk/>
            <pc:sldMk cId="1074827414" sldId="2147377267"/>
            <ac:graphicFrameMk id="48" creationId="{51DCA354-4EC9-ACE5-D610-FCBDBC46479B}"/>
          </ac:graphicFrameMkLst>
        </pc:graphicFrameChg>
      </pc:sldChg>
      <pc:sldChg chg="delSp modSp mod">
        <pc:chgData name="Steven Deutsch" userId="0aabbb08-65fc-4d58-943c-1b30355c9053" providerId="ADAL" clId="{E77F2D61-8790-4211-BC69-56B68AF229E9}" dt="2023-03-30T14:21:30.596" v="2651" actId="478"/>
        <pc:sldMkLst>
          <pc:docMk/>
          <pc:sldMk cId="1945564393" sldId="2147377268"/>
        </pc:sldMkLst>
        <pc:spChg chg="del">
          <ac:chgData name="Steven Deutsch" userId="0aabbb08-65fc-4d58-943c-1b30355c9053" providerId="ADAL" clId="{E77F2D61-8790-4211-BC69-56B68AF229E9}" dt="2023-03-30T14:21:30.596" v="2651" actId="478"/>
          <ac:spMkLst>
            <pc:docMk/>
            <pc:sldMk cId="1945564393" sldId="2147377268"/>
            <ac:spMk id="4" creationId="{F2D810FC-E382-E8BE-AF14-033270461EDF}"/>
          </ac:spMkLst>
        </pc:spChg>
        <pc:spChg chg="mod">
          <ac:chgData name="Steven Deutsch" userId="0aabbb08-65fc-4d58-943c-1b30355c9053" providerId="ADAL" clId="{E77F2D61-8790-4211-BC69-56B68AF229E9}" dt="2023-03-17T13:35:40.607" v="167" actId="207"/>
          <ac:spMkLst>
            <pc:docMk/>
            <pc:sldMk cId="1945564393" sldId="2147377268"/>
            <ac:spMk id="46" creationId="{EE4516FD-0440-40A8-AD58-334EBC68AA87}"/>
          </ac:spMkLst>
        </pc:spChg>
        <pc:spChg chg="mod">
          <ac:chgData name="Steven Deutsch" userId="0aabbb08-65fc-4d58-943c-1b30355c9053" providerId="ADAL" clId="{E77F2D61-8790-4211-BC69-56B68AF229E9}" dt="2023-03-17T13:35:40.607" v="167" actId="207"/>
          <ac:spMkLst>
            <pc:docMk/>
            <pc:sldMk cId="1945564393" sldId="2147377268"/>
            <ac:spMk id="47" creationId="{20A7F2C1-9574-F282-8185-41BDDDA1A68D}"/>
          </ac:spMkLst>
        </pc:spChg>
        <pc:spChg chg="mod">
          <ac:chgData name="Steven Deutsch" userId="0aabbb08-65fc-4d58-943c-1b30355c9053" providerId="ADAL" clId="{E77F2D61-8790-4211-BC69-56B68AF229E9}" dt="2023-03-17T13:35:46.381" v="168" actId="207"/>
          <ac:spMkLst>
            <pc:docMk/>
            <pc:sldMk cId="1945564393" sldId="2147377268"/>
            <ac:spMk id="48" creationId="{5B8AA1B1-7207-5E06-655E-56F79A7CE6BA}"/>
          </ac:spMkLst>
        </pc:spChg>
        <pc:spChg chg="mod">
          <ac:chgData name="Steven Deutsch" userId="0aabbb08-65fc-4d58-943c-1b30355c9053" providerId="ADAL" clId="{E77F2D61-8790-4211-BC69-56B68AF229E9}" dt="2023-03-17T13:35:40.607" v="167" actId="207"/>
          <ac:spMkLst>
            <pc:docMk/>
            <pc:sldMk cId="1945564393" sldId="2147377268"/>
            <ac:spMk id="49" creationId="{7FB34462-EE97-DBE0-22B5-B49B5DD04872}"/>
          </ac:spMkLst>
        </pc:spChg>
        <pc:spChg chg="mod">
          <ac:chgData name="Steven Deutsch" userId="0aabbb08-65fc-4d58-943c-1b30355c9053" providerId="ADAL" clId="{E77F2D61-8790-4211-BC69-56B68AF229E9}" dt="2023-03-17T13:35:24.310" v="165" actId="207"/>
          <ac:spMkLst>
            <pc:docMk/>
            <pc:sldMk cId="1945564393" sldId="2147377268"/>
            <ac:spMk id="53" creationId="{B5A636EE-F33E-B794-1CEE-3259269464B6}"/>
          </ac:spMkLst>
        </pc:spChg>
        <pc:spChg chg="mod">
          <ac:chgData name="Steven Deutsch" userId="0aabbb08-65fc-4d58-943c-1b30355c9053" providerId="ADAL" clId="{E77F2D61-8790-4211-BC69-56B68AF229E9}" dt="2023-03-17T13:35:30.457" v="166" actId="207"/>
          <ac:spMkLst>
            <pc:docMk/>
            <pc:sldMk cId="1945564393" sldId="2147377268"/>
            <ac:spMk id="54" creationId="{6CA3ED25-7AB0-1177-CC8B-96B98F8F1D32}"/>
          </ac:spMkLst>
        </pc:spChg>
        <pc:spChg chg="mod">
          <ac:chgData name="Steven Deutsch" userId="0aabbb08-65fc-4d58-943c-1b30355c9053" providerId="ADAL" clId="{E77F2D61-8790-4211-BC69-56B68AF229E9}" dt="2023-03-17T13:35:24.310" v="165" actId="207"/>
          <ac:spMkLst>
            <pc:docMk/>
            <pc:sldMk cId="1945564393" sldId="2147377268"/>
            <ac:spMk id="55" creationId="{00628024-27C7-C70D-52B2-098CD56179BD}"/>
          </ac:spMkLst>
        </pc:spChg>
        <pc:spChg chg="mod">
          <ac:chgData name="Steven Deutsch" userId="0aabbb08-65fc-4d58-943c-1b30355c9053" providerId="ADAL" clId="{E77F2D61-8790-4211-BC69-56B68AF229E9}" dt="2023-03-17T13:35:30.457" v="166" actId="207"/>
          <ac:spMkLst>
            <pc:docMk/>
            <pc:sldMk cId="1945564393" sldId="2147377268"/>
            <ac:spMk id="56" creationId="{EF0FCFE2-0EA6-5390-7FFF-5B24AC97E77A}"/>
          </ac:spMkLst>
        </pc:spChg>
        <pc:spChg chg="mod">
          <ac:chgData name="Steven Deutsch" userId="0aabbb08-65fc-4d58-943c-1b30355c9053" providerId="ADAL" clId="{E77F2D61-8790-4211-BC69-56B68AF229E9}" dt="2023-03-17T13:35:30.457" v="166" actId="207"/>
          <ac:spMkLst>
            <pc:docMk/>
            <pc:sldMk cId="1945564393" sldId="2147377268"/>
            <ac:spMk id="57" creationId="{DFBB4C8D-71B2-307D-5CE8-5EFD9F8F8423}"/>
          </ac:spMkLst>
        </pc:spChg>
        <pc:spChg chg="mod">
          <ac:chgData name="Steven Deutsch" userId="0aabbb08-65fc-4d58-943c-1b30355c9053" providerId="ADAL" clId="{E77F2D61-8790-4211-BC69-56B68AF229E9}" dt="2023-03-17T13:35:02.705" v="160" actId="207"/>
          <ac:spMkLst>
            <pc:docMk/>
            <pc:sldMk cId="1945564393" sldId="2147377268"/>
            <ac:spMk id="59" creationId="{DAC96B65-85CB-4D6C-2186-2228FE7497F4}"/>
          </ac:spMkLst>
        </pc:spChg>
        <pc:spChg chg="mod">
          <ac:chgData name="Steven Deutsch" userId="0aabbb08-65fc-4d58-943c-1b30355c9053" providerId="ADAL" clId="{E77F2D61-8790-4211-BC69-56B68AF229E9}" dt="2023-03-17T13:35:08.629" v="161" actId="207"/>
          <ac:spMkLst>
            <pc:docMk/>
            <pc:sldMk cId="1945564393" sldId="2147377268"/>
            <ac:spMk id="61" creationId="{CC70A1B0-DF5D-F9B3-78C2-6182589C56EB}"/>
          </ac:spMkLst>
        </pc:spChg>
        <pc:spChg chg="mod">
          <ac:chgData name="Steven Deutsch" userId="0aabbb08-65fc-4d58-943c-1b30355c9053" providerId="ADAL" clId="{E77F2D61-8790-4211-BC69-56B68AF229E9}" dt="2023-03-17T13:35:12.307" v="162" actId="207"/>
          <ac:spMkLst>
            <pc:docMk/>
            <pc:sldMk cId="1945564393" sldId="2147377268"/>
            <ac:spMk id="62" creationId="{44D091DD-EDAB-3F0E-134F-3E9AC301AFC1}"/>
          </ac:spMkLst>
        </pc:spChg>
        <pc:spChg chg="mod">
          <ac:chgData name="Steven Deutsch" userId="0aabbb08-65fc-4d58-943c-1b30355c9053" providerId="ADAL" clId="{E77F2D61-8790-4211-BC69-56B68AF229E9}" dt="2023-03-17T13:35:19.859" v="164" actId="207"/>
          <ac:spMkLst>
            <pc:docMk/>
            <pc:sldMk cId="1945564393" sldId="2147377268"/>
            <ac:spMk id="63" creationId="{9B9E77CD-CD72-967B-C8E1-2C0063A90B8C}"/>
          </ac:spMkLst>
        </pc:spChg>
        <pc:spChg chg="mod">
          <ac:chgData name="Steven Deutsch" userId="0aabbb08-65fc-4d58-943c-1b30355c9053" providerId="ADAL" clId="{E77F2D61-8790-4211-BC69-56B68AF229E9}" dt="2023-03-17T13:35:19.859" v="164" actId="207"/>
          <ac:spMkLst>
            <pc:docMk/>
            <pc:sldMk cId="1945564393" sldId="2147377268"/>
            <ac:spMk id="64" creationId="{E19FCD13-6B21-301F-BE9F-A50107B1BE09}"/>
          </ac:spMkLst>
        </pc:spChg>
        <pc:spChg chg="mod">
          <ac:chgData name="Steven Deutsch" userId="0aabbb08-65fc-4d58-943c-1b30355c9053" providerId="ADAL" clId="{E77F2D61-8790-4211-BC69-56B68AF229E9}" dt="2023-03-17T13:35:19.859" v="164" actId="207"/>
          <ac:spMkLst>
            <pc:docMk/>
            <pc:sldMk cId="1945564393" sldId="2147377268"/>
            <ac:spMk id="65" creationId="{B8476140-88CB-FE95-78F4-6E926F117EA4}"/>
          </ac:spMkLst>
        </pc:spChg>
        <pc:spChg chg="mod">
          <ac:chgData name="Steven Deutsch" userId="0aabbb08-65fc-4d58-943c-1b30355c9053" providerId="ADAL" clId="{E77F2D61-8790-4211-BC69-56B68AF229E9}" dt="2023-03-17T13:35:19.859" v="164" actId="207"/>
          <ac:spMkLst>
            <pc:docMk/>
            <pc:sldMk cId="1945564393" sldId="2147377268"/>
            <ac:spMk id="66" creationId="{5B1A3FF7-0374-5A73-5009-0E9E1E67226A}"/>
          </ac:spMkLst>
        </pc:spChg>
        <pc:spChg chg="mod">
          <ac:chgData name="Steven Deutsch" userId="0aabbb08-65fc-4d58-943c-1b30355c9053" providerId="ADAL" clId="{E77F2D61-8790-4211-BC69-56B68AF229E9}" dt="2023-03-17T13:35:14.421" v="163" actId="207"/>
          <ac:spMkLst>
            <pc:docMk/>
            <pc:sldMk cId="1945564393" sldId="2147377268"/>
            <ac:spMk id="67" creationId="{1700C6B0-0E64-23F1-7FFE-F4C0FFB403AE}"/>
          </ac:spMkLst>
        </pc:spChg>
        <pc:spChg chg="mod">
          <ac:chgData name="Steven Deutsch" userId="0aabbb08-65fc-4d58-943c-1b30355c9053" providerId="ADAL" clId="{E77F2D61-8790-4211-BC69-56B68AF229E9}" dt="2023-03-17T13:34:58.307" v="159" actId="207"/>
          <ac:spMkLst>
            <pc:docMk/>
            <pc:sldMk cId="1945564393" sldId="2147377268"/>
            <ac:spMk id="71" creationId="{F64AD83C-CD27-7E23-2E3D-3EF47992CDA5}"/>
          </ac:spMkLst>
        </pc:spChg>
        <pc:spChg chg="mod">
          <ac:chgData name="Steven Deutsch" userId="0aabbb08-65fc-4d58-943c-1b30355c9053" providerId="ADAL" clId="{E77F2D61-8790-4211-BC69-56B68AF229E9}" dt="2023-03-17T13:34:58.307" v="159" actId="207"/>
          <ac:spMkLst>
            <pc:docMk/>
            <pc:sldMk cId="1945564393" sldId="2147377268"/>
            <ac:spMk id="72" creationId="{5045DBA8-BF6A-2929-3F15-5F2B2F85CD57}"/>
          </ac:spMkLst>
        </pc:spChg>
        <pc:spChg chg="mod">
          <ac:chgData name="Steven Deutsch" userId="0aabbb08-65fc-4d58-943c-1b30355c9053" providerId="ADAL" clId="{E77F2D61-8790-4211-BC69-56B68AF229E9}" dt="2023-03-17T13:34:58.307" v="159" actId="207"/>
          <ac:spMkLst>
            <pc:docMk/>
            <pc:sldMk cId="1945564393" sldId="2147377268"/>
            <ac:spMk id="73" creationId="{6B8F0E96-C67C-FC9E-1B43-B3103EB9E779}"/>
          </ac:spMkLst>
        </pc:spChg>
        <pc:spChg chg="mod">
          <ac:chgData name="Steven Deutsch" userId="0aabbb08-65fc-4d58-943c-1b30355c9053" providerId="ADAL" clId="{E77F2D61-8790-4211-BC69-56B68AF229E9}" dt="2023-03-17T13:34:52.129" v="158" actId="207"/>
          <ac:spMkLst>
            <pc:docMk/>
            <pc:sldMk cId="1945564393" sldId="2147377268"/>
            <ac:spMk id="77" creationId="{307ECA9A-7805-A4A8-CE67-A221B56D3A33}"/>
          </ac:spMkLst>
        </pc:spChg>
        <pc:spChg chg="mod">
          <ac:chgData name="Steven Deutsch" userId="0aabbb08-65fc-4d58-943c-1b30355c9053" providerId="ADAL" clId="{E77F2D61-8790-4211-BC69-56B68AF229E9}" dt="2023-03-17T13:34:52.129" v="158" actId="207"/>
          <ac:spMkLst>
            <pc:docMk/>
            <pc:sldMk cId="1945564393" sldId="2147377268"/>
            <ac:spMk id="78" creationId="{67E9E299-61A5-A564-0E38-9E97951ADC6D}"/>
          </ac:spMkLst>
        </pc:spChg>
      </pc:sldChg>
      <pc:sldChg chg="addSp delSp modSp mod delAnim modAnim">
        <pc:chgData name="Steven Deutsch" userId="0aabbb08-65fc-4d58-943c-1b30355c9053" providerId="ADAL" clId="{E77F2D61-8790-4211-BC69-56B68AF229E9}" dt="2023-03-30T14:21:31.637" v="2652" actId="478"/>
        <pc:sldMkLst>
          <pc:docMk/>
          <pc:sldMk cId="2512107853" sldId="2147377269"/>
        </pc:sldMkLst>
        <pc:spChg chg="del">
          <ac:chgData name="Steven Deutsch" userId="0aabbb08-65fc-4d58-943c-1b30355c9053" providerId="ADAL" clId="{E77F2D61-8790-4211-BC69-56B68AF229E9}" dt="2023-03-30T14:21:31.637" v="2652" actId="478"/>
          <ac:spMkLst>
            <pc:docMk/>
            <pc:sldMk cId="2512107853" sldId="2147377269"/>
            <ac:spMk id="4" creationId="{F2D810FC-E382-E8BE-AF14-033270461EDF}"/>
          </ac:spMkLst>
        </pc:spChg>
        <pc:spChg chg="add mod">
          <ac:chgData name="Steven Deutsch" userId="0aabbb08-65fc-4d58-943c-1b30355c9053" providerId="ADAL" clId="{E77F2D61-8790-4211-BC69-56B68AF229E9}" dt="2023-03-20T14:32:40.979" v="671" actId="207"/>
          <ac:spMkLst>
            <pc:docMk/>
            <pc:sldMk cId="2512107853" sldId="2147377269"/>
            <ac:spMk id="28" creationId="{4A8E733C-0CD5-9AD8-4D24-6F3AE5A0E4E0}"/>
          </ac:spMkLst>
        </pc:spChg>
        <pc:spChg chg="add mod">
          <ac:chgData name="Steven Deutsch" userId="0aabbb08-65fc-4d58-943c-1b30355c9053" providerId="ADAL" clId="{E77F2D61-8790-4211-BC69-56B68AF229E9}" dt="2023-03-20T14:33:04.907" v="677" actId="207"/>
          <ac:spMkLst>
            <pc:docMk/>
            <pc:sldMk cId="2512107853" sldId="2147377269"/>
            <ac:spMk id="29" creationId="{90E49B02-BB24-B72C-7A36-2D68BA6335E0}"/>
          </ac:spMkLst>
        </pc:spChg>
        <pc:spChg chg="add mod">
          <ac:chgData name="Steven Deutsch" userId="0aabbb08-65fc-4d58-943c-1b30355c9053" providerId="ADAL" clId="{E77F2D61-8790-4211-BC69-56B68AF229E9}" dt="2023-03-20T14:33:22.184" v="681" actId="207"/>
          <ac:spMkLst>
            <pc:docMk/>
            <pc:sldMk cId="2512107853" sldId="2147377269"/>
            <ac:spMk id="30" creationId="{CBEE7220-777C-B45B-2C32-ED7A71926A0F}"/>
          </ac:spMkLst>
        </pc:spChg>
        <pc:grpChg chg="mod">
          <ac:chgData name="Steven Deutsch" userId="0aabbb08-65fc-4d58-943c-1b30355c9053" providerId="ADAL" clId="{E77F2D61-8790-4211-BC69-56B68AF229E9}" dt="2023-03-17T13:36:28.511" v="173" actId="207"/>
          <ac:grpSpMkLst>
            <pc:docMk/>
            <pc:sldMk cId="2512107853" sldId="2147377269"/>
            <ac:grpSpMk id="21" creationId="{44378746-AA55-333B-00D0-EF3085013619}"/>
          </ac:grpSpMkLst>
        </pc:grpChg>
        <pc:graphicFrameChg chg="modGraphic">
          <ac:chgData name="Steven Deutsch" userId="0aabbb08-65fc-4d58-943c-1b30355c9053" providerId="ADAL" clId="{E77F2D61-8790-4211-BC69-56B68AF229E9}" dt="2023-03-17T13:37:47.830" v="224" actId="207"/>
          <ac:graphicFrameMkLst>
            <pc:docMk/>
            <pc:sldMk cId="2512107853" sldId="2147377269"/>
            <ac:graphicFrameMk id="5" creationId="{F4F27CF0-5CCB-3718-B123-1BD01F25A15F}"/>
          </ac:graphicFrameMkLst>
        </pc:graphicFrameChg>
        <pc:picChg chg="del">
          <ac:chgData name="Steven Deutsch" userId="0aabbb08-65fc-4d58-943c-1b30355c9053" providerId="ADAL" clId="{E77F2D61-8790-4211-BC69-56B68AF229E9}" dt="2023-03-20T14:32:29.121" v="667" actId="478"/>
          <ac:picMkLst>
            <pc:docMk/>
            <pc:sldMk cId="2512107853" sldId="2147377269"/>
            <ac:picMk id="18" creationId="{64E3C1CC-C6D9-2496-60BD-03A126C7EA46}"/>
          </ac:picMkLst>
        </pc:picChg>
        <pc:picChg chg="del">
          <ac:chgData name="Steven Deutsch" userId="0aabbb08-65fc-4d58-943c-1b30355c9053" providerId="ADAL" clId="{E77F2D61-8790-4211-BC69-56B68AF229E9}" dt="2023-03-20T14:32:46.583" v="673" actId="478"/>
          <ac:picMkLst>
            <pc:docMk/>
            <pc:sldMk cId="2512107853" sldId="2147377269"/>
            <ac:picMk id="19" creationId="{5185B8E7-6400-309B-C3B9-C7B23C121BF9}"/>
          </ac:picMkLst>
        </pc:picChg>
        <pc:picChg chg="del mod">
          <ac:chgData name="Steven Deutsch" userId="0aabbb08-65fc-4d58-943c-1b30355c9053" providerId="ADAL" clId="{E77F2D61-8790-4211-BC69-56B68AF229E9}" dt="2023-03-20T14:32:44.360" v="672" actId="478"/>
          <ac:picMkLst>
            <pc:docMk/>
            <pc:sldMk cId="2512107853" sldId="2147377269"/>
            <ac:picMk id="20" creationId="{1E31DA54-2432-CA33-258C-21B94B3F787E}"/>
          </ac:picMkLst>
        </pc:picChg>
        <pc:cxnChg chg="mod">
          <ac:chgData name="Steven Deutsch" userId="0aabbb08-65fc-4d58-943c-1b30355c9053" providerId="ADAL" clId="{E77F2D61-8790-4211-BC69-56B68AF229E9}" dt="2023-03-17T13:36:13.209" v="169" actId="208"/>
          <ac:cxnSpMkLst>
            <pc:docMk/>
            <pc:sldMk cId="2512107853" sldId="2147377269"/>
            <ac:cxnSpMk id="10" creationId="{24C89C8F-614F-E5CB-928B-BB99EB25C0BB}"/>
          </ac:cxnSpMkLst>
        </pc:cxnChg>
        <pc:cxnChg chg="mod">
          <ac:chgData name="Steven Deutsch" userId="0aabbb08-65fc-4d58-943c-1b30355c9053" providerId="ADAL" clId="{E77F2D61-8790-4211-BC69-56B68AF229E9}" dt="2023-03-17T13:36:16.031" v="170" actId="208"/>
          <ac:cxnSpMkLst>
            <pc:docMk/>
            <pc:sldMk cId="2512107853" sldId="2147377269"/>
            <ac:cxnSpMk id="11" creationId="{3176F38A-79AE-EFDF-7D5A-B36AD05717F4}"/>
          </ac:cxnSpMkLst>
        </pc:cxnChg>
        <pc:cxnChg chg="mod">
          <ac:chgData name="Steven Deutsch" userId="0aabbb08-65fc-4d58-943c-1b30355c9053" providerId="ADAL" clId="{E77F2D61-8790-4211-BC69-56B68AF229E9}" dt="2023-03-17T13:36:19.030" v="171" actId="208"/>
          <ac:cxnSpMkLst>
            <pc:docMk/>
            <pc:sldMk cId="2512107853" sldId="2147377269"/>
            <ac:cxnSpMk id="12" creationId="{F3F49B89-5F9E-EBC1-972A-18E56C69E891}"/>
          </ac:cxnSpMkLst>
        </pc:cxnChg>
        <pc:cxnChg chg="mod">
          <ac:chgData name="Steven Deutsch" userId="0aabbb08-65fc-4d58-943c-1b30355c9053" providerId="ADAL" clId="{E77F2D61-8790-4211-BC69-56B68AF229E9}" dt="2023-03-17T13:36:23.863" v="172" actId="208"/>
          <ac:cxnSpMkLst>
            <pc:docMk/>
            <pc:sldMk cId="2512107853" sldId="2147377269"/>
            <ac:cxnSpMk id="13" creationId="{BC09EBB4-CE2D-023D-09E4-CEF88FF4E76A}"/>
          </ac:cxnSpMkLst>
        </pc:cxnChg>
      </pc:sldChg>
      <pc:sldChg chg="delSp modSp mod">
        <pc:chgData name="Steven Deutsch" userId="0aabbb08-65fc-4d58-943c-1b30355c9053" providerId="ADAL" clId="{E77F2D61-8790-4211-BC69-56B68AF229E9}" dt="2023-03-30T14:21:32.724" v="2653" actId="478"/>
        <pc:sldMkLst>
          <pc:docMk/>
          <pc:sldMk cId="3925913094" sldId="2147377270"/>
        </pc:sldMkLst>
        <pc:spChg chg="del">
          <ac:chgData name="Steven Deutsch" userId="0aabbb08-65fc-4d58-943c-1b30355c9053" providerId="ADAL" clId="{E77F2D61-8790-4211-BC69-56B68AF229E9}" dt="2023-03-30T14:21:32.724" v="2653" actId="478"/>
          <ac:spMkLst>
            <pc:docMk/>
            <pc:sldMk cId="3925913094" sldId="2147377270"/>
            <ac:spMk id="4" creationId="{F2D810FC-E382-E8BE-AF14-033270461EDF}"/>
          </ac:spMkLst>
        </pc:spChg>
        <pc:spChg chg="mod">
          <ac:chgData name="Steven Deutsch" userId="0aabbb08-65fc-4d58-943c-1b30355c9053" providerId="ADAL" clId="{E77F2D61-8790-4211-BC69-56B68AF229E9}" dt="2023-03-17T13:38:22.309" v="232" actId="208"/>
          <ac:spMkLst>
            <pc:docMk/>
            <pc:sldMk cId="3925913094" sldId="2147377270"/>
            <ac:spMk id="40" creationId="{0AA1C8EC-4912-BC9D-8D76-D26F97F85A06}"/>
          </ac:spMkLst>
        </pc:spChg>
        <pc:spChg chg="mod">
          <ac:chgData name="Steven Deutsch" userId="0aabbb08-65fc-4d58-943c-1b30355c9053" providerId="ADAL" clId="{E77F2D61-8790-4211-BC69-56B68AF229E9}" dt="2023-03-17T13:38:22.309" v="232" actId="208"/>
          <ac:spMkLst>
            <pc:docMk/>
            <pc:sldMk cId="3925913094" sldId="2147377270"/>
            <ac:spMk id="41" creationId="{E96FF7C0-ECF6-D074-AF1D-4C3B8E3FEE6E}"/>
          </ac:spMkLst>
        </pc:spChg>
        <pc:spChg chg="mod">
          <ac:chgData name="Steven Deutsch" userId="0aabbb08-65fc-4d58-943c-1b30355c9053" providerId="ADAL" clId="{E77F2D61-8790-4211-BC69-56B68AF229E9}" dt="2023-03-17T13:38:22.309" v="232" actId="208"/>
          <ac:spMkLst>
            <pc:docMk/>
            <pc:sldMk cId="3925913094" sldId="2147377270"/>
            <ac:spMk id="42" creationId="{520E7364-F587-317D-0DFF-2A1B07F9697F}"/>
          </ac:spMkLst>
        </pc:spChg>
        <pc:spChg chg="mod">
          <ac:chgData name="Steven Deutsch" userId="0aabbb08-65fc-4d58-943c-1b30355c9053" providerId="ADAL" clId="{E77F2D61-8790-4211-BC69-56B68AF229E9}" dt="2023-03-17T13:38:22.309" v="232" actId="208"/>
          <ac:spMkLst>
            <pc:docMk/>
            <pc:sldMk cId="3925913094" sldId="2147377270"/>
            <ac:spMk id="43" creationId="{DD3BC651-ABCC-D34B-F172-DFE745B511D6}"/>
          </ac:spMkLst>
        </pc:spChg>
        <pc:spChg chg="mod">
          <ac:chgData name="Steven Deutsch" userId="0aabbb08-65fc-4d58-943c-1b30355c9053" providerId="ADAL" clId="{E77F2D61-8790-4211-BC69-56B68AF229E9}" dt="2023-03-17T13:38:22.309" v="232" actId="208"/>
          <ac:spMkLst>
            <pc:docMk/>
            <pc:sldMk cId="3925913094" sldId="2147377270"/>
            <ac:spMk id="44" creationId="{113B2189-4140-6431-CEDB-E8DB43D6A921}"/>
          </ac:spMkLst>
        </pc:spChg>
        <pc:spChg chg="mod">
          <ac:chgData name="Steven Deutsch" userId="0aabbb08-65fc-4d58-943c-1b30355c9053" providerId="ADAL" clId="{E77F2D61-8790-4211-BC69-56B68AF229E9}" dt="2023-03-17T13:38:22.309" v="232" actId="208"/>
          <ac:spMkLst>
            <pc:docMk/>
            <pc:sldMk cId="3925913094" sldId="2147377270"/>
            <ac:spMk id="45" creationId="{700D6D75-15F7-0CE4-D796-3FE3C60A19BE}"/>
          </ac:spMkLst>
        </pc:spChg>
        <pc:spChg chg="mod">
          <ac:chgData name="Steven Deutsch" userId="0aabbb08-65fc-4d58-943c-1b30355c9053" providerId="ADAL" clId="{E77F2D61-8790-4211-BC69-56B68AF229E9}" dt="2023-03-17T13:38:22.309" v="232" actId="208"/>
          <ac:spMkLst>
            <pc:docMk/>
            <pc:sldMk cId="3925913094" sldId="2147377270"/>
            <ac:spMk id="46" creationId="{F0782C60-75BE-9606-AA93-F977E8CD9760}"/>
          </ac:spMkLst>
        </pc:spChg>
        <pc:spChg chg="mod">
          <ac:chgData name="Steven Deutsch" userId="0aabbb08-65fc-4d58-943c-1b30355c9053" providerId="ADAL" clId="{E77F2D61-8790-4211-BC69-56B68AF229E9}" dt="2023-03-17T13:38:22.309" v="232" actId="208"/>
          <ac:spMkLst>
            <pc:docMk/>
            <pc:sldMk cId="3925913094" sldId="2147377270"/>
            <ac:spMk id="47" creationId="{AE3E2AE0-8C91-C4EF-63A6-F33BEF6062A4}"/>
          </ac:spMkLst>
        </pc:spChg>
        <pc:spChg chg="mod">
          <ac:chgData name="Steven Deutsch" userId="0aabbb08-65fc-4d58-943c-1b30355c9053" providerId="ADAL" clId="{E77F2D61-8790-4211-BC69-56B68AF229E9}" dt="2023-03-17T13:38:22.309" v="232" actId="208"/>
          <ac:spMkLst>
            <pc:docMk/>
            <pc:sldMk cId="3925913094" sldId="2147377270"/>
            <ac:spMk id="48" creationId="{2B3C4823-4521-B92B-8EB2-70C680C0AF45}"/>
          </ac:spMkLst>
        </pc:spChg>
        <pc:spChg chg="mod">
          <ac:chgData name="Steven Deutsch" userId="0aabbb08-65fc-4d58-943c-1b30355c9053" providerId="ADAL" clId="{E77F2D61-8790-4211-BC69-56B68AF229E9}" dt="2023-03-17T13:38:22.309" v="232" actId="208"/>
          <ac:spMkLst>
            <pc:docMk/>
            <pc:sldMk cId="3925913094" sldId="2147377270"/>
            <ac:spMk id="49" creationId="{2C7C1CF7-8FFD-5862-801F-9C8E201A4F56}"/>
          </ac:spMkLst>
        </pc:spChg>
        <pc:spChg chg="mod">
          <ac:chgData name="Steven Deutsch" userId="0aabbb08-65fc-4d58-943c-1b30355c9053" providerId="ADAL" clId="{E77F2D61-8790-4211-BC69-56B68AF229E9}" dt="2023-03-17T13:38:31.580" v="238" actId="208"/>
          <ac:spMkLst>
            <pc:docMk/>
            <pc:sldMk cId="3925913094" sldId="2147377270"/>
            <ac:spMk id="51" creationId="{21344D1F-0991-EFC1-2D9B-10C48771120B}"/>
          </ac:spMkLst>
        </pc:spChg>
        <pc:spChg chg="mod">
          <ac:chgData name="Steven Deutsch" userId="0aabbb08-65fc-4d58-943c-1b30355c9053" providerId="ADAL" clId="{E77F2D61-8790-4211-BC69-56B68AF229E9}" dt="2023-03-17T13:38:31.580" v="238" actId="208"/>
          <ac:spMkLst>
            <pc:docMk/>
            <pc:sldMk cId="3925913094" sldId="2147377270"/>
            <ac:spMk id="52" creationId="{AD745C8A-4BD3-3659-5FF5-D11D442EC525}"/>
          </ac:spMkLst>
        </pc:spChg>
        <pc:spChg chg="mod">
          <ac:chgData name="Steven Deutsch" userId="0aabbb08-65fc-4d58-943c-1b30355c9053" providerId="ADAL" clId="{E77F2D61-8790-4211-BC69-56B68AF229E9}" dt="2023-03-17T13:38:31.580" v="238" actId="208"/>
          <ac:spMkLst>
            <pc:docMk/>
            <pc:sldMk cId="3925913094" sldId="2147377270"/>
            <ac:spMk id="53" creationId="{FD551118-BC84-FFA0-912D-432CC8ECBAF2}"/>
          </ac:spMkLst>
        </pc:spChg>
        <pc:spChg chg="mod">
          <ac:chgData name="Steven Deutsch" userId="0aabbb08-65fc-4d58-943c-1b30355c9053" providerId="ADAL" clId="{E77F2D61-8790-4211-BC69-56B68AF229E9}" dt="2023-03-17T13:38:31.580" v="238" actId="208"/>
          <ac:spMkLst>
            <pc:docMk/>
            <pc:sldMk cId="3925913094" sldId="2147377270"/>
            <ac:spMk id="54" creationId="{B60A3545-6830-BBCD-75D9-A6BE76C1C728}"/>
          </ac:spMkLst>
        </pc:spChg>
        <pc:spChg chg="mod">
          <ac:chgData name="Steven Deutsch" userId="0aabbb08-65fc-4d58-943c-1b30355c9053" providerId="ADAL" clId="{E77F2D61-8790-4211-BC69-56B68AF229E9}" dt="2023-03-17T13:38:29.178" v="237" actId="208"/>
          <ac:spMkLst>
            <pc:docMk/>
            <pc:sldMk cId="3925913094" sldId="2147377270"/>
            <ac:spMk id="56" creationId="{3D13C3FE-FB97-FC71-911D-3D884AFC638B}"/>
          </ac:spMkLst>
        </pc:spChg>
        <pc:spChg chg="mod">
          <ac:chgData name="Steven Deutsch" userId="0aabbb08-65fc-4d58-943c-1b30355c9053" providerId="ADAL" clId="{E77F2D61-8790-4211-BC69-56B68AF229E9}" dt="2023-03-17T13:38:29.178" v="237" actId="208"/>
          <ac:spMkLst>
            <pc:docMk/>
            <pc:sldMk cId="3925913094" sldId="2147377270"/>
            <ac:spMk id="57" creationId="{37F8DC8C-50D6-B15F-A8E2-94159206889A}"/>
          </ac:spMkLst>
        </pc:spChg>
        <pc:spChg chg="mod">
          <ac:chgData name="Steven Deutsch" userId="0aabbb08-65fc-4d58-943c-1b30355c9053" providerId="ADAL" clId="{E77F2D61-8790-4211-BC69-56B68AF229E9}" dt="2023-03-17T13:38:29.178" v="237" actId="208"/>
          <ac:spMkLst>
            <pc:docMk/>
            <pc:sldMk cId="3925913094" sldId="2147377270"/>
            <ac:spMk id="58" creationId="{C4BF240B-A11B-2C5F-5DFE-21DA3617D086}"/>
          </ac:spMkLst>
        </pc:spChg>
        <pc:spChg chg="mod">
          <ac:chgData name="Steven Deutsch" userId="0aabbb08-65fc-4d58-943c-1b30355c9053" providerId="ADAL" clId="{E77F2D61-8790-4211-BC69-56B68AF229E9}" dt="2023-03-17T13:38:29.178" v="237" actId="208"/>
          <ac:spMkLst>
            <pc:docMk/>
            <pc:sldMk cId="3925913094" sldId="2147377270"/>
            <ac:spMk id="59" creationId="{EF00CC95-6728-C6BC-20CC-FBA8A5D4C43A}"/>
          </ac:spMkLst>
        </pc:spChg>
        <pc:spChg chg="mod">
          <ac:chgData name="Steven Deutsch" userId="0aabbb08-65fc-4d58-943c-1b30355c9053" providerId="ADAL" clId="{E77F2D61-8790-4211-BC69-56B68AF229E9}" dt="2023-03-17T13:38:29.178" v="237" actId="208"/>
          <ac:spMkLst>
            <pc:docMk/>
            <pc:sldMk cId="3925913094" sldId="2147377270"/>
            <ac:spMk id="60" creationId="{502CE142-6598-88FD-8283-319D9CEE0F4F}"/>
          </ac:spMkLst>
        </pc:spChg>
        <pc:spChg chg="mod">
          <ac:chgData name="Steven Deutsch" userId="0aabbb08-65fc-4d58-943c-1b30355c9053" providerId="ADAL" clId="{E77F2D61-8790-4211-BC69-56B68AF229E9}" dt="2023-03-17T13:38:29.178" v="237" actId="208"/>
          <ac:spMkLst>
            <pc:docMk/>
            <pc:sldMk cId="3925913094" sldId="2147377270"/>
            <ac:spMk id="61" creationId="{E4B8DF7A-CB99-4631-FBAD-C6E19044878E}"/>
          </ac:spMkLst>
        </pc:spChg>
        <pc:spChg chg="mod">
          <ac:chgData name="Steven Deutsch" userId="0aabbb08-65fc-4d58-943c-1b30355c9053" providerId="ADAL" clId="{E77F2D61-8790-4211-BC69-56B68AF229E9}" dt="2023-03-17T13:38:14.209" v="230" actId="208"/>
          <ac:spMkLst>
            <pc:docMk/>
            <pc:sldMk cId="3925913094" sldId="2147377270"/>
            <ac:spMk id="63" creationId="{05CF4FD2-6065-8A06-1C8B-2C56201EBF50}"/>
          </ac:spMkLst>
        </pc:spChg>
        <pc:spChg chg="mod">
          <ac:chgData name="Steven Deutsch" userId="0aabbb08-65fc-4d58-943c-1b30355c9053" providerId="ADAL" clId="{E77F2D61-8790-4211-BC69-56B68AF229E9}" dt="2023-03-17T13:38:00.928" v="227" actId="208"/>
          <ac:spMkLst>
            <pc:docMk/>
            <pc:sldMk cId="3925913094" sldId="2147377270"/>
            <ac:spMk id="64" creationId="{81305B8F-C859-E102-B50A-5903561E1273}"/>
          </ac:spMkLst>
        </pc:spChg>
        <pc:spChg chg="mod">
          <ac:chgData name="Steven Deutsch" userId="0aabbb08-65fc-4d58-943c-1b30355c9053" providerId="ADAL" clId="{E77F2D61-8790-4211-BC69-56B68AF229E9}" dt="2023-03-17T13:38:04.028" v="228" actId="208"/>
          <ac:spMkLst>
            <pc:docMk/>
            <pc:sldMk cId="3925913094" sldId="2147377270"/>
            <ac:spMk id="65" creationId="{007B37E4-9DE0-5AA8-56E7-2B567933E017}"/>
          </ac:spMkLst>
        </pc:spChg>
        <pc:spChg chg="mod">
          <ac:chgData name="Steven Deutsch" userId="0aabbb08-65fc-4d58-943c-1b30355c9053" providerId="ADAL" clId="{E77F2D61-8790-4211-BC69-56B68AF229E9}" dt="2023-03-17T13:38:09.986" v="229" actId="208"/>
          <ac:spMkLst>
            <pc:docMk/>
            <pc:sldMk cId="3925913094" sldId="2147377270"/>
            <ac:spMk id="66" creationId="{AA39E956-A7C8-8D61-7E17-94BA2E0E6EF2}"/>
          </ac:spMkLst>
        </pc:spChg>
        <pc:spChg chg="mod">
          <ac:chgData name="Steven Deutsch" userId="0aabbb08-65fc-4d58-943c-1b30355c9053" providerId="ADAL" clId="{E77F2D61-8790-4211-BC69-56B68AF229E9}" dt="2023-03-17T13:38:09.986" v="229" actId="208"/>
          <ac:spMkLst>
            <pc:docMk/>
            <pc:sldMk cId="3925913094" sldId="2147377270"/>
            <ac:spMk id="67" creationId="{BF89B595-726E-25AC-3010-7B7B68CDC400}"/>
          </ac:spMkLst>
        </pc:spChg>
        <pc:spChg chg="mod">
          <ac:chgData name="Steven Deutsch" userId="0aabbb08-65fc-4d58-943c-1b30355c9053" providerId="ADAL" clId="{E77F2D61-8790-4211-BC69-56B68AF229E9}" dt="2023-03-17T13:38:17.041" v="231" actId="208"/>
          <ac:spMkLst>
            <pc:docMk/>
            <pc:sldMk cId="3925913094" sldId="2147377270"/>
            <ac:spMk id="68" creationId="{63041692-8467-1C4E-E42F-2F62DC2A0BF8}"/>
          </ac:spMkLst>
        </pc:spChg>
        <pc:grpChg chg="mod">
          <ac:chgData name="Steven Deutsch" userId="0aabbb08-65fc-4d58-943c-1b30355c9053" providerId="ADAL" clId="{E77F2D61-8790-4211-BC69-56B68AF229E9}" dt="2023-03-17T13:38:28.011" v="236" actId="207"/>
          <ac:grpSpMkLst>
            <pc:docMk/>
            <pc:sldMk cId="3925913094" sldId="2147377270"/>
            <ac:grpSpMk id="55" creationId="{3E767748-6B41-8910-DFDA-F3D3DCEBA176}"/>
          </ac:grpSpMkLst>
        </pc:grpChg>
      </pc:sldChg>
      <pc:sldChg chg="delSp modSp mod">
        <pc:chgData name="Steven Deutsch" userId="0aabbb08-65fc-4d58-943c-1b30355c9053" providerId="ADAL" clId="{E77F2D61-8790-4211-BC69-56B68AF229E9}" dt="2023-03-30T14:21:33.892" v="2654" actId="478"/>
        <pc:sldMkLst>
          <pc:docMk/>
          <pc:sldMk cId="2805537874" sldId="2147377271"/>
        </pc:sldMkLst>
        <pc:spChg chg="del">
          <ac:chgData name="Steven Deutsch" userId="0aabbb08-65fc-4d58-943c-1b30355c9053" providerId="ADAL" clId="{E77F2D61-8790-4211-BC69-56B68AF229E9}" dt="2023-03-30T14:21:33.892" v="2654" actId="478"/>
          <ac:spMkLst>
            <pc:docMk/>
            <pc:sldMk cId="2805537874" sldId="2147377271"/>
            <ac:spMk id="4" creationId="{F2D810FC-E382-E8BE-AF14-033270461EDF}"/>
          </ac:spMkLst>
        </pc:spChg>
        <pc:spChg chg="mod">
          <ac:chgData name="Steven Deutsch" userId="0aabbb08-65fc-4d58-943c-1b30355c9053" providerId="ADAL" clId="{E77F2D61-8790-4211-BC69-56B68AF229E9}" dt="2023-03-17T13:38:42.817" v="239" actId="208"/>
          <ac:spMkLst>
            <pc:docMk/>
            <pc:sldMk cId="2805537874" sldId="2147377271"/>
            <ac:spMk id="26" creationId="{F141222B-BE94-CD05-5596-3B3010971F23}"/>
          </ac:spMkLst>
        </pc:spChg>
        <pc:spChg chg="mod">
          <ac:chgData name="Steven Deutsch" userId="0aabbb08-65fc-4d58-943c-1b30355c9053" providerId="ADAL" clId="{E77F2D61-8790-4211-BC69-56B68AF229E9}" dt="2023-03-17T13:38:42.817" v="239" actId="208"/>
          <ac:spMkLst>
            <pc:docMk/>
            <pc:sldMk cId="2805537874" sldId="2147377271"/>
            <ac:spMk id="27" creationId="{4B591F66-9BE7-6F9A-2BF4-1680544AECC8}"/>
          </ac:spMkLst>
        </pc:spChg>
        <pc:spChg chg="mod">
          <ac:chgData name="Steven Deutsch" userId="0aabbb08-65fc-4d58-943c-1b30355c9053" providerId="ADAL" clId="{E77F2D61-8790-4211-BC69-56B68AF229E9}" dt="2023-03-17T13:38:42.817" v="239" actId="208"/>
          <ac:spMkLst>
            <pc:docMk/>
            <pc:sldMk cId="2805537874" sldId="2147377271"/>
            <ac:spMk id="28" creationId="{52DDF62F-0644-0C65-D5AB-CF787305E5BA}"/>
          </ac:spMkLst>
        </pc:spChg>
        <pc:spChg chg="mod">
          <ac:chgData name="Steven Deutsch" userId="0aabbb08-65fc-4d58-943c-1b30355c9053" providerId="ADAL" clId="{E77F2D61-8790-4211-BC69-56B68AF229E9}" dt="2023-03-17T13:38:42.817" v="239" actId="208"/>
          <ac:spMkLst>
            <pc:docMk/>
            <pc:sldMk cId="2805537874" sldId="2147377271"/>
            <ac:spMk id="29" creationId="{27DAF6E5-6F36-513F-5160-828B9FA84940}"/>
          </ac:spMkLst>
        </pc:spChg>
        <pc:spChg chg="mod">
          <ac:chgData name="Steven Deutsch" userId="0aabbb08-65fc-4d58-943c-1b30355c9053" providerId="ADAL" clId="{E77F2D61-8790-4211-BC69-56B68AF229E9}" dt="2023-03-17T13:38:42.817" v="239" actId="208"/>
          <ac:spMkLst>
            <pc:docMk/>
            <pc:sldMk cId="2805537874" sldId="2147377271"/>
            <ac:spMk id="30" creationId="{04B56A79-94D2-3381-FB98-265D35CFFC9E}"/>
          </ac:spMkLst>
        </pc:spChg>
        <pc:spChg chg="mod">
          <ac:chgData name="Steven Deutsch" userId="0aabbb08-65fc-4d58-943c-1b30355c9053" providerId="ADAL" clId="{E77F2D61-8790-4211-BC69-56B68AF229E9}" dt="2023-03-17T13:38:42.817" v="239" actId="208"/>
          <ac:spMkLst>
            <pc:docMk/>
            <pc:sldMk cId="2805537874" sldId="2147377271"/>
            <ac:spMk id="31" creationId="{12D2649F-18F4-EA3D-B82B-5AD23224F8FE}"/>
          </ac:spMkLst>
        </pc:spChg>
        <pc:spChg chg="mod">
          <ac:chgData name="Steven Deutsch" userId="0aabbb08-65fc-4d58-943c-1b30355c9053" providerId="ADAL" clId="{E77F2D61-8790-4211-BC69-56B68AF229E9}" dt="2023-03-17T13:38:46.004" v="240" actId="208"/>
          <ac:spMkLst>
            <pc:docMk/>
            <pc:sldMk cId="2805537874" sldId="2147377271"/>
            <ac:spMk id="36" creationId="{424CCD32-49F9-7BFD-5484-B0BD7F636466}"/>
          </ac:spMkLst>
        </pc:spChg>
        <pc:spChg chg="mod">
          <ac:chgData name="Steven Deutsch" userId="0aabbb08-65fc-4d58-943c-1b30355c9053" providerId="ADAL" clId="{E77F2D61-8790-4211-BC69-56B68AF229E9}" dt="2023-03-17T13:38:46.004" v="240" actId="208"/>
          <ac:spMkLst>
            <pc:docMk/>
            <pc:sldMk cId="2805537874" sldId="2147377271"/>
            <ac:spMk id="37" creationId="{940EE305-911E-EDFA-836A-393EEEF7EA94}"/>
          </ac:spMkLst>
        </pc:spChg>
        <pc:spChg chg="mod">
          <ac:chgData name="Steven Deutsch" userId="0aabbb08-65fc-4d58-943c-1b30355c9053" providerId="ADAL" clId="{E77F2D61-8790-4211-BC69-56B68AF229E9}" dt="2023-03-17T13:38:46.004" v="240" actId="208"/>
          <ac:spMkLst>
            <pc:docMk/>
            <pc:sldMk cId="2805537874" sldId="2147377271"/>
            <ac:spMk id="38" creationId="{034FABA7-EDCE-A39D-5874-CF39C393D510}"/>
          </ac:spMkLst>
        </pc:spChg>
        <pc:spChg chg="mod">
          <ac:chgData name="Steven Deutsch" userId="0aabbb08-65fc-4d58-943c-1b30355c9053" providerId="ADAL" clId="{E77F2D61-8790-4211-BC69-56B68AF229E9}" dt="2023-03-17T13:38:46.004" v="240" actId="208"/>
          <ac:spMkLst>
            <pc:docMk/>
            <pc:sldMk cId="2805537874" sldId="2147377271"/>
            <ac:spMk id="39" creationId="{D8695F89-443A-49AC-4664-FCCD71C253CA}"/>
          </ac:spMkLst>
        </pc:spChg>
        <pc:spChg chg="mod">
          <ac:chgData name="Steven Deutsch" userId="0aabbb08-65fc-4d58-943c-1b30355c9053" providerId="ADAL" clId="{E77F2D61-8790-4211-BC69-56B68AF229E9}" dt="2023-03-17T13:38:48.121" v="241" actId="208"/>
          <ac:spMkLst>
            <pc:docMk/>
            <pc:sldMk cId="2805537874" sldId="2147377271"/>
            <ac:spMk id="46" creationId="{E877F397-52F3-754C-8BBD-BBCFA1C8D1D4}"/>
          </ac:spMkLst>
        </pc:spChg>
        <pc:spChg chg="mod">
          <ac:chgData name="Steven Deutsch" userId="0aabbb08-65fc-4d58-943c-1b30355c9053" providerId="ADAL" clId="{E77F2D61-8790-4211-BC69-56B68AF229E9}" dt="2023-03-17T13:38:48.121" v="241" actId="208"/>
          <ac:spMkLst>
            <pc:docMk/>
            <pc:sldMk cId="2805537874" sldId="2147377271"/>
            <ac:spMk id="47" creationId="{13FCBD4E-C3EF-96C5-D432-B2043E847085}"/>
          </ac:spMkLst>
        </pc:spChg>
        <pc:spChg chg="mod">
          <ac:chgData name="Steven Deutsch" userId="0aabbb08-65fc-4d58-943c-1b30355c9053" providerId="ADAL" clId="{E77F2D61-8790-4211-BC69-56B68AF229E9}" dt="2023-03-17T13:38:48.121" v="241" actId="208"/>
          <ac:spMkLst>
            <pc:docMk/>
            <pc:sldMk cId="2805537874" sldId="2147377271"/>
            <ac:spMk id="48" creationId="{D1A4CC8D-36BA-ECFA-0E32-AEB726EB3703}"/>
          </ac:spMkLst>
        </pc:spChg>
        <pc:spChg chg="mod">
          <ac:chgData name="Steven Deutsch" userId="0aabbb08-65fc-4d58-943c-1b30355c9053" providerId="ADAL" clId="{E77F2D61-8790-4211-BC69-56B68AF229E9}" dt="2023-03-17T13:38:48.121" v="241" actId="208"/>
          <ac:spMkLst>
            <pc:docMk/>
            <pc:sldMk cId="2805537874" sldId="2147377271"/>
            <ac:spMk id="49" creationId="{5168AB0F-A1AC-2B5D-6A3B-E5C91239F050}"/>
          </ac:spMkLst>
        </pc:spChg>
        <pc:spChg chg="mod">
          <ac:chgData name="Steven Deutsch" userId="0aabbb08-65fc-4d58-943c-1b30355c9053" providerId="ADAL" clId="{E77F2D61-8790-4211-BC69-56B68AF229E9}" dt="2023-03-17T13:38:48.121" v="241" actId="208"/>
          <ac:spMkLst>
            <pc:docMk/>
            <pc:sldMk cId="2805537874" sldId="2147377271"/>
            <ac:spMk id="50" creationId="{7E72F17C-24B0-D1D2-F8FF-BC662B99C3D3}"/>
          </ac:spMkLst>
        </pc:spChg>
        <pc:spChg chg="mod">
          <ac:chgData name="Steven Deutsch" userId="0aabbb08-65fc-4d58-943c-1b30355c9053" providerId="ADAL" clId="{E77F2D61-8790-4211-BC69-56B68AF229E9}" dt="2023-03-17T13:38:48.121" v="241" actId="208"/>
          <ac:spMkLst>
            <pc:docMk/>
            <pc:sldMk cId="2805537874" sldId="2147377271"/>
            <ac:spMk id="51" creationId="{D34517FB-74ED-B0F9-5200-469F367A891B}"/>
          </ac:spMkLst>
        </pc:spChg>
      </pc:sldChg>
      <pc:sldChg chg="delSp modSp mod">
        <pc:chgData name="Steven Deutsch" userId="0aabbb08-65fc-4d58-943c-1b30355c9053" providerId="ADAL" clId="{E77F2D61-8790-4211-BC69-56B68AF229E9}" dt="2023-03-30T14:21:40.460" v="2655" actId="478"/>
        <pc:sldMkLst>
          <pc:docMk/>
          <pc:sldMk cId="2981168603" sldId="2147377272"/>
        </pc:sldMkLst>
        <pc:spChg chg="del">
          <ac:chgData name="Steven Deutsch" userId="0aabbb08-65fc-4d58-943c-1b30355c9053" providerId="ADAL" clId="{E77F2D61-8790-4211-BC69-56B68AF229E9}" dt="2023-03-30T14:21:40.460" v="2655" actId="478"/>
          <ac:spMkLst>
            <pc:docMk/>
            <pc:sldMk cId="2981168603" sldId="2147377272"/>
            <ac:spMk id="4" creationId="{F2D810FC-E382-E8BE-AF14-033270461EDF}"/>
          </ac:spMkLst>
        </pc:spChg>
        <pc:spChg chg="mod">
          <ac:chgData name="Steven Deutsch" userId="0aabbb08-65fc-4d58-943c-1b30355c9053" providerId="ADAL" clId="{E77F2D61-8790-4211-BC69-56B68AF229E9}" dt="2023-03-17T13:39:01.208" v="243" actId="208"/>
          <ac:spMkLst>
            <pc:docMk/>
            <pc:sldMk cId="2981168603" sldId="2147377272"/>
            <ac:spMk id="5" creationId="{2035A90E-FE40-E490-9769-058D610AAB47}"/>
          </ac:spMkLst>
        </pc:spChg>
        <pc:cxnChg chg="mod">
          <ac:chgData name="Steven Deutsch" userId="0aabbb08-65fc-4d58-943c-1b30355c9053" providerId="ADAL" clId="{E77F2D61-8790-4211-BC69-56B68AF229E9}" dt="2023-03-17T13:38:58.107" v="242" actId="208"/>
          <ac:cxnSpMkLst>
            <pc:docMk/>
            <pc:sldMk cId="2981168603" sldId="2147377272"/>
            <ac:cxnSpMk id="11" creationId="{43F25C8B-194C-8109-8CA3-75D75AD59934}"/>
          </ac:cxnSpMkLst>
        </pc:cxnChg>
      </pc:sldChg>
      <pc:sldChg chg="addSp delSp modSp mod delAnim modAnim">
        <pc:chgData name="Steven Deutsch" userId="0aabbb08-65fc-4d58-943c-1b30355c9053" providerId="ADAL" clId="{E77F2D61-8790-4211-BC69-56B68AF229E9}" dt="2023-03-30T14:21:43.852" v="2656" actId="478"/>
        <pc:sldMkLst>
          <pc:docMk/>
          <pc:sldMk cId="1172912295" sldId="2147377273"/>
        </pc:sldMkLst>
        <pc:spChg chg="del">
          <ac:chgData name="Steven Deutsch" userId="0aabbb08-65fc-4d58-943c-1b30355c9053" providerId="ADAL" clId="{E77F2D61-8790-4211-BC69-56B68AF229E9}" dt="2023-03-30T14:21:43.852" v="2656" actId="478"/>
          <ac:spMkLst>
            <pc:docMk/>
            <pc:sldMk cId="1172912295" sldId="2147377273"/>
            <ac:spMk id="4" creationId="{F2D810FC-E382-E8BE-AF14-033270461EDF}"/>
          </ac:spMkLst>
        </pc:spChg>
        <pc:spChg chg="mod">
          <ac:chgData name="Steven Deutsch" userId="0aabbb08-65fc-4d58-943c-1b30355c9053" providerId="ADAL" clId="{E77F2D61-8790-4211-BC69-56B68AF229E9}" dt="2023-03-17T13:40:13.217" v="257" actId="207"/>
          <ac:spMkLst>
            <pc:docMk/>
            <pc:sldMk cId="1172912295" sldId="2147377273"/>
            <ac:spMk id="5" creationId="{5F35A543-DABE-65E2-7E7A-C3460E284443}"/>
          </ac:spMkLst>
        </pc:spChg>
        <pc:spChg chg="mod">
          <ac:chgData name="Steven Deutsch" userId="0aabbb08-65fc-4d58-943c-1b30355c9053" providerId="ADAL" clId="{E77F2D61-8790-4211-BC69-56B68AF229E9}" dt="2023-03-17T13:40:38.192" v="263" actId="207"/>
          <ac:spMkLst>
            <pc:docMk/>
            <pc:sldMk cId="1172912295" sldId="2147377273"/>
            <ac:spMk id="12" creationId="{31E46E23-68B8-000C-BDFE-97377E26C040}"/>
          </ac:spMkLst>
        </pc:spChg>
        <pc:spChg chg="mod">
          <ac:chgData name="Steven Deutsch" userId="0aabbb08-65fc-4d58-943c-1b30355c9053" providerId="ADAL" clId="{E77F2D61-8790-4211-BC69-56B68AF229E9}" dt="2023-03-17T13:39:58.867" v="253" actId="207"/>
          <ac:spMkLst>
            <pc:docMk/>
            <pc:sldMk cId="1172912295" sldId="2147377273"/>
            <ac:spMk id="13" creationId="{7002B571-BABF-07A9-6DCE-5352A39AB93C}"/>
          </ac:spMkLst>
        </pc:spChg>
        <pc:spChg chg="mod">
          <ac:chgData name="Steven Deutsch" userId="0aabbb08-65fc-4d58-943c-1b30355c9053" providerId="ADAL" clId="{E77F2D61-8790-4211-BC69-56B68AF229E9}" dt="2023-03-17T13:40:02.297" v="254" actId="207"/>
          <ac:spMkLst>
            <pc:docMk/>
            <pc:sldMk cId="1172912295" sldId="2147377273"/>
            <ac:spMk id="14" creationId="{F5D378CD-24FD-97D2-F0AF-35D8B01474EA}"/>
          </ac:spMkLst>
        </pc:spChg>
        <pc:spChg chg="mod">
          <ac:chgData name="Steven Deutsch" userId="0aabbb08-65fc-4d58-943c-1b30355c9053" providerId="ADAL" clId="{E77F2D61-8790-4211-BC69-56B68AF229E9}" dt="2023-03-17T13:39:54.948" v="251" actId="207"/>
          <ac:spMkLst>
            <pc:docMk/>
            <pc:sldMk cId="1172912295" sldId="2147377273"/>
            <ac:spMk id="15" creationId="{36B29B68-4A54-BE81-707F-47CA6B4A7727}"/>
          </ac:spMkLst>
        </pc:spChg>
        <pc:spChg chg="mod">
          <ac:chgData name="Steven Deutsch" userId="0aabbb08-65fc-4d58-943c-1b30355c9053" providerId="ADAL" clId="{E77F2D61-8790-4211-BC69-56B68AF229E9}" dt="2023-03-17T13:40:22.994" v="259" actId="208"/>
          <ac:spMkLst>
            <pc:docMk/>
            <pc:sldMk cId="1172912295" sldId="2147377273"/>
            <ac:spMk id="18" creationId="{21E9F161-EC70-6887-D5DC-5F5587390042}"/>
          </ac:spMkLst>
        </pc:spChg>
        <pc:spChg chg="mod">
          <ac:chgData name="Steven Deutsch" userId="0aabbb08-65fc-4d58-943c-1b30355c9053" providerId="ADAL" clId="{E77F2D61-8790-4211-BC69-56B68AF229E9}" dt="2023-03-17T13:40:35.058" v="262" actId="207"/>
          <ac:spMkLst>
            <pc:docMk/>
            <pc:sldMk cId="1172912295" sldId="2147377273"/>
            <ac:spMk id="19" creationId="{349AD81B-B038-D439-D5FF-B43F461BBAE0}"/>
          </ac:spMkLst>
        </pc:spChg>
        <pc:spChg chg="mod topLvl">
          <ac:chgData name="Steven Deutsch" userId="0aabbb08-65fc-4d58-943c-1b30355c9053" providerId="ADAL" clId="{E77F2D61-8790-4211-BC69-56B68AF229E9}" dt="2023-03-20T14:28:37.834" v="626" actId="165"/>
          <ac:spMkLst>
            <pc:docMk/>
            <pc:sldMk cId="1172912295" sldId="2147377273"/>
            <ac:spMk id="21" creationId="{4992D33E-9AA8-0F55-BD65-5F8FC8F6A06F}"/>
          </ac:spMkLst>
        </pc:spChg>
        <pc:spChg chg="mod topLvl">
          <ac:chgData name="Steven Deutsch" userId="0aabbb08-65fc-4d58-943c-1b30355c9053" providerId="ADAL" clId="{E77F2D61-8790-4211-BC69-56B68AF229E9}" dt="2023-03-20T14:28:34.660" v="625" actId="165"/>
          <ac:spMkLst>
            <pc:docMk/>
            <pc:sldMk cId="1172912295" sldId="2147377273"/>
            <ac:spMk id="29" creationId="{F90CF421-173E-895C-E563-FCB1571F8F96}"/>
          </ac:spMkLst>
        </pc:spChg>
        <pc:spChg chg="mod topLvl">
          <ac:chgData name="Steven Deutsch" userId="0aabbb08-65fc-4d58-943c-1b30355c9053" providerId="ADAL" clId="{E77F2D61-8790-4211-BC69-56B68AF229E9}" dt="2023-03-20T14:28:43.810" v="627" actId="165"/>
          <ac:spMkLst>
            <pc:docMk/>
            <pc:sldMk cId="1172912295" sldId="2147377273"/>
            <ac:spMk id="35" creationId="{A5006143-3AA7-4D43-CB5E-E2883CF2D4BB}"/>
          </ac:spMkLst>
        </pc:spChg>
        <pc:spChg chg="mod">
          <ac:chgData name="Steven Deutsch" userId="0aabbb08-65fc-4d58-943c-1b30355c9053" providerId="ADAL" clId="{E77F2D61-8790-4211-BC69-56B68AF229E9}" dt="2023-03-17T13:40:42.312" v="264" actId="207"/>
          <ac:spMkLst>
            <pc:docMk/>
            <pc:sldMk cId="1172912295" sldId="2147377273"/>
            <ac:spMk id="39" creationId="{CEB4F47C-E448-C632-693F-1F4A1BC02524}"/>
          </ac:spMkLst>
        </pc:spChg>
        <pc:spChg chg="add mod">
          <ac:chgData name="Steven Deutsch" userId="0aabbb08-65fc-4d58-943c-1b30355c9053" providerId="ADAL" clId="{E77F2D61-8790-4211-BC69-56B68AF229E9}" dt="2023-03-20T14:29:12.611" v="633" actId="207"/>
          <ac:spMkLst>
            <pc:docMk/>
            <pc:sldMk cId="1172912295" sldId="2147377273"/>
            <ac:spMk id="40" creationId="{38630458-0194-FDEB-1CCA-E5D6537C45C8}"/>
          </ac:spMkLst>
        </pc:spChg>
        <pc:spChg chg="add mod">
          <ac:chgData name="Steven Deutsch" userId="0aabbb08-65fc-4d58-943c-1b30355c9053" providerId="ADAL" clId="{E77F2D61-8790-4211-BC69-56B68AF229E9}" dt="2023-03-20T14:29:42.361" v="637" actId="207"/>
          <ac:spMkLst>
            <pc:docMk/>
            <pc:sldMk cId="1172912295" sldId="2147377273"/>
            <ac:spMk id="41" creationId="{EDC01407-2CD8-8D5E-E95E-04F749980EAB}"/>
          </ac:spMkLst>
        </pc:spChg>
        <pc:spChg chg="add mod">
          <ac:chgData name="Steven Deutsch" userId="0aabbb08-65fc-4d58-943c-1b30355c9053" providerId="ADAL" clId="{E77F2D61-8790-4211-BC69-56B68AF229E9}" dt="2023-03-20T14:29:57.725" v="641" actId="207"/>
          <ac:spMkLst>
            <pc:docMk/>
            <pc:sldMk cId="1172912295" sldId="2147377273"/>
            <ac:spMk id="42" creationId="{C24EEC6A-43D0-2455-ED6E-2CE308BC62AB}"/>
          </ac:spMkLst>
        </pc:spChg>
        <pc:grpChg chg="del mod">
          <ac:chgData name="Steven Deutsch" userId="0aabbb08-65fc-4d58-943c-1b30355c9053" providerId="ADAL" clId="{E77F2D61-8790-4211-BC69-56B68AF229E9}" dt="2023-03-20T14:28:37.834" v="626" actId="165"/>
          <ac:grpSpMkLst>
            <pc:docMk/>
            <pc:sldMk cId="1172912295" sldId="2147377273"/>
            <ac:grpSpMk id="20" creationId="{DACBBCB9-4998-302B-CE9E-731D7090E36E}"/>
          </ac:grpSpMkLst>
        </pc:grpChg>
        <pc:grpChg chg="del mod">
          <ac:chgData name="Steven Deutsch" userId="0aabbb08-65fc-4d58-943c-1b30355c9053" providerId="ADAL" clId="{E77F2D61-8790-4211-BC69-56B68AF229E9}" dt="2023-03-20T14:28:34.660" v="625" actId="165"/>
          <ac:grpSpMkLst>
            <pc:docMk/>
            <pc:sldMk cId="1172912295" sldId="2147377273"/>
            <ac:grpSpMk id="28" creationId="{8CAF5F19-70FC-74D1-141E-D52D984A91DB}"/>
          </ac:grpSpMkLst>
        </pc:grpChg>
        <pc:grpChg chg="del mod">
          <ac:chgData name="Steven Deutsch" userId="0aabbb08-65fc-4d58-943c-1b30355c9053" providerId="ADAL" clId="{E77F2D61-8790-4211-BC69-56B68AF229E9}" dt="2023-03-20T14:28:43.810" v="627" actId="165"/>
          <ac:grpSpMkLst>
            <pc:docMk/>
            <pc:sldMk cId="1172912295" sldId="2147377273"/>
            <ac:grpSpMk id="34" creationId="{03C530DB-E17D-3CFA-F9AB-32C84DFBC08A}"/>
          </ac:grpSpMkLst>
        </pc:grpChg>
        <pc:picChg chg="del">
          <ac:chgData name="Steven Deutsch" userId="0aabbb08-65fc-4d58-943c-1b30355c9053" providerId="ADAL" clId="{E77F2D61-8790-4211-BC69-56B68AF229E9}" dt="2023-03-20T14:28:47.732" v="629" actId="478"/>
          <ac:picMkLst>
            <pc:docMk/>
            <pc:sldMk cId="1172912295" sldId="2147377273"/>
            <ac:picMk id="16" creationId="{2583E356-8A92-92B7-DA72-0712DAFD2B26}"/>
          </ac:picMkLst>
        </pc:picChg>
        <pc:picChg chg="del mod topLvl">
          <ac:chgData name="Steven Deutsch" userId="0aabbb08-65fc-4d58-943c-1b30355c9053" providerId="ADAL" clId="{E77F2D61-8790-4211-BC69-56B68AF229E9}" dt="2023-03-20T14:29:14.957" v="634" actId="478"/>
          <ac:picMkLst>
            <pc:docMk/>
            <pc:sldMk cId="1172912295" sldId="2147377273"/>
            <ac:picMk id="22" creationId="{82815256-8323-FBB2-C939-1426AC49EE34}"/>
          </ac:picMkLst>
        </pc:picChg>
        <pc:picChg chg="del mod topLvl">
          <ac:chgData name="Steven Deutsch" userId="0aabbb08-65fc-4d58-943c-1b30355c9053" providerId="ADAL" clId="{E77F2D61-8790-4211-BC69-56B68AF229E9}" dt="2023-03-20T14:29:04.885" v="630" actId="478"/>
          <ac:picMkLst>
            <pc:docMk/>
            <pc:sldMk cId="1172912295" sldId="2147377273"/>
            <ac:picMk id="30" creationId="{80190A34-5CE5-CF06-6549-8C0463432A19}"/>
          </ac:picMkLst>
        </pc:picChg>
        <pc:picChg chg="del">
          <ac:chgData name="Steven Deutsch" userId="0aabbb08-65fc-4d58-943c-1b30355c9053" providerId="ADAL" clId="{E77F2D61-8790-4211-BC69-56B68AF229E9}" dt="2023-03-20T14:28:45.821" v="628" actId="478"/>
          <ac:picMkLst>
            <pc:docMk/>
            <pc:sldMk cId="1172912295" sldId="2147377273"/>
            <ac:picMk id="31" creationId="{DC35D9CB-32CE-2AF7-33B8-E7C155F513FF}"/>
          </ac:picMkLst>
        </pc:picChg>
        <pc:picChg chg="del mod topLvl">
          <ac:chgData name="Steven Deutsch" userId="0aabbb08-65fc-4d58-943c-1b30355c9053" providerId="ADAL" clId="{E77F2D61-8790-4211-BC69-56B68AF229E9}" dt="2023-03-20T14:29:46.206" v="638" actId="478"/>
          <ac:picMkLst>
            <pc:docMk/>
            <pc:sldMk cId="1172912295" sldId="2147377273"/>
            <ac:picMk id="36" creationId="{67977AF2-0E8F-FC56-5B53-63AAAEB5710C}"/>
          </ac:picMkLst>
        </pc:picChg>
        <pc:cxnChg chg="mod">
          <ac:chgData name="Steven Deutsch" userId="0aabbb08-65fc-4d58-943c-1b30355c9053" providerId="ADAL" clId="{E77F2D61-8790-4211-BC69-56B68AF229E9}" dt="2023-03-17T13:39:49.717" v="248" actId="208"/>
          <ac:cxnSpMkLst>
            <pc:docMk/>
            <pc:sldMk cId="1172912295" sldId="2147377273"/>
            <ac:cxnSpMk id="27" creationId="{0F49DC4D-F21B-0B1F-32BE-9E1F98FA4E32}"/>
          </ac:cxnSpMkLst>
        </pc:cxnChg>
        <pc:cxnChg chg="mod">
          <ac:chgData name="Steven Deutsch" userId="0aabbb08-65fc-4d58-943c-1b30355c9053" providerId="ADAL" clId="{E77F2D61-8790-4211-BC69-56B68AF229E9}" dt="2023-03-17T13:40:31.821" v="261" actId="208"/>
          <ac:cxnSpMkLst>
            <pc:docMk/>
            <pc:sldMk cId="1172912295" sldId="2147377273"/>
            <ac:cxnSpMk id="32" creationId="{D9C81EDA-450E-6919-4A63-4395F7E8BD8E}"/>
          </ac:cxnSpMkLst>
        </pc:cxnChg>
        <pc:cxnChg chg="mod">
          <ac:chgData name="Steven Deutsch" userId="0aabbb08-65fc-4d58-943c-1b30355c9053" providerId="ADAL" clId="{E77F2D61-8790-4211-BC69-56B68AF229E9}" dt="2023-03-17T13:40:22.994" v="259" actId="208"/>
          <ac:cxnSpMkLst>
            <pc:docMk/>
            <pc:sldMk cId="1172912295" sldId="2147377273"/>
            <ac:cxnSpMk id="38" creationId="{6671B4E8-1045-E071-88F2-D894EDF7420C}"/>
          </ac:cxnSpMkLst>
        </pc:cxnChg>
      </pc:sldChg>
      <pc:sldChg chg="addSp delSp modSp mod modAnim">
        <pc:chgData name="Steven Deutsch" userId="0aabbb08-65fc-4d58-943c-1b30355c9053" providerId="ADAL" clId="{E77F2D61-8790-4211-BC69-56B68AF229E9}" dt="2023-03-30T14:21:44.947" v="2657" actId="478"/>
        <pc:sldMkLst>
          <pc:docMk/>
          <pc:sldMk cId="4251400030" sldId="2147377274"/>
        </pc:sldMkLst>
        <pc:spChg chg="mod">
          <ac:chgData name="Steven Deutsch" userId="0aabbb08-65fc-4d58-943c-1b30355c9053" providerId="ADAL" clId="{E77F2D61-8790-4211-BC69-56B68AF229E9}" dt="2023-03-20T14:25:06.109" v="575" actId="338"/>
          <ac:spMkLst>
            <pc:docMk/>
            <pc:sldMk cId="4251400030" sldId="2147377274"/>
            <ac:spMk id="2" creationId="{B20ED8CA-D12E-C686-851F-841CB79536A6}"/>
          </ac:spMkLst>
        </pc:spChg>
        <pc:spChg chg="mod">
          <ac:chgData name="Steven Deutsch" userId="0aabbb08-65fc-4d58-943c-1b30355c9053" providerId="ADAL" clId="{E77F2D61-8790-4211-BC69-56B68AF229E9}" dt="2023-03-20T14:25:06.109" v="575" actId="338"/>
          <ac:spMkLst>
            <pc:docMk/>
            <pc:sldMk cId="4251400030" sldId="2147377274"/>
            <ac:spMk id="3" creationId="{9A5A818C-953A-9864-10C4-30BDEDCDBF5F}"/>
          </ac:spMkLst>
        </pc:spChg>
        <pc:spChg chg="del mod">
          <ac:chgData name="Steven Deutsch" userId="0aabbb08-65fc-4d58-943c-1b30355c9053" providerId="ADAL" clId="{E77F2D61-8790-4211-BC69-56B68AF229E9}" dt="2023-03-30T14:21:44.947" v="2657" actId="478"/>
          <ac:spMkLst>
            <pc:docMk/>
            <pc:sldMk cId="4251400030" sldId="2147377274"/>
            <ac:spMk id="4" creationId="{F2D810FC-E382-E8BE-AF14-033270461EDF}"/>
          </ac:spMkLst>
        </pc:spChg>
        <pc:spChg chg="mod">
          <ac:chgData name="Steven Deutsch" userId="0aabbb08-65fc-4d58-943c-1b30355c9053" providerId="ADAL" clId="{E77F2D61-8790-4211-BC69-56B68AF229E9}" dt="2023-03-20T14:25:06.109" v="575" actId="338"/>
          <ac:spMkLst>
            <pc:docMk/>
            <pc:sldMk cId="4251400030" sldId="2147377274"/>
            <ac:spMk id="5" creationId="{423658AB-1EEE-D5CD-A3E9-2D3A9A380A0D}"/>
          </ac:spMkLst>
        </pc:spChg>
        <pc:spChg chg="mod">
          <ac:chgData name="Steven Deutsch" userId="0aabbb08-65fc-4d58-943c-1b30355c9053" providerId="ADAL" clId="{E77F2D61-8790-4211-BC69-56B68AF229E9}" dt="2023-03-20T14:25:06.109" v="575" actId="338"/>
          <ac:spMkLst>
            <pc:docMk/>
            <pc:sldMk cId="4251400030" sldId="2147377274"/>
            <ac:spMk id="6" creationId="{1B8F1787-D5DC-A9F4-E827-BD470932B7A7}"/>
          </ac:spMkLst>
        </pc:spChg>
        <pc:spChg chg="mod">
          <ac:chgData name="Steven Deutsch" userId="0aabbb08-65fc-4d58-943c-1b30355c9053" providerId="ADAL" clId="{E77F2D61-8790-4211-BC69-56B68AF229E9}" dt="2023-03-20T14:25:06.109" v="575" actId="338"/>
          <ac:spMkLst>
            <pc:docMk/>
            <pc:sldMk cId="4251400030" sldId="2147377274"/>
            <ac:spMk id="7" creationId="{62E7B573-800B-A302-D706-41B459CE48FB}"/>
          </ac:spMkLst>
        </pc:spChg>
        <pc:spChg chg="mod">
          <ac:chgData name="Steven Deutsch" userId="0aabbb08-65fc-4d58-943c-1b30355c9053" providerId="ADAL" clId="{E77F2D61-8790-4211-BC69-56B68AF229E9}" dt="2023-03-20T14:25:06.109" v="575" actId="338"/>
          <ac:spMkLst>
            <pc:docMk/>
            <pc:sldMk cId="4251400030" sldId="2147377274"/>
            <ac:spMk id="8" creationId="{37564878-3E4B-5FC6-44CB-A7610B9B0FF1}"/>
          </ac:spMkLst>
        </pc:spChg>
        <pc:spChg chg="mod">
          <ac:chgData name="Steven Deutsch" userId="0aabbb08-65fc-4d58-943c-1b30355c9053" providerId="ADAL" clId="{E77F2D61-8790-4211-BC69-56B68AF229E9}" dt="2023-03-20T14:25:06.109" v="575" actId="338"/>
          <ac:spMkLst>
            <pc:docMk/>
            <pc:sldMk cId="4251400030" sldId="2147377274"/>
            <ac:spMk id="9" creationId="{B8329E82-A2F7-36FD-6E95-C038BF2DD815}"/>
          </ac:spMkLst>
        </pc:spChg>
        <pc:spChg chg="mod">
          <ac:chgData name="Steven Deutsch" userId="0aabbb08-65fc-4d58-943c-1b30355c9053" providerId="ADAL" clId="{E77F2D61-8790-4211-BC69-56B68AF229E9}" dt="2023-03-20T14:25:06.109" v="575" actId="338"/>
          <ac:spMkLst>
            <pc:docMk/>
            <pc:sldMk cId="4251400030" sldId="2147377274"/>
            <ac:spMk id="15" creationId="{130AD349-7A4D-AE2B-AAB1-BA9A0F458CE2}"/>
          </ac:spMkLst>
        </pc:spChg>
        <pc:spChg chg="mod">
          <ac:chgData name="Steven Deutsch" userId="0aabbb08-65fc-4d58-943c-1b30355c9053" providerId="ADAL" clId="{E77F2D61-8790-4211-BC69-56B68AF229E9}" dt="2023-03-20T14:25:06.109" v="575" actId="338"/>
          <ac:spMkLst>
            <pc:docMk/>
            <pc:sldMk cId="4251400030" sldId="2147377274"/>
            <ac:spMk id="17" creationId="{D5900A96-683B-5577-ED4A-C56A00B2E81D}"/>
          </ac:spMkLst>
        </pc:spChg>
        <pc:spChg chg="mod">
          <ac:chgData name="Steven Deutsch" userId="0aabbb08-65fc-4d58-943c-1b30355c9053" providerId="ADAL" clId="{E77F2D61-8790-4211-BC69-56B68AF229E9}" dt="2023-03-20T14:25:06.109" v="575" actId="338"/>
          <ac:spMkLst>
            <pc:docMk/>
            <pc:sldMk cId="4251400030" sldId="2147377274"/>
            <ac:spMk id="19" creationId="{D0FAE2A3-D680-1CE9-99E8-D684523B4E04}"/>
          </ac:spMkLst>
        </pc:spChg>
        <pc:spChg chg="mod">
          <ac:chgData name="Steven Deutsch" userId="0aabbb08-65fc-4d58-943c-1b30355c9053" providerId="ADAL" clId="{E77F2D61-8790-4211-BC69-56B68AF229E9}" dt="2023-03-20T14:25:06.109" v="575" actId="338"/>
          <ac:spMkLst>
            <pc:docMk/>
            <pc:sldMk cId="4251400030" sldId="2147377274"/>
            <ac:spMk id="21" creationId="{FF8A5619-FA88-E28F-8D00-05DA7C00A695}"/>
          </ac:spMkLst>
        </pc:spChg>
        <pc:spChg chg="mod">
          <ac:chgData name="Steven Deutsch" userId="0aabbb08-65fc-4d58-943c-1b30355c9053" providerId="ADAL" clId="{E77F2D61-8790-4211-BC69-56B68AF229E9}" dt="2023-03-20T14:25:06.109" v="575" actId="338"/>
          <ac:spMkLst>
            <pc:docMk/>
            <pc:sldMk cId="4251400030" sldId="2147377274"/>
            <ac:spMk id="22" creationId="{1F480416-7630-52DC-6D62-9DB100E9E9D8}"/>
          </ac:spMkLst>
        </pc:spChg>
        <pc:spChg chg="mod">
          <ac:chgData name="Steven Deutsch" userId="0aabbb08-65fc-4d58-943c-1b30355c9053" providerId="ADAL" clId="{E77F2D61-8790-4211-BC69-56B68AF229E9}" dt="2023-03-20T14:25:06.109" v="575" actId="338"/>
          <ac:spMkLst>
            <pc:docMk/>
            <pc:sldMk cId="4251400030" sldId="2147377274"/>
            <ac:spMk id="23" creationId="{74FCEEF3-8F35-5663-3320-5A4C3E6C7970}"/>
          </ac:spMkLst>
        </pc:spChg>
        <pc:spChg chg="mod">
          <ac:chgData name="Steven Deutsch" userId="0aabbb08-65fc-4d58-943c-1b30355c9053" providerId="ADAL" clId="{E77F2D61-8790-4211-BC69-56B68AF229E9}" dt="2023-03-20T14:25:06.109" v="575" actId="338"/>
          <ac:spMkLst>
            <pc:docMk/>
            <pc:sldMk cId="4251400030" sldId="2147377274"/>
            <ac:spMk id="24" creationId="{683F0D0A-C861-6968-015B-D83270D45496}"/>
          </ac:spMkLst>
        </pc:spChg>
        <pc:spChg chg="mod">
          <ac:chgData name="Steven Deutsch" userId="0aabbb08-65fc-4d58-943c-1b30355c9053" providerId="ADAL" clId="{E77F2D61-8790-4211-BC69-56B68AF229E9}" dt="2023-03-20T14:25:06.109" v="575" actId="338"/>
          <ac:spMkLst>
            <pc:docMk/>
            <pc:sldMk cId="4251400030" sldId="2147377274"/>
            <ac:spMk id="25" creationId="{44E8DC54-A3C4-6A9A-3DC3-9782C6C29257}"/>
          </ac:spMkLst>
        </pc:spChg>
        <pc:spChg chg="mod">
          <ac:chgData name="Steven Deutsch" userId="0aabbb08-65fc-4d58-943c-1b30355c9053" providerId="ADAL" clId="{E77F2D61-8790-4211-BC69-56B68AF229E9}" dt="2023-03-20T14:25:06.109" v="575" actId="338"/>
          <ac:spMkLst>
            <pc:docMk/>
            <pc:sldMk cId="4251400030" sldId="2147377274"/>
            <ac:spMk id="26" creationId="{0A496AC7-9C27-7EAF-EE39-4DC0E580E1B2}"/>
          </ac:spMkLst>
        </pc:spChg>
        <pc:spChg chg="mod">
          <ac:chgData name="Steven Deutsch" userId="0aabbb08-65fc-4d58-943c-1b30355c9053" providerId="ADAL" clId="{E77F2D61-8790-4211-BC69-56B68AF229E9}" dt="2023-03-17T13:41:04.581" v="265" actId="338"/>
          <ac:spMkLst>
            <pc:docMk/>
            <pc:sldMk cId="4251400030" sldId="2147377274"/>
            <ac:spMk id="28" creationId="{BD1843FA-6D16-1FD5-7A24-50A9C67E76EE}"/>
          </ac:spMkLst>
        </pc:spChg>
        <pc:spChg chg="mod">
          <ac:chgData name="Steven Deutsch" userId="0aabbb08-65fc-4d58-943c-1b30355c9053" providerId="ADAL" clId="{E77F2D61-8790-4211-BC69-56B68AF229E9}" dt="2023-03-20T14:25:06.109" v="575" actId="338"/>
          <ac:spMkLst>
            <pc:docMk/>
            <pc:sldMk cId="4251400030" sldId="2147377274"/>
            <ac:spMk id="28" creationId="{CE9B4C26-A07F-040A-C18D-2D9CAC7D6B93}"/>
          </ac:spMkLst>
        </pc:spChg>
        <pc:spChg chg="mod">
          <ac:chgData name="Steven Deutsch" userId="0aabbb08-65fc-4d58-943c-1b30355c9053" providerId="ADAL" clId="{E77F2D61-8790-4211-BC69-56B68AF229E9}" dt="2023-03-17T13:41:04.581" v="265" actId="338"/>
          <ac:spMkLst>
            <pc:docMk/>
            <pc:sldMk cId="4251400030" sldId="2147377274"/>
            <ac:spMk id="29" creationId="{5CF0ECF0-3EC2-67EF-C92A-B53B0638DC9A}"/>
          </ac:spMkLst>
        </pc:spChg>
        <pc:spChg chg="mod">
          <ac:chgData name="Steven Deutsch" userId="0aabbb08-65fc-4d58-943c-1b30355c9053" providerId="ADAL" clId="{E77F2D61-8790-4211-BC69-56B68AF229E9}" dt="2023-03-20T14:25:06.109" v="575" actId="338"/>
          <ac:spMkLst>
            <pc:docMk/>
            <pc:sldMk cId="4251400030" sldId="2147377274"/>
            <ac:spMk id="29" creationId="{B51F5163-6CC4-5E67-92A8-127BC170AFE5}"/>
          </ac:spMkLst>
        </pc:spChg>
        <pc:spChg chg="mod">
          <ac:chgData name="Steven Deutsch" userId="0aabbb08-65fc-4d58-943c-1b30355c9053" providerId="ADAL" clId="{E77F2D61-8790-4211-BC69-56B68AF229E9}" dt="2023-03-17T13:41:04.581" v="265" actId="338"/>
          <ac:spMkLst>
            <pc:docMk/>
            <pc:sldMk cId="4251400030" sldId="2147377274"/>
            <ac:spMk id="30" creationId="{AC012030-2B5F-2F3B-7229-E99FCDED8DE2}"/>
          </ac:spMkLst>
        </pc:spChg>
        <pc:spChg chg="add del mod">
          <ac:chgData name="Steven Deutsch" userId="0aabbb08-65fc-4d58-943c-1b30355c9053" providerId="ADAL" clId="{E77F2D61-8790-4211-BC69-56B68AF229E9}" dt="2023-03-20T14:25:16.296" v="579" actId="21"/>
          <ac:spMkLst>
            <pc:docMk/>
            <pc:sldMk cId="4251400030" sldId="2147377274"/>
            <ac:spMk id="30" creationId="{AC0EF9C9-C86B-D21D-E336-A2EA23F3FD9F}"/>
          </ac:spMkLst>
        </pc:spChg>
        <pc:spChg chg="mod">
          <ac:chgData name="Steven Deutsch" userId="0aabbb08-65fc-4d58-943c-1b30355c9053" providerId="ADAL" clId="{E77F2D61-8790-4211-BC69-56B68AF229E9}" dt="2023-03-17T13:41:04.581" v="265" actId="338"/>
          <ac:spMkLst>
            <pc:docMk/>
            <pc:sldMk cId="4251400030" sldId="2147377274"/>
            <ac:spMk id="31" creationId="{638321D0-E80C-3A57-AE70-9A00EDE267C3}"/>
          </ac:spMkLst>
        </pc:spChg>
        <pc:spChg chg="add mod">
          <ac:chgData name="Steven Deutsch" userId="0aabbb08-65fc-4d58-943c-1b30355c9053" providerId="ADAL" clId="{E77F2D61-8790-4211-BC69-56B68AF229E9}" dt="2023-03-20T14:25:29.025" v="583" actId="207"/>
          <ac:spMkLst>
            <pc:docMk/>
            <pc:sldMk cId="4251400030" sldId="2147377274"/>
            <ac:spMk id="31" creationId="{F0791D93-6B9B-505C-BC2D-3179280A0BD4}"/>
          </ac:spMkLst>
        </pc:spChg>
        <pc:spChg chg="add del mod">
          <ac:chgData name="Steven Deutsch" userId="0aabbb08-65fc-4d58-943c-1b30355c9053" providerId="ADAL" clId="{E77F2D61-8790-4211-BC69-56B68AF229E9}" dt="2023-03-20T14:25:54.910" v="586" actId="21"/>
          <ac:spMkLst>
            <pc:docMk/>
            <pc:sldMk cId="4251400030" sldId="2147377274"/>
            <ac:spMk id="32" creationId="{C1256E22-3B88-DA7F-CC7A-6DF7B54D8160}"/>
          </ac:spMkLst>
        </pc:spChg>
        <pc:spChg chg="add del mod">
          <ac:chgData name="Steven Deutsch" userId="0aabbb08-65fc-4d58-943c-1b30355c9053" providerId="ADAL" clId="{E77F2D61-8790-4211-BC69-56B68AF229E9}" dt="2023-03-20T14:25:57.517" v="588" actId="478"/>
          <ac:spMkLst>
            <pc:docMk/>
            <pc:sldMk cId="4251400030" sldId="2147377274"/>
            <ac:spMk id="33" creationId="{B18E9978-CD90-65E0-7880-53FCD2192F98}"/>
          </ac:spMkLst>
        </pc:spChg>
        <pc:spChg chg="add mod">
          <ac:chgData name="Steven Deutsch" userId="0aabbb08-65fc-4d58-943c-1b30355c9053" providerId="ADAL" clId="{E77F2D61-8790-4211-BC69-56B68AF229E9}" dt="2023-03-20T14:26:06.373" v="593" actId="207"/>
          <ac:spMkLst>
            <pc:docMk/>
            <pc:sldMk cId="4251400030" sldId="2147377274"/>
            <ac:spMk id="34" creationId="{9684754A-77AB-B3EE-317F-15EDC86B5035}"/>
          </ac:spMkLst>
        </pc:spChg>
        <pc:spChg chg="add del mod">
          <ac:chgData name="Steven Deutsch" userId="0aabbb08-65fc-4d58-943c-1b30355c9053" providerId="ADAL" clId="{E77F2D61-8790-4211-BC69-56B68AF229E9}" dt="2023-03-20T14:26:32.209" v="598" actId="21"/>
          <ac:spMkLst>
            <pc:docMk/>
            <pc:sldMk cId="4251400030" sldId="2147377274"/>
            <ac:spMk id="35" creationId="{073E72FF-7AC0-DC95-2FA8-23947379FF1E}"/>
          </ac:spMkLst>
        </pc:spChg>
        <pc:spChg chg="add mod">
          <ac:chgData name="Steven Deutsch" userId="0aabbb08-65fc-4d58-943c-1b30355c9053" providerId="ADAL" clId="{E77F2D61-8790-4211-BC69-56B68AF229E9}" dt="2023-03-20T14:26:36.613" v="601" actId="1076"/>
          <ac:spMkLst>
            <pc:docMk/>
            <pc:sldMk cId="4251400030" sldId="2147377274"/>
            <ac:spMk id="36" creationId="{F0DD6E41-50F5-AE89-8E33-C93491A22BC4}"/>
          </ac:spMkLst>
        </pc:spChg>
        <pc:spChg chg="add mod">
          <ac:chgData name="Steven Deutsch" userId="0aabbb08-65fc-4d58-943c-1b30355c9053" providerId="ADAL" clId="{E77F2D61-8790-4211-BC69-56B68AF229E9}" dt="2023-03-20T14:27:06.637" v="605" actId="207"/>
          <ac:spMkLst>
            <pc:docMk/>
            <pc:sldMk cId="4251400030" sldId="2147377274"/>
            <ac:spMk id="37" creationId="{5FB44AC5-507A-2488-CDFB-E1EA9737E651}"/>
          </ac:spMkLst>
        </pc:spChg>
        <pc:grpChg chg="mod">
          <ac:chgData name="Steven Deutsch" userId="0aabbb08-65fc-4d58-943c-1b30355c9053" providerId="ADAL" clId="{E77F2D61-8790-4211-BC69-56B68AF229E9}" dt="2023-03-20T14:25:06.109" v="575" actId="338"/>
          <ac:grpSpMkLst>
            <pc:docMk/>
            <pc:sldMk cId="4251400030" sldId="2147377274"/>
            <ac:grpSpMk id="1" creationId="{00000000-0000-0000-0000-000000000000}"/>
          </ac:grpSpMkLst>
        </pc:grpChg>
        <pc:grpChg chg="del mod">
          <ac:chgData name="Steven Deutsch" userId="0aabbb08-65fc-4d58-943c-1b30355c9053" providerId="ADAL" clId="{E77F2D61-8790-4211-BC69-56B68AF229E9}" dt="2023-03-20T14:25:17.596" v="580" actId="478"/>
          <ac:grpSpMkLst>
            <pc:docMk/>
            <pc:sldMk cId="4251400030" sldId="2147377274"/>
            <ac:grpSpMk id="27" creationId="{57977AD1-6836-E4BD-88CF-B7B2D0C054E1}"/>
          </ac:grpSpMkLst>
        </pc:grpChg>
        <pc:grpChg chg="mod">
          <ac:chgData name="Steven Deutsch" userId="0aabbb08-65fc-4d58-943c-1b30355c9053" providerId="ADAL" clId="{E77F2D61-8790-4211-BC69-56B68AF229E9}" dt="2023-03-17T13:41:04.581" v="265" actId="338"/>
          <ac:grpSpMkLst>
            <pc:docMk/>
            <pc:sldMk cId="4251400030" sldId="2147377274"/>
            <ac:grpSpMk id="27" creationId="{B0EEB408-00D6-D774-A4AD-C4F5024182E7}"/>
          </ac:grpSpMkLst>
        </pc:grpChg>
        <pc:picChg chg="del mod">
          <ac:chgData name="Steven Deutsch" userId="0aabbb08-65fc-4d58-943c-1b30355c9053" providerId="ADAL" clId="{E77F2D61-8790-4211-BC69-56B68AF229E9}" dt="2023-03-20T14:25:06.109" v="575" actId="338"/>
          <ac:picMkLst>
            <pc:docMk/>
            <pc:sldMk cId="4251400030" sldId="2147377274"/>
            <ac:picMk id="10" creationId="{E233A4E5-DCB5-CB4A-2D57-300947D3505F}"/>
          </ac:picMkLst>
        </pc:picChg>
        <pc:picChg chg="del mod">
          <ac:chgData name="Steven Deutsch" userId="0aabbb08-65fc-4d58-943c-1b30355c9053" providerId="ADAL" clId="{E77F2D61-8790-4211-BC69-56B68AF229E9}" dt="2023-03-20T14:25:59.413" v="589" actId="478"/>
          <ac:picMkLst>
            <pc:docMk/>
            <pc:sldMk cId="4251400030" sldId="2147377274"/>
            <ac:picMk id="11" creationId="{FCA30688-A65A-155F-39C0-3626DE5945DE}"/>
          </ac:picMkLst>
        </pc:picChg>
        <pc:picChg chg="add del mod">
          <ac:chgData name="Steven Deutsch" userId="0aabbb08-65fc-4d58-943c-1b30355c9053" providerId="ADAL" clId="{E77F2D61-8790-4211-BC69-56B68AF229E9}" dt="2023-03-20T14:26:39.509" v="602" actId="478"/>
          <ac:picMkLst>
            <pc:docMk/>
            <pc:sldMk cId="4251400030" sldId="2147377274"/>
            <ac:picMk id="12" creationId="{155820BF-047F-62EA-9484-79BAAEBA8C49}"/>
          </ac:picMkLst>
        </pc:picChg>
        <pc:picChg chg="del mod">
          <ac:chgData name="Steven Deutsch" userId="0aabbb08-65fc-4d58-943c-1b30355c9053" providerId="ADAL" clId="{E77F2D61-8790-4211-BC69-56B68AF229E9}" dt="2023-03-20T14:26:33.589" v="599" actId="478"/>
          <ac:picMkLst>
            <pc:docMk/>
            <pc:sldMk cId="4251400030" sldId="2147377274"/>
            <ac:picMk id="13" creationId="{9C8C9519-C00B-BCB0-67DD-3D901D5D0D14}"/>
          </ac:picMkLst>
        </pc:picChg>
        <pc:cxnChg chg="mod">
          <ac:chgData name="Steven Deutsch" userId="0aabbb08-65fc-4d58-943c-1b30355c9053" providerId="ADAL" clId="{E77F2D61-8790-4211-BC69-56B68AF229E9}" dt="2023-03-20T14:25:06.109" v="575" actId="338"/>
          <ac:cxnSpMkLst>
            <pc:docMk/>
            <pc:sldMk cId="4251400030" sldId="2147377274"/>
            <ac:cxnSpMk id="14" creationId="{5FBFA2CA-866F-569A-B337-DF10BA6DCB9C}"/>
          </ac:cxnSpMkLst>
        </pc:cxnChg>
        <pc:cxnChg chg="mod">
          <ac:chgData name="Steven Deutsch" userId="0aabbb08-65fc-4d58-943c-1b30355c9053" providerId="ADAL" clId="{E77F2D61-8790-4211-BC69-56B68AF229E9}" dt="2023-03-20T14:25:06.109" v="575" actId="338"/>
          <ac:cxnSpMkLst>
            <pc:docMk/>
            <pc:sldMk cId="4251400030" sldId="2147377274"/>
            <ac:cxnSpMk id="16" creationId="{B0AD4005-A887-BCB5-5C32-85E437B52100}"/>
          </ac:cxnSpMkLst>
        </pc:cxnChg>
        <pc:cxnChg chg="mod">
          <ac:chgData name="Steven Deutsch" userId="0aabbb08-65fc-4d58-943c-1b30355c9053" providerId="ADAL" clId="{E77F2D61-8790-4211-BC69-56B68AF229E9}" dt="2023-03-20T14:25:06.109" v="575" actId="338"/>
          <ac:cxnSpMkLst>
            <pc:docMk/>
            <pc:sldMk cId="4251400030" sldId="2147377274"/>
            <ac:cxnSpMk id="18" creationId="{564A5E45-BE7C-ED25-4A65-DB4AC6AAC1D5}"/>
          </ac:cxnSpMkLst>
        </pc:cxnChg>
        <pc:cxnChg chg="mod">
          <ac:chgData name="Steven Deutsch" userId="0aabbb08-65fc-4d58-943c-1b30355c9053" providerId="ADAL" clId="{E77F2D61-8790-4211-BC69-56B68AF229E9}" dt="2023-03-20T14:25:06.109" v="575" actId="338"/>
          <ac:cxnSpMkLst>
            <pc:docMk/>
            <pc:sldMk cId="4251400030" sldId="2147377274"/>
            <ac:cxnSpMk id="20" creationId="{D42DBB9F-609B-3217-9E65-0A9DD889C8DE}"/>
          </ac:cxnSpMkLst>
        </pc:cxnChg>
      </pc:sldChg>
      <pc:sldChg chg="delSp modSp mod">
        <pc:chgData name="Steven Deutsch" userId="0aabbb08-65fc-4d58-943c-1b30355c9053" providerId="ADAL" clId="{E77F2D61-8790-4211-BC69-56B68AF229E9}" dt="2023-03-30T14:21:46.405" v="2658" actId="478"/>
        <pc:sldMkLst>
          <pc:docMk/>
          <pc:sldMk cId="1895847544" sldId="2147377275"/>
        </pc:sldMkLst>
        <pc:spChg chg="del">
          <ac:chgData name="Steven Deutsch" userId="0aabbb08-65fc-4d58-943c-1b30355c9053" providerId="ADAL" clId="{E77F2D61-8790-4211-BC69-56B68AF229E9}" dt="2023-03-30T14:21:46.405" v="2658" actId="478"/>
          <ac:spMkLst>
            <pc:docMk/>
            <pc:sldMk cId="1895847544" sldId="2147377275"/>
            <ac:spMk id="4" creationId="{F2D810FC-E382-E8BE-AF14-033270461EDF}"/>
          </ac:spMkLst>
        </pc:spChg>
        <pc:spChg chg="mod">
          <ac:chgData name="Steven Deutsch" userId="0aabbb08-65fc-4d58-943c-1b30355c9053" providerId="ADAL" clId="{E77F2D61-8790-4211-BC69-56B68AF229E9}" dt="2023-03-17T13:42:12.628" v="306" actId="207"/>
          <ac:spMkLst>
            <pc:docMk/>
            <pc:sldMk cId="1895847544" sldId="2147377275"/>
            <ac:spMk id="14" creationId="{2A77D3A8-9DE5-3E1E-62DB-F5330DAF7BCD}"/>
          </ac:spMkLst>
        </pc:spChg>
        <pc:spChg chg="mod">
          <ac:chgData name="Steven Deutsch" userId="0aabbb08-65fc-4d58-943c-1b30355c9053" providerId="ADAL" clId="{E77F2D61-8790-4211-BC69-56B68AF229E9}" dt="2023-03-17T13:42:14.529" v="307" actId="207"/>
          <ac:spMkLst>
            <pc:docMk/>
            <pc:sldMk cId="1895847544" sldId="2147377275"/>
            <ac:spMk id="15" creationId="{D70C1978-E77D-1BE2-0D95-8B1332CF0E21}"/>
          </ac:spMkLst>
        </pc:spChg>
        <pc:spChg chg="mod">
          <ac:chgData name="Steven Deutsch" userId="0aabbb08-65fc-4d58-943c-1b30355c9053" providerId="ADAL" clId="{E77F2D61-8790-4211-BC69-56B68AF229E9}" dt="2023-03-17T13:42:19.070" v="310" actId="207"/>
          <ac:spMkLst>
            <pc:docMk/>
            <pc:sldMk cId="1895847544" sldId="2147377275"/>
            <ac:spMk id="16" creationId="{311A6593-899C-1B03-6368-676E2C1BA1B8}"/>
          </ac:spMkLst>
        </pc:spChg>
        <pc:spChg chg="mod">
          <ac:chgData name="Steven Deutsch" userId="0aabbb08-65fc-4d58-943c-1b30355c9053" providerId="ADAL" clId="{E77F2D61-8790-4211-BC69-56B68AF229E9}" dt="2023-03-17T13:42:17.651" v="309" actId="207"/>
          <ac:spMkLst>
            <pc:docMk/>
            <pc:sldMk cId="1895847544" sldId="2147377275"/>
            <ac:spMk id="17" creationId="{7C0770A5-6543-52FA-F687-141ADF5D17A5}"/>
          </ac:spMkLst>
        </pc:spChg>
        <pc:spChg chg="mod">
          <ac:chgData name="Steven Deutsch" userId="0aabbb08-65fc-4d58-943c-1b30355c9053" providerId="ADAL" clId="{E77F2D61-8790-4211-BC69-56B68AF229E9}" dt="2023-03-17T13:42:16.286" v="308" actId="207"/>
          <ac:spMkLst>
            <pc:docMk/>
            <pc:sldMk cId="1895847544" sldId="2147377275"/>
            <ac:spMk id="18" creationId="{88C01716-B7C9-4189-58EF-59D69E4EAFC1}"/>
          </ac:spMkLst>
        </pc:spChg>
        <pc:spChg chg="mod">
          <ac:chgData name="Steven Deutsch" userId="0aabbb08-65fc-4d58-943c-1b30355c9053" providerId="ADAL" clId="{E77F2D61-8790-4211-BC69-56B68AF229E9}" dt="2023-03-17T13:42:20.802" v="311" actId="207"/>
          <ac:spMkLst>
            <pc:docMk/>
            <pc:sldMk cId="1895847544" sldId="2147377275"/>
            <ac:spMk id="19" creationId="{3E4A36A4-CFEF-FFB0-9AF9-59245D4C7A2E}"/>
          </ac:spMkLst>
        </pc:spChg>
        <pc:spChg chg="mod">
          <ac:chgData name="Steven Deutsch" userId="0aabbb08-65fc-4d58-943c-1b30355c9053" providerId="ADAL" clId="{E77F2D61-8790-4211-BC69-56B68AF229E9}" dt="2023-03-17T13:42:28.489" v="313" actId="207"/>
          <ac:spMkLst>
            <pc:docMk/>
            <pc:sldMk cId="1895847544" sldId="2147377275"/>
            <ac:spMk id="20" creationId="{5263AC69-B559-A795-4521-9BE7D667A018}"/>
          </ac:spMkLst>
        </pc:spChg>
        <pc:spChg chg="mod">
          <ac:chgData name="Steven Deutsch" userId="0aabbb08-65fc-4d58-943c-1b30355c9053" providerId="ADAL" clId="{E77F2D61-8790-4211-BC69-56B68AF229E9}" dt="2023-03-17T13:42:30.693" v="314" actId="207"/>
          <ac:spMkLst>
            <pc:docMk/>
            <pc:sldMk cId="1895847544" sldId="2147377275"/>
            <ac:spMk id="21" creationId="{2F712AC8-2553-7DAD-8D89-368685F208DA}"/>
          </ac:spMkLst>
        </pc:spChg>
        <pc:spChg chg="mod">
          <ac:chgData name="Steven Deutsch" userId="0aabbb08-65fc-4d58-943c-1b30355c9053" providerId="ADAL" clId="{E77F2D61-8790-4211-BC69-56B68AF229E9}" dt="2023-03-17T13:42:25.871" v="312" actId="207"/>
          <ac:spMkLst>
            <pc:docMk/>
            <pc:sldMk cId="1895847544" sldId="2147377275"/>
            <ac:spMk id="22" creationId="{E2C2D895-D971-909A-C07B-972E306FB867}"/>
          </ac:spMkLst>
        </pc:spChg>
      </pc:sldChg>
      <pc:sldChg chg="delSp modSp mod">
        <pc:chgData name="Steven Deutsch" userId="0aabbb08-65fc-4d58-943c-1b30355c9053" providerId="ADAL" clId="{E77F2D61-8790-4211-BC69-56B68AF229E9}" dt="2023-03-30T14:21:47.428" v="2659" actId="478"/>
        <pc:sldMkLst>
          <pc:docMk/>
          <pc:sldMk cId="380802699" sldId="2147377276"/>
        </pc:sldMkLst>
        <pc:spChg chg="del">
          <ac:chgData name="Steven Deutsch" userId="0aabbb08-65fc-4d58-943c-1b30355c9053" providerId="ADAL" clId="{E77F2D61-8790-4211-BC69-56B68AF229E9}" dt="2023-03-30T14:21:47.428" v="2659" actId="478"/>
          <ac:spMkLst>
            <pc:docMk/>
            <pc:sldMk cId="380802699" sldId="2147377276"/>
            <ac:spMk id="4" creationId="{F2D810FC-E382-E8BE-AF14-033270461EDF}"/>
          </ac:spMkLst>
        </pc:spChg>
        <pc:spChg chg="mod">
          <ac:chgData name="Steven Deutsch" userId="0aabbb08-65fc-4d58-943c-1b30355c9053" providerId="ADAL" clId="{E77F2D61-8790-4211-BC69-56B68AF229E9}" dt="2023-03-17T13:42:36.226" v="315" actId="207"/>
          <ac:spMkLst>
            <pc:docMk/>
            <pc:sldMk cId="380802699" sldId="2147377276"/>
            <ac:spMk id="14" creationId="{3C796C6C-74CF-2E7F-6B88-74F4CC9C8D60}"/>
          </ac:spMkLst>
        </pc:spChg>
        <pc:spChg chg="mod">
          <ac:chgData name="Steven Deutsch" userId="0aabbb08-65fc-4d58-943c-1b30355c9053" providerId="ADAL" clId="{E77F2D61-8790-4211-BC69-56B68AF229E9}" dt="2023-03-17T13:42:38.458" v="316" actId="207"/>
          <ac:spMkLst>
            <pc:docMk/>
            <pc:sldMk cId="380802699" sldId="2147377276"/>
            <ac:spMk id="15" creationId="{903DEBE1-4FFA-F395-54A3-6304CC862E03}"/>
          </ac:spMkLst>
        </pc:spChg>
      </pc:sldChg>
      <pc:sldChg chg="delSp modSp mod">
        <pc:chgData name="Steven Deutsch" userId="0aabbb08-65fc-4d58-943c-1b30355c9053" providerId="ADAL" clId="{E77F2D61-8790-4211-BC69-56B68AF229E9}" dt="2023-03-30T14:21:48.474" v="2660" actId="478"/>
        <pc:sldMkLst>
          <pc:docMk/>
          <pc:sldMk cId="4193765133" sldId="2147377277"/>
        </pc:sldMkLst>
        <pc:spChg chg="del">
          <ac:chgData name="Steven Deutsch" userId="0aabbb08-65fc-4d58-943c-1b30355c9053" providerId="ADAL" clId="{E77F2D61-8790-4211-BC69-56B68AF229E9}" dt="2023-03-30T14:21:48.474" v="2660" actId="478"/>
          <ac:spMkLst>
            <pc:docMk/>
            <pc:sldMk cId="4193765133" sldId="2147377277"/>
            <ac:spMk id="4" creationId="{F2D810FC-E382-E8BE-AF14-033270461EDF}"/>
          </ac:spMkLst>
        </pc:spChg>
        <pc:spChg chg="mod">
          <ac:chgData name="Steven Deutsch" userId="0aabbb08-65fc-4d58-943c-1b30355c9053" providerId="ADAL" clId="{E77F2D61-8790-4211-BC69-56B68AF229E9}" dt="2023-03-17T13:43:43.790" v="382" actId="207"/>
          <ac:spMkLst>
            <pc:docMk/>
            <pc:sldMk cId="4193765133" sldId="2147377277"/>
            <ac:spMk id="7" creationId="{DB371EEC-9593-7B99-B4F3-F5F153AED726}"/>
          </ac:spMkLst>
        </pc:spChg>
        <pc:spChg chg="mod">
          <ac:chgData name="Steven Deutsch" userId="0aabbb08-65fc-4d58-943c-1b30355c9053" providerId="ADAL" clId="{E77F2D61-8790-4211-BC69-56B68AF229E9}" dt="2023-03-17T13:42:47.969" v="317" actId="207"/>
          <ac:spMkLst>
            <pc:docMk/>
            <pc:sldMk cId="4193765133" sldId="2147377277"/>
            <ac:spMk id="8" creationId="{290BCAB1-85BF-927D-F3BD-02DD747C6C46}"/>
          </ac:spMkLst>
        </pc:spChg>
        <pc:graphicFrameChg chg="mod">
          <ac:chgData name="Steven Deutsch" userId="0aabbb08-65fc-4d58-943c-1b30355c9053" providerId="ADAL" clId="{E77F2D61-8790-4211-BC69-56B68AF229E9}" dt="2023-03-17T13:43:24.881" v="326" actId="207"/>
          <ac:graphicFrameMkLst>
            <pc:docMk/>
            <pc:sldMk cId="4193765133" sldId="2147377277"/>
            <ac:graphicFrameMk id="5" creationId="{A478A783-9D81-584A-9E75-7A6C59547C19}"/>
          </ac:graphicFrameMkLst>
        </pc:graphicFrameChg>
      </pc:sldChg>
      <pc:sldChg chg="delSp mod">
        <pc:chgData name="Steven Deutsch" userId="0aabbb08-65fc-4d58-943c-1b30355c9053" providerId="ADAL" clId="{E77F2D61-8790-4211-BC69-56B68AF229E9}" dt="2023-03-30T14:21:49.491" v="2661" actId="478"/>
        <pc:sldMkLst>
          <pc:docMk/>
          <pc:sldMk cId="853231713" sldId="2147377279"/>
        </pc:sldMkLst>
        <pc:spChg chg="del">
          <ac:chgData name="Steven Deutsch" userId="0aabbb08-65fc-4d58-943c-1b30355c9053" providerId="ADAL" clId="{E77F2D61-8790-4211-BC69-56B68AF229E9}" dt="2023-03-30T14:21:49.491" v="2661" actId="478"/>
          <ac:spMkLst>
            <pc:docMk/>
            <pc:sldMk cId="853231713" sldId="2147377279"/>
            <ac:spMk id="4" creationId="{F2D810FC-E382-E8BE-AF14-033270461EDF}"/>
          </ac:spMkLst>
        </pc:spChg>
      </pc:sldChg>
      <pc:sldChg chg="delSp modSp mod">
        <pc:chgData name="Steven Deutsch" userId="0aabbb08-65fc-4d58-943c-1b30355c9053" providerId="ADAL" clId="{E77F2D61-8790-4211-BC69-56B68AF229E9}" dt="2023-03-30T14:21:51.380" v="2663" actId="478"/>
        <pc:sldMkLst>
          <pc:docMk/>
          <pc:sldMk cId="189639498" sldId="2147377281"/>
        </pc:sldMkLst>
        <pc:spChg chg="del">
          <ac:chgData name="Steven Deutsch" userId="0aabbb08-65fc-4d58-943c-1b30355c9053" providerId="ADAL" clId="{E77F2D61-8790-4211-BC69-56B68AF229E9}" dt="2023-03-30T14:21:51.380" v="2663" actId="478"/>
          <ac:spMkLst>
            <pc:docMk/>
            <pc:sldMk cId="189639498" sldId="2147377281"/>
            <ac:spMk id="4" creationId="{F2D810FC-E382-E8BE-AF14-033270461EDF}"/>
          </ac:spMkLst>
        </pc:spChg>
        <pc:graphicFrameChg chg="modGraphic">
          <ac:chgData name="Steven Deutsch" userId="0aabbb08-65fc-4d58-943c-1b30355c9053" providerId="ADAL" clId="{E77F2D61-8790-4211-BC69-56B68AF229E9}" dt="2023-03-17T13:45:56.417" v="402" actId="207"/>
          <ac:graphicFrameMkLst>
            <pc:docMk/>
            <pc:sldMk cId="189639498" sldId="2147377281"/>
            <ac:graphicFrameMk id="5" creationId="{75332958-FA69-EC0B-B05F-E1C1F72AA6F7}"/>
          </ac:graphicFrameMkLst>
        </pc:graphicFrameChg>
      </pc:sldChg>
      <pc:sldChg chg="delSp modSp mod">
        <pc:chgData name="Steven Deutsch" userId="0aabbb08-65fc-4d58-943c-1b30355c9053" providerId="ADAL" clId="{E77F2D61-8790-4211-BC69-56B68AF229E9}" dt="2023-03-30T14:21:52.348" v="2664" actId="478"/>
        <pc:sldMkLst>
          <pc:docMk/>
          <pc:sldMk cId="470674209" sldId="2147377282"/>
        </pc:sldMkLst>
        <pc:spChg chg="del">
          <ac:chgData name="Steven Deutsch" userId="0aabbb08-65fc-4d58-943c-1b30355c9053" providerId="ADAL" clId="{E77F2D61-8790-4211-BC69-56B68AF229E9}" dt="2023-03-30T14:21:52.348" v="2664" actId="478"/>
          <ac:spMkLst>
            <pc:docMk/>
            <pc:sldMk cId="470674209" sldId="2147377282"/>
            <ac:spMk id="4" creationId="{F2D810FC-E382-E8BE-AF14-033270461EDF}"/>
          </ac:spMkLst>
        </pc:spChg>
        <pc:spChg chg="mod">
          <ac:chgData name="Steven Deutsch" userId="0aabbb08-65fc-4d58-943c-1b30355c9053" providerId="ADAL" clId="{E77F2D61-8790-4211-BC69-56B68AF229E9}" dt="2023-03-17T13:46:06.028" v="403" actId="207"/>
          <ac:spMkLst>
            <pc:docMk/>
            <pc:sldMk cId="470674209" sldId="2147377282"/>
            <ac:spMk id="5" creationId="{24369CCE-BA76-CD0A-F1D0-CB02E306D1DF}"/>
          </ac:spMkLst>
        </pc:spChg>
        <pc:spChg chg="mod">
          <ac:chgData name="Steven Deutsch" userId="0aabbb08-65fc-4d58-943c-1b30355c9053" providerId="ADAL" clId="{E77F2D61-8790-4211-BC69-56B68AF229E9}" dt="2023-03-17T13:46:11.647" v="404" actId="207"/>
          <ac:spMkLst>
            <pc:docMk/>
            <pc:sldMk cId="470674209" sldId="2147377282"/>
            <ac:spMk id="6" creationId="{02F21066-88E0-F400-0BD8-579CB9595C0E}"/>
          </ac:spMkLst>
        </pc:spChg>
        <pc:spChg chg="mod">
          <ac:chgData name="Steven Deutsch" userId="0aabbb08-65fc-4d58-943c-1b30355c9053" providerId="ADAL" clId="{E77F2D61-8790-4211-BC69-56B68AF229E9}" dt="2023-03-17T13:46:06.028" v="403" actId="207"/>
          <ac:spMkLst>
            <pc:docMk/>
            <pc:sldMk cId="470674209" sldId="2147377282"/>
            <ac:spMk id="7" creationId="{3C221B79-E18B-76ED-4915-2068A1E96EB1}"/>
          </ac:spMkLst>
        </pc:spChg>
        <pc:spChg chg="mod">
          <ac:chgData name="Steven Deutsch" userId="0aabbb08-65fc-4d58-943c-1b30355c9053" providerId="ADAL" clId="{E77F2D61-8790-4211-BC69-56B68AF229E9}" dt="2023-03-17T13:46:11.647" v="404" actId="207"/>
          <ac:spMkLst>
            <pc:docMk/>
            <pc:sldMk cId="470674209" sldId="2147377282"/>
            <ac:spMk id="8" creationId="{AC6CF6C3-045F-5FD2-41FC-4EF7AD4AF0C3}"/>
          </ac:spMkLst>
        </pc:spChg>
        <pc:spChg chg="mod">
          <ac:chgData name="Steven Deutsch" userId="0aabbb08-65fc-4d58-943c-1b30355c9053" providerId="ADAL" clId="{E77F2D61-8790-4211-BC69-56B68AF229E9}" dt="2023-03-17T13:46:06.028" v="403" actId="207"/>
          <ac:spMkLst>
            <pc:docMk/>
            <pc:sldMk cId="470674209" sldId="2147377282"/>
            <ac:spMk id="9" creationId="{AF0BE59C-2C3F-10C5-7753-AA26FBBBC21E}"/>
          </ac:spMkLst>
        </pc:spChg>
        <pc:spChg chg="mod">
          <ac:chgData name="Steven Deutsch" userId="0aabbb08-65fc-4d58-943c-1b30355c9053" providerId="ADAL" clId="{E77F2D61-8790-4211-BC69-56B68AF229E9}" dt="2023-03-17T13:46:11.647" v="404" actId="207"/>
          <ac:spMkLst>
            <pc:docMk/>
            <pc:sldMk cId="470674209" sldId="2147377282"/>
            <ac:spMk id="10" creationId="{3E4E2BA4-22F8-4B11-4138-27392426845F}"/>
          </ac:spMkLst>
        </pc:spChg>
        <pc:spChg chg="mod">
          <ac:chgData name="Steven Deutsch" userId="0aabbb08-65fc-4d58-943c-1b30355c9053" providerId="ADAL" clId="{E77F2D61-8790-4211-BC69-56B68AF229E9}" dt="2023-03-17T13:46:06.028" v="403" actId="207"/>
          <ac:spMkLst>
            <pc:docMk/>
            <pc:sldMk cId="470674209" sldId="2147377282"/>
            <ac:spMk id="11" creationId="{55501AB1-805A-5CCD-B126-7AB51EF7760C}"/>
          </ac:spMkLst>
        </pc:spChg>
        <pc:spChg chg="mod">
          <ac:chgData name="Steven Deutsch" userId="0aabbb08-65fc-4d58-943c-1b30355c9053" providerId="ADAL" clId="{E77F2D61-8790-4211-BC69-56B68AF229E9}" dt="2023-03-17T13:46:11.647" v="404" actId="207"/>
          <ac:spMkLst>
            <pc:docMk/>
            <pc:sldMk cId="470674209" sldId="2147377282"/>
            <ac:spMk id="12" creationId="{ED91DB04-ACEB-DCBB-9CFE-CCEDF77D3CE5}"/>
          </ac:spMkLst>
        </pc:spChg>
        <pc:spChg chg="mod">
          <ac:chgData name="Steven Deutsch" userId="0aabbb08-65fc-4d58-943c-1b30355c9053" providerId="ADAL" clId="{E77F2D61-8790-4211-BC69-56B68AF229E9}" dt="2023-03-17T13:46:06.028" v="403" actId="207"/>
          <ac:spMkLst>
            <pc:docMk/>
            <pc:sldMk cId="470674209" sldId="2147377282"/>
            <ac:spMk id="13" creationId="{437C5D90-F571-CDF4-A788-0084A7491DD5}"/>
          </ac:spMkLst>
        </pc:spChg>
        <pc:spChg chg="mod">
          <ac:chgData name="Steven Deutsch" userId="0aabbb08-65fc-4d58-943c-1b30355c9053" providerId="ADAL" clId="{E77F2D61-8790-4211-BC69-56B68AF229E9}" dt="2023-03-17T13:46:11.647" v="404" actId="207"/>
          <ac:spMkLst>
            <pc:docMk/>
            <pc:sldMk cId="470674209" sldId="2147377282"/>
            <ac:spMk id="14" creationId="{86F2C688-0406-EE21-8C15-D697EF13A5BA}"/>
          </ac:spMkLst>
        </pc:spChg>
        <pc:spChg chg="mod">
          <ac:chgData name="Steven Deutsch" userId="0aabbb08-65fc-4d58-943c-1b30355c9053" providerId="ADAL" clId="{E77F2D61-8790-4211-BC69-56B68AF229E9}" dt="2023-03-17T13:46:06.028" v="403" actId="207"/>
          <ac:spMkLst>
            <pc:docMk/>
            <pc:sldMk cId="470674209" sldId="2147377282"/>
            <ac:spMk id="15" creationId="{80C61846-9CA8-CCC5-811D-17D7BC5D673B}"/>
          </ac:spMkLst>
        </pc:spChg>
        <pc:spChg chg="mod">
          <ac:chgData name="Steven Deutsch" userId="0aabbb08-65fc-4d58-943c-1b30355c9053" providerId="ADAL" clId="{E77F2D61-8790-4211-BC69-56B68AF229E9}" dt="2023-03-17T13:46:11.647" v="404" actId="207"/>
          <ac:spMkLst>
            <pc:docMk/>
            <pc:sldMk cId="470674209" sldId="2147377282"/>
            <ac:spMk id="16" creationId="{F237FE74-CFF5-00DC-6BC3-507AC47A0FB0}"/>
          </ac:spMkLst>
        </pc:spChg>
      </pc:sldChg>
      <pc:sldChg chg="delSp modSp mod">
        <pc:chgData name="Steven Deutsch" userId="0aabbb08-65fc-4d58-943c-1b30355c9053" providerId="ADAL" clId="{E77F2D61-8790-4211-BC69-56B68AF229E9}" dt="2023-03-30T14:21:53.508" v="2665" actId="478"/>
        <pc:sldMkLst>
          <pc:docMk/>
          <pc:sldMk cId="3223479517" sldId="2147377283"/>
        </pc:sldMkLst>
        <pc:spChg chg="del">
          <ac:chgData name="Steven Deutsch" userId="0aabbb08-65fc-4d58-943c-1b30355c9053" providerId="ADAL" clId="{E77F2D61-8790-4211-BC69-56B68AF229E9}" dt="2023-03-30T14:21:53.508" v="2665" actId="478"/>
          <ac:spMkLst>
            <pc:docMk/>
            <pc:sldMk cId="3223479517" sldId="2147377283"/>
            <ac:spMk id="4" creationId="{F2D810FC-E382-E8BE-AF14-033270461EDF}"/>
          </ac:spMkLst>
        </pc:spChg>
        <pc:spChg chg="mod">
          <ac:chgData name="Steven Deutsch" userId="0aabbb08-65fc-4d58-943c-1b30355c9053" providerId="ADAL" clId="{E77F2D61-8790-4211-BC69-56B68AF229E9}" dt="2023-03-17T13:46:22.853" v="407" actId="207"/>
          <ac:spMkLst>
            <pc:docMk/>
            <pc:sldMk cId="3223479517" sldId="2147377283"/>
            <ac:spMk id="9" creationId="{6A35C1EA-5CB5-928B-1BFD-11061EDFE2C8}"/>
          </ac:spMkLst>
        </pc:spChg>
        <pc:spChg chg="mod">
          <ac:chgData name="Steven Deutsch" userId="0aabbb08-65fc-4d58-943c-1b30355c9053" providerId="ADAL" clId="{E77F2D61-8790-4211-BC69-56B68AF229E9}" dt="2023-03-17T13:46:20.939" v="406" actId="207"/>
          <ac:spMkLst>
            <pc:docMk/>
            <pc:sldMk cId="3223479517" sldId="2147377283"/>
            <ac:spMk id="10" creationId="{FA49D05E-92D1-DB96-500B-F3875239DBB8}"/>
          </ac:spMkLst>
        </pc:spChg>
        <pc:spChg chg="mod">
          <ac:chgData name="Steven Deutsch" userId="0aabbb08-65fc-4d58-943c-1b30355c9053" providerId="ADAL" clId="{E77F2D61-8790-4211-BC69-56B68AF229E9}" dt="2023-03-17T13:46:25.857" v="408" actId="207"/>
          <ac:spMkLst>
            <pc:docMk/>
            <pc:sldMk cId="3223479517" sldId="2147377283"/>
            <ac:spMk id="11" creationId="{AF16A1D7-E2A8-DA48-4B71-6CDB74CC930C}"/>
          </ac:spMkLst>
        </pc:spChg>
        <pc:spChg chg="mod">
          <ac:chgData name="Steven Deutsch" userId="0aabbb08-65fc-4d58-943c-1b30355c9053" providerId="ADAL" clId="{E77F2D61-8790-4211-BC69-56B68AF229E9}" dt="2023-03-17T13:46:18.203" v="405" actId="207"/>
          <ac:spMkLst>
            <pc:docMk/>
            <pc:sldMk cId="3223479517" sldId="2147377283"/>
            <ac:spMk id="12" creationId="{B7F8DBC3-21F2-1C63-E940-471F97D8C905}"/>
          </ac:spMkLst>
        </pc:spChg>
      </pc:sldChg>
      <pc:sldChg chg="delSp modSp mod">
        <pc:chgData name="Steven Deutsch" userId="0aabbb08-65fc-4d58-943c-1b30355c9053" providerId="ADAL" clId="{E77F2D61-8790-4211-BC69-56B68AF229E9}" dt="2023-03-30T14:21:50.387" v="2662" actId="478"/>
        <pc:sldMkLst>
          <pc:docMk/>
          <pc:sldMk cId="3407441748" sldId="2147377284"/>
        </pc:sldMkLst>
        <pc:spChg chg="del">
          <ac:chgData name="Steven Deutsch" userId="0aabbb08-65fc-4d58-943c-1b30355c9053" providerId="ADAL" clId="{E77F2D61-8790-4211-BC69-56B68AF229E9}" dt="2023-03-30T14:21:50.387" v="2662" actId="478"/>
          <ac:spMkLst>
            <pc:docMk/>
            <pc:sldMk cId="3407441748" sldId="2147377284"/>
            <ac:spMk id="4" creationId="{F2D810FC-E382-E8BE-AF14-033270461EDF}"/>
          </ac:spMkLst>
        </pc:spChg>
        <pc:spChg chg="mod">
          <ac:chgData name="Steven Deutsch" userId="0aabbb08-65fc-4d58-943c-1b30355c9053" providerId="ADAL" clId="{E77F2D61-8790-4211-BC69-56B68AF229E9}" dt="2023-03-17T13:45:37.548" v="396" actId="207"/>
          <ac:spMkLst>
            <pc:docMk/>
            <pc:sldMk cId="3407441748" sldId="2147377284"/>
            <ac:spMk id="5" creationId="{F00D1184-0B70-0A4B-746C-21CACA71B43A}"/>
          </ac:spMkLst>
        </pc:spChg>
        <pc:spChg chg="mod">
          <ac:chgData name="Steven Deutsch" userId="0aabbb08-65fc-4d58-943c-1b30355c9053" providerId="ADAL" clId="{E77F2D61-8790-4211-BC69-56B68AF229E9}" dt="2023-03-17T13:45:46.255" v="399" actId="207"/>
          <ac:spMkLst>
            <pc:docMk/>
            <pc:sldMk cId="3407441748" sldId="2147377284"/>
            <ac:spMk id="6" creationId="{1389D266-560C-0694-D3D3-377151B37B8D}"/>
          </ac:spMkLst>
        </pc:spChg>
        <pc:spChg chg="mod">
          <ac:chgData name="Steven Deutsch" userId="0aabbb08-65fc-4d58-943c-1b30355c9053" providerId="ADAL" clId="{E77F2D61-8790-4211-BC69-56B68AF229E9}" dt="2023-03-17T13:45:37.548" v="396" actId="207"/>
          <ac:spMkLst>
            <pc:docMk/>
            <pc:sldMk cId="3407441748" sldId="2147377284"/>
            <ac:spMk id="7" creationId="{17ECE5D5-F6CB-5EF9-FD7E-41E0F570EEA9}"/>
          </ac:spMkLst>
        </pc:spChg>
        <pc:spChg chg="mod">
          <ac:chgData name="Steven Deutsch" userId="0aabbb08-65fc-4d58-943c-1b30355c9053" providerId="ADAL" clId="{E77F2D61-8790-4211-BC69-56B68AF229E9}" dt="2023-03-17T13:45:48.081" v="400" actId="207"/>
          <ac:spMkLst>
            <pc:docMk/>
            <pc:sldMk cId="3407441748" sldId="2147377284"/>
            <ac:spMk id="8" creationId="{160D422A-FE5C-CA77-E4B1-74FC4AD7F624}"/>
          </ac:spMkLst>
        </pc:spChg>
        <pc:spChg chg="mod">
          <ac:chgData name="Steven Deutsch" userId="0aabbb08-65fc-4d58-943c-1b30355c9053" providerId="ADAL" clId="{E77F2D61-8790-4211-BC69-56B68AF229E9}" dt="2023-03-17T13:45:37.548" v="396" actId="207"/>
          <ac:spMkLst>
            <pc:docMk/>
            <pc:sldMk cId="3407441748" sldId="2147377284"/>
            <ac:spMk id="9" creationId="{C651CC17-FD38-230E-43CA-4A1758BB67F0}"/>
          </ac:spMkLst>
        </pc:spChg>
        <pc:spChg chg="mod">
          <ac:chgData name="Steven Deutsch" userId="0aabbb08-65fc-4d58-943c-1b30355c9053" providerId="ADAL" clId="{E77F2D61-8790-4211-BC69-56B68AF229E9}" dt="2023-03-17T13:45:50.545" v="401" actId="207"/>
          <ac:spMkLst>
            <pc:docMk/>
            <pc:sldMk cId="3407441748" sldId="2147377284"/>
            <ac:spMk id="10" creationId="{C8F60EF7-7132-E2A7-8D47-99E998F33530}"/>
          </ac:spMkLst>
        </pc:spChg>
      </pc:sldChg>
      <pc:sldChg chg="addSp delSp modSp mod">
        <pc:chgData name="Steven Deutsch" userId="0aabbb08-65fc-4d58-943c-1b30355c9053" providerId="ADAL" clId="{E77F2D61-8790-4211-BC69-56B68AF229E9}" dt="2023-03-30T14:22:21.211" v="2683" actId="478"/>
        <pc:sldMkLst>
          <pc:docMk/>
          <pc:sldMk cId="2511820489" sldId="2147377285"/>
        </pc:sldMkLst>
        <pc:spChg chg="mod">
          <ac:chgData name="Steven Deutsch" userId="0aabbb08-65fc-4d58-943c-1b30355c9053" providerId="ADAL" clId="{E77F2D61-8790-4211-BC69-56B68AF229E9}" dt="2023-03-20T14:11:33.660" v="462" actId="20577"/>
          <ac:spMkLst>
            <pc:docMk/>
            <pc:sldMk cId="2511820489" sldId="2147377285"/>
            <ac:spMk id="2" creationId="{13A82537-AAB4-944B-AD37-C10983948900}"/>
          </ac:spMkLst>
        </pc:spChg>
        <pc:spChg chg="del">
          <ac:chgData name="Steven Deutsch" userId="0aabbb08-65fc-4d58-943c-1b30355c9053" providerId="ADAL" clId="{E77F2D61-8790-4211-BC69-56B68AF229E9}" dt="2023-03-30T14:22:21.211" v="2683" actId="478"/>
          <ac:spMkLst>
            <pc:docMk/>
            <pc:sldMk cId="2511820489" sldId="2147377285"/>
            <ac:spMk id="4" creationId="{642C327B-3866-5B6D-5EBB-F8BB07244E15}"/>
          </ac:spMkLst>
        </pc:spChg>
        <pc:spChg chg="del">
          <ac:chgData name="Steven Deutsch" userId="0aabbb08-65fc-4d58-943c-1b30355c9053" providerId="ADAL" clId="{E77F2D61-8790-4211-BC69-56B68AF229E9}" dt="2023-03-20T14:09:57.848" v="409" actId="478"/>
          <ac:spMkLst>
            <pc:docMk/>
            <pc:sldMk cId="2511820489" sldId="2147377285"/>
            <ac:spMk id="5" creationId="{E1DE2FE2-3C5C-B3EF-F7C8-1F400E3B2399}"/>
          </ac:spMkLst>
        </pc:spChg>
        <pc:spChg chg="add mod">
          <ac:chgData name="Steven Deutsch" userId="0aabbb08-65fc-4d58-943c-1b30355c9053" providerId="ADAL" clId="{E77F2D61-8790-4211-BC69-56B68AF229E9}" dt="2023-03-22T11:38:53.677" v="2189" actId="164"/>
          <ac:spMkLst>
            <pc:docMk/>
            <pc:sldMk cId="2511820489" sldId="2147377285"/>
            <ac:spMk id="6" creationId="{D2B87CB5-DB2B-B294-88C5-8A51FE208143}"/>
          </ac:spMkLst>
        </pc:spChg>
        <pc:spChg chg="add mod">
          <ac:chgData name="Steven Deutsch" userId="0aabbb08-65fc-4d58-943c-1b30355c9053" providerId="ADAL" clId="{E77F2D61-8790-4211-BC69-56B68AF229E9}" dt="2023-03-22T11:38:53.677" v="2189" actId="164"/>
          <ac:spMkLst>
            <pc:docMk/>
            <pc:sldMk cId="2511820489" sldId="2147377285"/>
            <ac:spMk id="7" creationId="{F735A28A-1660-ABC2-2EC5-003BC188CD3C}"/>
          </ac:spMkLst>
        </pc:spChg>
        <pc:spChg chg="add mod">
          <ac:chgData name="Steven Deutsch" userId="0aabbb08-65fc-4d58-943c-1b30355c9053" providerId="ADAL" clId="{E77F2D61-8790-4211-BC69-56B68AF229E9}" dt="2023-03-22T11:38:50.888" v="2188" actId="164"/>
          <ac:spMkLst>
            <pc:docMk/>
            <pc:sldMk cId="2511820489" sldId="2147377285"/>
            <ac:spMk id="8" creationId="{5770337F-CF28-6F32-FC43-2D5F430FB9CC}"/>
          </ac:spMkLst>
        </pc:spChg>
        <pc:spChg chg="add mod">
          <ac:chgData name="Steven Deutsch" userId="0aabbb08-65fc-4d58-943c-1b30355c9053" providerId="ADAL" clId="{E77F2D61-8790-4211-BC69-56B68AF229E9}" dt="2023-03-22T11:38:50.888" v="2188" actId="164"/>
          <ac:spMkLst>
            <pc:docMk/>
            <pc:sldMk cId="2511820489" sldId="2147377285"/>
            <ac:spMk id="9" creationId="{2D70D1BE-2911-1A63-AEC2-D0D605A40ABD}"/>
          </ac:spMkLst>
        </pc:spChg>
        <pc:spChg chg="add mod">
          <ac:chgData name="Steven Deutsch" userId="0aabbb08-65fc-4d58-943c-1b30355c9053" providerId="ADAL" clId="{E77F2D61-8790-4211-BC69-56B68AF229E9}" dt="2023-03-22T11:38:47.604" v="2187" actId="164"/>
          <ac:spMkLst>
            <pc:docMk/>
            <pc:sldMk cId="2511820489" sldId="2147377285"/>
            <ac:spMk id="10" creationId="{73A827DE-CB12-87CC-58F8-D9FD53D60EC6}"/>
          </ac:spMkLst>
        </pc:spChg>
        <pc:spChg chg="add mod">
          <ac:chgData name="Steven Deutsch" userId="0aabbb08-65fc-4d58-943c-1b30355c9053" providerId="ADAL" clId="{E77F2D61-8790-4211-BC69-56B68AF229E9}" dt="2023-03-22T11:38:47.604" v="2187" actId="164"/>
          <ac:spMkLst>
            <pc:docMk/>
            <pc:sldMk cId="2511820489" sldId="2147377285"/>
            <ac:spMk id="11" creationId="{8235C523-7949-3D4B-35D3-9DE35AFD0CB1}"/>
          </ac:spMkLst>
        </pc:spChg>
        <pc:spChg chg="add mod">
          <ac:chgData name="Steven Deutsch" userId="0aabbb08-65fc-4d58-943c-1b30355c9053" providerId="ADAL" clId="{E77F2D61-8790-4211-BC69-56B68AF229E9}" dt="2023-03-20T14:10:55.562" v="445"/>
          <ac:spMkLst>
            <pc:docMk/>
            <pc:sldMk cId="2511820489" sldId="2147377285"/>
            <ac:spMk id="12" creationId="{77018092-380D-166E-65BB-8052E7890DE2}"/>
          </ac:spMkLst>
        </pc:spChg>
        <pc:spChg chg="add mod">
          <ac:chgData name="Steven Deutsch" userId="0aabbb08-65fc-4d58-943c-1b30355c9053" providerId="ADAL" clId="{E77F2D61-8790-4211-BC69-56B68AF229E9}" dt="2023-03-20T14:10:55.562" v="445"/>
          <ac:spMkLst>
            <pc:docMk/>
            <pc:sldMk cId="2511820489" sldId="2147377285"/>
            <ac:spMk id="13" creationId="{835DE55D-D51E-A205-6224-5D999A43BE3F}"/>
          </ac:spMkLst>
        </pc:spChg>
        <pc:spChg chg="add mod">
          <ac:chgData name="Steven Deutsch" userId="0aabbb08-65fc-4d58-943c-1b30355c9053" providerId="ADAL" clId="{E77F2D61-8790-4211-BC69-56B68AF229E9}" dt="2023-03-22T11:39:17.143" v="2196" actId="164"/>
          <ac:spMkLst>
            <pc:docMk/>
            <pc:sldMk cId="2511820489" sldId="2147377285"/>
            <ac:spMk id="14" creationId="{727ADB1D-702F-B743-B1E3-99463BD83CF4}"/>
          </ac:spMkLst>
        </pc:spChg>
        <pc:spChg chg="add mod">
          <ac:chgData name="Steven Deutsch" userId="0aabbb08-65fc-4d58-943c-1b30355c9053" providerId="ADAL" clId="{E77F2D61-8790-4211-BC69-56B68AF229E9}" dt="2023-03-22T11:39:17.143" v="2196" actId="164"/>
          <ac:spMkLst>
            <pc:docMk/>
            <pc:sldMk cId="2511820489" sldId="2147377285"/>
            <ac:spMk id="15" creationId="{956AA5D4-144C-8726-B46D-BB48CFD09430}"/>
          </ac:spMkLst>
        </pc:spChg>
        <pc:spChg chg="add mod">
          <ac:chgData name="Steven Deutsch" userId="0aabbb08-65fc-4d58-943c-1b30355c9053" providerId="ADAL" clId="{E77F2D61-8790-4211-BC69-56B68AF229E9}" dt="2023-03-22T11:38:44.955" v="2186" actId="164"/>
          <ac:spMkLst>
            <pc:docMk/>
            <pc:sldMk cId="2511820489" sldId="2147377285"/>
            <ac:spMk id="16" creationId="{21AC1B27-6723-E522-A14F-7A74EBE28288}"/>
          </ac:spMkLst>
        </pc:spChg>
        <pc:spChg chg="add mod">
          <ac:chgData name="Steven Deutsch" userId="0aabbb08-65fc-4d58-943c-1b30355c9053" providerId="ADAL" clId="{E77F2D61-8790-4211-BC69-56B68AF229E9}" dt="2023-03-22T11:38:44.955" v="2186" actId="164"/>
          <ac:spMkLst>
            <pc:docMk/>
            <pc:sldMk cId="2511820489" sldId="2147377285"/>
            <ac:spMk id="17" creationId="{9FC44832-08DB-1A12-DD64-63593546A41A}"/>
          </ac:spMkLst>
        </pc:spChg>
        <pc:spChg chg="add mod">
          <ac:chgData name="Steven Deutsch" userId="0aabbb08-65fc-4d58-943c-1b30355c9053" providerId="ADAL" clId="{E77F2D61-8790-4211-BC69-56B68AF229E9}" dt="2023-03-22T11:39:05.967" v="2193" actId="164"/>
          <ac:spMkLst>
            <pc:docMk/>
            <pc:sldMk cId="2511820489" sldId="2147377285"/>
            <ac:spMk id="18" creationId="{7012A86F-3C8E-F2B0-9C44-599717E79D5C}"/>
          </ac:spMkLst>
        </pc:spChg>
        <pc:spChg chg="add mod">
          <ac:chgData name="Steven Deutsch" userId="0aabbb08-65fc-4d58-943c-1b30355c9053" providerId="ADAL" clId="{E77F2D61-8790-4211-BC69-56B68AF229E9}" dt="2023-03-22T11:39:05.967" v="2193" actId="164"/>
          <ac:spMkLst>
            <pc:docMk/>
            <pc:sldMk cId="2511820489" sldId="2147377285"/>
            <ac:spMk id="19" creationId="{DFF48F95-0664-E7AB-AA4A-0A4B5A9F516F}"/>
          </ac:spMkLst>
        </pc:spChg>
        <pc:spChg chg="add mod">
          <ac:chgData name="Steven Deutsch" userId="0aabbb08-65fc-4d58-943c-1b30355c9053" providerId="ADAL" clId="{E77F2D61-8790-4211-BC69-56B68AF229E9}" dt="2023-03-22T11:38:56.805" v="2190" actId="164"/>
          <ac:spMkLst>
            <pc:docMk/>
            <pc:sldMk cId="2511820489" sldId="2147377285"/>
            <ac:spMk id="20" creationId="{E7251DE9-C413-753C-CE96-B02CD56EB6B3}"/>
          </ac:spMkLst>
        </pc:spChg>
        <pc:spChg chg="add mod">
          <ac:chgData name="Steven Deutsch" userId="0aabbb08-65fc-4d58-943c-1b30355c9053" providerId="ADAL" clId="{E77F2D61-8790-4211-BC69-56B68AF229E9}" dt="2023-03-22T11:38:56.805" v="2190" actId="164"/>
          <ac:spMkLst>
            <pc:docMk/>
            <pc:sldMk cId="2511820489" sldId="2147377285"/>
            <ac:spMk id="21" creationId="{9A049818-AD34-A4B7-AA5D-AA70B421657D}"/>
          </ac:spMkLst>
        </pc:spChg>
        <pc:spChg chg="add mod">
          <ac:chgData name="Steven Deutsch" userId="0aabbb08-65fc-4d58-943c-1b30355c9053" providerId="ADAL" clId="{E77F2D61-8790-4211-BC69-56B68AF229E9}" dt="2023-03-22T11:38:59.870" v="2191" actId="164"/>
          <ac:spMkLst>
            <pc:docMk/>
            <pc:sldMk cId="2511820489" sldId="2147377285"/>
            <ac:spMk id="22" creationId="{39E5E529-5F28-2F36-6BF4-1937E4F00044}"/>
          </ac:spMkLst>
        </pc:spChg>
        <pc:spChg chg="add mod">
          <ac:chgData name="Steven Deutsch" userId="0aabbb08-65fc-4d58-943c-1b30355c9053" providerId="ADAL" clId="{E77F2D61-8790-4211-BC69-56B68AF229E9}" dt="2023-03-22T11:38:59.870" v="2191" actId="164"/>
          <ac:spMkLst>
            <pc:docMk/>
            <pc:sldMk cId="2511820489" sldId="2147377285"/>
            <ac:spMk id="23" creationId="{6A15994D-9645-242F-DFE7-DA169F5D500A}"/>
          </ac:spMkLst>
        </pc:spChg>
        <pc:spChg chg="add mod">
          <ac:chgData name="Steven Deutsch" userId="0aabbb08-65fc-4d58-943c-1b30355c9053" providerId="ADAL" clId="{E77F2D61-8790-4211-BC69-56B68AF229E9}" dt="2023-03-22T11:39:03.187" v="2192" actId="164"/>
          <ac:spMkLst>
            <pc:docMk/>
            <pc:sldMk cId="2511820489" sldId="2147377285"/>
            <ac:spMk id="24" creationId="{3D933086-7962-9D0A-7254-431D8CD00229}"/>
          </ac:spMkLst>
        </pc:spChg>
        <pc:spChg chg="add mod">
          <ac:chgData name="Steven Deutsch" userId="0aabbb08-65fc-4d58-943c-1b30355c9053" providerId="ADAL" clId="{E77F2D61-8790-4211-BC69-56B68AF229E9}" dt="2023-03-22T11:39:03.187" v="2192" actId="164"/>
          <ac:spMkLst>
            <pc:docMk/>
            <pc:sldMk cId="2511820489" sldId="2147377285"/>
            <ac:spMk id="25" creationId="{73B4CB12-5D00-8786-28CF-6BC162A879C2}"/>
          </ac:spMkLst>
        </pc:spChg>
        <pc:spChg chg="add mod">
          <ac:chgData name="Steven Deutsch" userId="0aabbb08-65fc-4d58-943c-1b30355c9053" providerId="ADAL" clId="{E77F2D61-8790-4211-BC69-56B68AF229E9}" dt="2023-03-22T11:39:20.053" v="2197" actId="164"/>
          <ac:spMkLst>
            <pc:docMk/>
            <pc:sldMk cId="2511820489" sldId="2147377285"/>
            <ac:spMk id="26" creationId="{8BE210C9-0AAD-8073-2194-254A674C52A4}"/>
          </ac:spMkLst>
        </pc:spChg>
        <pc:spChg chg="add mod">
          <ac:chgData name="Steven Deutsch" userId="0aabbb08-65fc-4d58-943c-1b30355c9053" providerId="ADAL" clId="{E77F2D61-8790-4211-BC69-56B68AF229E9}" dt="2023-03-22T11:39:20.053" v="2197" actId="164"/>
          <ac:spMkLst>
            <pc:docMk/>
            <pc:sldMk cId="2511820489" sldId="2147377285"/>
            <ac:spMk id="27" creationId="{2CE73509-8D95-4308-4C35-17CA8CF49638}"/>
          </ac:spMkLst>
        </pc:spChg>
        <pc:spChg chg="add mod">
          <ac:chgData name="Steven Deutsch" userId="0aabbb08-65fc-4d58-943c-1b30355c9053" providerId="ADAL" clId="{E77F2D61-8790-4211-BC69-56B68AF229E9}" dt="2023-03-22T11:39:26.305" v="2199" actId="164"/>
          <ac:spMkLst>
            <pc:docMk/>
            <pc:sldMk cId="2511820489" sldId="2147377285"/>
            <ac:spMk id="28" creationId="{5E8CAC21-9F09-2C82-B346-97F54E5CFCDA}"/>
          </ac:spMkLst>
        </pc:spChg>
        <pc:spChg chg="add mod">
          <ac:chgData name="Steven Deutsch" userId="0aabbb08-65fc-4d58-943c-1b30355c9053" providerId="ADAL" clId="{E77F2D61-8790-4211-BC69-56B68AF229E9}" dt="2023-03-22T11:39:26.305" v="2199" actId="164"/>
          <ac:spMkLst>
            <pc:docMk/>
            <pc:sldMk cId="2511820489" sldId="2147377285"/>
            <ac:spMk id="29" creationId="{62298C0B-F485-5C09-03CF-CE50101C4F96}"/>
          </ac:spMkLst>
        </pc:spChg>
        <pc:spChg chg="add mod">
          <ac:chgData name="Steven Deutsch" userId="0aabbb08-65fc-4d58-943c-1b30355c9053" providerId="ADAL" clId="{E77F2D61-8790-4211-BC69-56B68AF229E9}" dt="2023-03-22T11:39:23.199" v="2198" actId="164"/>
          <ac:spMkLst>
            <pc:docMk/>
            <pc:sldMk cId="2511820489" sldId="2147377285"/>
            <ac:spMk id="30" creationId="{F3BB9366-A495-A39D-91D9-75336EEAA901}"/>
          </ac:spMkLst>
        </pc:spChg>
        <pc:spChg chg="add mod">
          <ac:chgData name="Steven Deutsch" userId="0aabbb08-65fc-4d58-943c-1b30355c9053" providerId="ADAL" clId="{E77F2D61-8790-4211-BC69-56B68AF229E9}" dt="2023-03-22T11:39:23.199" v="2198" actId="164"/>
          <ac:spMkLst>
            <pc:docMk/>
            <pc:sldMk cId="2511820489" sldId="2147377285"/>
            <ac:spMk id="31" creationId="{86FC0FA8-6B1B-06AB-0E64-C6DB14EBAF3A}"/>
          </ac:spMkLst>
        </pc:spChg>
        <pc:spChg chg="add mod">
          <ac:chgData name="Steven Deutsch" userId="0aabbb08-65fc-4d58-943c-1b30355c9053" providerId="ADAL" clId="{E77F2D61-8790-4211-BC69-56B68AF229E9}" dt="2023-03-22T11:39:32.564" v="2201" actId="164"/>
          <ac:spMkLst>
            <pc:docMk/>
            <pc:sldMk cId="2511820489" sldId="2147377285"/>
            <ac:spMk id="32" creationId="{6A1398FC-D2A8-AF99-AA9D-4BF2E5EAFB22}"/>
          </ac:spMkLst>
        </pc:spChg>
        <pc:spChg chg="add mod">
          <ac:chgData name="Steven Deutsch" userId="0aabbb08-65fc-4d58-943c-1b30355c9053" providerId="ADAL" clId="{E77F2D61-8790-4211-BC69-56B68AF229E9}" dt="2023-03-22T11:39:32.564" v="2201" actId="164"/>
          <ac:spMkLst>
            <pc:docMk/>
            <pc:sldMk cId="2511820489" sldId="2147377285"/>
            <ac:spMk id="33" creationId="{13BF04FF-219F-D9A8-022F-F49942627BDF}"/>
          </ac:spMkLst>
        </pc:spChg>
        <pc:spChg chg="add mod">
          <ac:chgData name="Steven Deutsch" userId="0aabbb08-65fc-4d58-943c-1b30355c9053" providerId="ADAL" clId="{E77F2D61-8790-4211-BC69-56B68AF229E9}" dt="2023-03-22T11:39:29.549" v="2200" actId="164"/>
          <ac:spMkLst>
            <pc:docMk/>
            <pc:sldMk cId="2511820489" sldId="2147377285"/>
            <ac:spMk id="34" creationId="{DEE906AA-3741-D20C-8360-2D36C3B9CDBA}"/>
          </ac:spMkLst>
        </pc:spChg>
        <pc:spChg chg="add mod">
          <ac:chgData name="Steven Deutsch" userId="0aabbb08-65fc-4d58-943c-1b30355c9053" providerId="ADAL" clId="{E77F2D61-8790-4211-BC69-56B68AF229E9}" dt="2023-03-22T11:39:29.549" v="2200" actId="164"/>
          <ac:spMkLst>
            <pc:docMk/>
            <pc:sldMk cId="2511820489" sldId="2147377285"/>
            <ac:spMk id="35" creationId="{18DA0D55-7D41-7248-AAB5-58F5C809E64E}"/>
          </ac:spMkLst>
        </pc:spChg>
        <pc:spChg chg="add mod">
          <ac:chgData name="Steven Deutsch" userId="0aabbb08-65fc-4d58-943c-1b30355c9053" providerId="ADAL" clId="{E77F2D61-8790-4211-BC69-56B68AF229E9}" dt="2023-03-22T11:39:09.307" v="2194" actId="164"/>
          <ac:spMkLst>
            <pc:docMk/>
            <pc:sldMk cId="2511820489" sldId="2147377285"/>
            <ac:spMk id="36" creationId="{93F02B07-D4C6-5A29-28C8-77C2F62EEA60}"/>
          </ac:spMkLst>
        </pc:spChg>
        <pc:spChg chg="add mod">
          <ac:chgData name="Steven Deutsch" userId="0aabbb08-65fc-4d58-943c-1b30355c9053" providerId="ADAL" clId="{E77F2D61-8790-4211-BC69-56B68AF229E9}" dt="2023-03-22T11:39:09.307" v="2194" actId="164"/>
          <ac:spMkLst>
            <pc:docMk/>
            <pc:sldMk cId="2511820489" sldId="2147377285"/>
            <ac:spMk id="37" creationId="{4BF69371-6C17-4460-470B-C1A5D3346527}"/>
          </ac:spMkLst>
        </pc:spChg>
        <pc:spChg chg="add mod">
          <ac:chgData name="Steven Deutsch" userId="0aabbb08-65fc-4d58-943c-1b30355c9053" providerId="ADAL" clId="{E77F2D61-8790-4211-BC69-56B68AF229E9}" dt="2023-03-22T11:39:12.711" v="2195" actId="164"/>
          <ac:spMkLst>
            <pc:docMk/>
            <pc:sldMk cId="2511820489" sldId="2147377285"/>
            <ac:spMk id="38" creationId="{1592AB29-4B02-51A2-4123-23108B64E078}"/>
          </ac:spMkLst>
        </pc:spChg>
        <pc:spChg chg="add mod">
          <ac:chgData name="Steven Deutsch" userId="0aabbb08-65fc-4d58-943c-1b30355c9053" providerId="ADAL" clId="{E77F2D61-8790-4211-BC69-56B68AF229E9}" dt="2023-03-22T11:39:12.711" v="2195" actId="164"/>
          <ac:spMkLst>
            <pc:docMk/>
            <pc:sldMk cId="2511820489" sldId="2147377285"/>
            <ac:spMk id="39" creationId="{E9193A8B-8E9F-242B-7E34-7AEE143D2348}"/>
          </ac:spMkLst>
        </pc:spChg>
        <pc:spChg chg="add mod">
          <ac:chgData name="Steven Deutsch" userId="0aabbb08-65fc-4d58-943c-1b30355c9053" providerId="ADAL" clId="{E77F2D61-8790-4211-BC69-56B68AF229E9}" dt="2023-03-20T14:10:55.562" v="445"/>
          <ac:spMkLst>
            <pc:docMk/>
            <pc:sldMk cId="2511820489" sldId="2147377285"/>
            <ac:spMk id="40" creationId="{BA2DA38E-C80C-A630-B861-E9DDEDD891FA}"/>
          </ac:spMkLst>
        </pc:spChg>
        <pc:spChg chg="add mod">
          <ac:chgData name="Steven Deutsch" userId="0aabbb08-65fc-4d58-943c-1b30355c9053" providerId="ADAL" clId="{E77F2D61-8790-4211-BC69-56B68AF229E9}" dt="2023-03-20T14:10:55.562" v="445"/>
          <ac:spMkLst>
            <pc:docMk/>
            <pc:sldMk cId="2511820489" sldId="2147377285"/>
            <ac:spMk id="41" creationId="{79F1C1C1-A036-DF32-D0E5-857F2A1EAF32}"/>
          </ac:spMkLst>
        </pc:spChg>
        <pc:grpChg chg="add mod">
          <ac:chgData name="Steven Deutsch" userId="0aabbb08-65fc-4d58-943c-1b30355c9053" providerId="ADAL" clId="{E77F2D61-8790-4211-BC69-56B68AF229E9}" dt="2023-03-22T11:38:44.955" v="2186" actId="164"/>
          <ac:grpSpMkLst>
            <pc:docMk/>
            <pc:sldMk cId="2511820489" sldId="2147377285"/>
            <ac:grpSpMk id="43" creationId="{43666F96-F032-A94B-0381-FCA5050CBCBD}"/>
          </ac:grpSpMkLst>
        </pc:grpChg>
        <pc:grpChg chg="add mod">
          <ac:chgData name="Steven Deutsch" userId="0aabbb08-65fc-4d58-943c-1b30355c9053" providerId="ADAL" clId="{E77F2D61-8790-4211-BC69-56B68AF229E9}" dt="2023-03-22T11:38:47.604" v="2187" actId="164"/>
          <ac:grpSpMkLst>
            <pc:docMk/>
            <pc:sldMk cId="2511820489" sldId="2147377285"/>
            <ac:grpSpMk id="44" creationId="{03D3C3F9-985C-C6E7-0867-7BA77585E468}"/>
          </ac:grpSpMkLst>
        </pc:grpChg>
        <pc:grpChg chg="add mod">
          <ac:chgData name="Steven Deutsch" userId="0aabbb08-65fc-4d58-943c-1b30355c9053" providerId="ADAL" clId="{E77F2D61-8790-4211-BC69-56B68AF229E9}" dt="2023-03-22T11:38:50.888" v="2188" actId="164"/>
          <ac:grpSpMkLst>
            <pc:docMk/>
            <pc:sldMk cId="2511820489" sldId="2147377285"/>
            <ac:grpSpMk id="45" creationId="{618BA257-6162-BF15-E9CC-C9A72160A521}"/>
          </ac:grpSpMkLst>
        </pc:grpChg>
        <pc:grpChg chg="add mod">
          <ac:chgData name="Steven Deutsch" userId="0aabbb08-65fc-4d58-943c-1b30355c9053" providerId="ADAL" clId="{E77F2D61-8790-4211-BC69-56B68AF229E9}" dt="2023-03-22T11:38:53.677" v="2189" actId="164"/>
          <ac:grpSpMkLst>
            <pc:docMk/>
            <pc:sldMk cId="2511820489" sldId="2147377285"/>
            <ac:grpSpMk id="46" creationId="{A4F9E130-2B35-A5B0-B32D-9820924C7104}"/>
          </ac:grpSpMkLst>
        </pc:grpChg>
        <pc:grpChg chg="add mod">
          <ac:chgData name="Steven Deutsch" userId="0aabbb08-65fc-4d58-943c-1b30355c9053" providerId="ADAL" clId="{E77F2D61-8790-4211-BC69-56B68AF229E9}" dt="2023-03-22T11:38:56.805" v="2190" actId="164"/>
          <ac:grpSpMkLst>
            <pc:docMk/>
            <pc:sldMk cId="2511820489" sldId="2147377285"/>
            <ac:grpSpMk id="51" creationId="{61C1FD38-25DF-3D12-A7A5-6108C1E1CBBA}"/>
          </ac:grpSpMkLst>
        </pc:grpChg>
        <pc:grpChg chg="add mod">
          <ac:chgData name="Steven Deutsch" userId="0aabbb08-65fc-4d58-943c-1b30355c9053" providerId="ADAL" clId="{E77F2D61-8790-4211-BC69-56B68AF229E9}" dt="2023-03-22T11:38:59.870" v="2191" actId="164"/>
          <ac:grpSpMkLst>
            <pc:docMk/>
            <pc:sldMk cId="2511820489" sldId="2147377285"/>
            <ac:grpSpMk id="52" creationId="{4890A3A9-B53C-385B-4C57-726821C92312}"/>
          </ac:grpSpMkLst>
        </pc:grpChg>
        <pc:grpChg chg="add mod">
          <ac:chgData name="Steven Deutsch" userId="0aabbb08-65fc-4d58-943c-1b30355c9053" providerId="ADAL" clId="{E77F2D61-8790-4211-BC69-56B68AF229E9}" dt="2023-03-22T11:39:03.187" v="2192" actId="164"/>
          <ac:grpSpMkLst>
            <pc:docMk/>
            <pc:sldMk cId="2511820489" sldId="2147377285"/>
            <ac:grpSpMk id="53" creationId="{17066D66-431F-41FD-C791-E1F582EA68F1}"/>
          </ac:grpSpMkLst>
        </pc:grpChg>
        <pc:grpChg chg="add mod">
          <ac:chgData name="Steven Deutsch" userId="0aabbb08-65fc-4d58-943c-1b30355c9053" providerId="ADAL" clId="{E77F2D61-8790-4211-BC69-56B68AF229E9}" dt="2023-03-22T11:39:05.967" v="2193" actId="164"/>
          <ac:grpSpMkLst>
            <pc:docMk/>
            <pc:sldMk cId="2511820489" sldId="2147377285"/>
            <ac:grpSpMk id="54" creationId="{36C91472-53FA-D784-D926-7FEC385B4669}"/>
          </ac:grpSpMkLst>
        </pc:grpChg>
        <pc:grpChg chg="add mod">
          <ac:chgData name="Steven Deutsch" userId="0aabbb08-65fc-4d58-943c-1b30355c9053" providerId="ADAL" clId="{E77F2D61-8790-4211-BC69-56B68AF229E9}" dt="2023-03-22T11:39:09.307" v="2194" actId="164"/>
          <ac:grpSpMkLst>
            <pc:docMk/>
            <pc:sldMk cId="2511820489" sldId="2147377285"/>
            <ac:grpSpMk id="55" creationId="{C42E03BD-B369-7B84-465C-C5C6531E07C7}"/>
          </ac:grpSpMkLst>
        </pc:grpChg>
        <pc:grpChg chg="add mod">
          <ac:chgData name="Steven Deutsch" userId="0aabbb08-65fc-4d58-943c-1b30355c9053" providerId="ADAL" clId="{E77F2D61-8790-4211-BC69-56B68AF229E9}" dt="2023-03-22T11:39:12.711" v="2195" actId="164"/>
          <ac:grpSpMkLst>
            <pc:docMk/>
            <pc:sldMk cId="2511820489" sldId="2147377285"/>
            <ac:grpSpMk id="56" creationId="{194447BA-60AF-5759-7427-0A388ABDDF16}"/>
          </ac:grpSpMkLst>
        </pc:grpChg>
        <pc:grpChg chg="add mod">
          <ac:chgData name="Steven Deutsch" userId="0aabbb08-65fc-4d58-943c-1b30355c9053" providerId="ADAL" clId="{E77F2D61-8790-4211-BC69-56B68AF229E9}" dt="2023-03-22T11:39:17.143" v="2196" actId="164"/>
          <ac:grpSpMkLst>
            <pc:docMk/>
            <pc:sldMk cId="2511820489" sldId="2147377285"/>
            <ac:grpSpMk id="57" creationId="{CF477FB2-058A-C23B-D023-F7F8A8482F99}"/>
          </ac:grpSpMkLst>
        </pc:grpChg>
        <pc:grpChg chg="add mod">
          <ac:chgData name="Steven Deutsch" userId="0aabbb08-65fc-4d58-943c-1b30355c9053" providerId="ADAL" clId="{E77F2D61-8790-4211-BC69-56B68AF229E9}" dt="2023-03-22T11:39:20.053" v="2197" actId="164"/>
          <ac:grpSpMkLst>
            <pc:docMk/>
            <pc:sldMk cId="2511820489" sldId="2147377285"/>
            <ac:grpSpMk id="58" creationId="{4BF0DC61-C2B9-469A-EAE4-6301346D676D}"/>
          </ac:grpSpMkLst>
        </pc:grpChg>
        <pc:grpChg chg="add mod">
          <ac:chgData name="Steven Deutsch" userId="0aabbb08-65fc-4d58-943c-1b30355c9053" providerId="ADAL" clId="{E77F2D61-8790-4211-BC69-56B68AF229E9}" dt="2023-03-22T11:39:23.199" v="2198" actId="164"/>
          <ac:grpSpMkLst>
            <pc:docMk/>
            <pc:sldMk cId="2511820489" sldId="2147377285"/>
            <ac:grpSpMk id="59" creationId="{1771EDC8-2A80-5E44-0386-876BEC684189}"/>
          </ac:grpSpMkLst>
        </pc:grpChg>
        <pc:grpChg chg="add mod">
          <ac:chgData name="Steven Deutsch" userId="0aabbb08-65fc-4d58-943c-1b30355c9053" providerId="ADAL" clId="{E77F2D61-8790-4211-BC69-56B68AF229E9}" dt="2023-03-22T11:39:26.305" v="2199" actId="164"/>
          <ac:grpSpMkLst>
            <pc:docMk/>
            <pc:sldMk cId="2511820489" sldId="2147377285"/>
            <ac:grpSpMk id="60" creationId="{1F2D317A-8BC4-1A06-A0FE-559F0776D07A}"/>
          </ac:grpSpMkLst>
        </pc:grpChg>
        <pc:grpChg chg="add mod">
          <ac:chgData name="Steven Deutsch" userId="0aabbb08-65fc-4d58-943c-1b30355c9053" providerId="ADAL" clId="{E77F2D61-8790-4211-BC69-56B68AF229E9}" dt="2023-03-22T11:39:29.549" v="2200" actId="164"/>
          <ac:grpSpMkLst>
            <pc:docMk/>
            <pc:sldMk cId="2511820489" sldId="2147377285"/>
            <ac:grpSpMk id="61" creationId="{D0886425-FEB3-8FD0-9B46-8D769D272A4D}"/>
          </ac:grpSpMkLst>
        </pc:grpChg>
        <pc:grpChg chg="add mod">
          <ac:chgData name="Steven Deutsch" userId="0aabbb08-65fc-4d58-943c-1b30355c9053" providerId="ADAL" clId="{E77F2D61-8790-4211-BC69-56B68AF229E9}" dt="2023-03-22T11:39:32.564" v="2201" actId="164"/>
          <ac:grpSpMkLst>
            <pc:docMk/>
            <pc:sldMk cId="2511820489" sldId="2147377285"/>
            <ac:grpSpMk id="62" creationId="{D88A84E0-8ECE-EE15-5065-EFCA852B4368}"/>
          </ac:grpSpMkLst>
        </pc:grpChg>
      </pc:sldChg>
      <pc:sldChg chg="addSp delSp modSp add mod ord">
        <pc:chgData name="Steven Deutsch" userId="0aabbb08-65fc-4d58-943c-1b30355c9053" providerId="ADAL" clId="{E77F2D61-8790-4211-BC69-56B68AF229E9}" dt="2023-03-20T14:16:37.077" v="574" actId="1076"/>
        <pc:sldMkLst>
          <pc:docMk/>
          <pc:sldMk cId="2926623971" sldId="2147377286"/>
        </pc:sldMkLst>
        <pc:spChg chg="mod">
          <ac:chgData name="Steven Deutsch" userId="0aabbb08-65fc-4d58-943c-1b30355c9053" providerId="ADAL" clId="{E77F2D61-8790-4211-BC69-56B68AF229E9}" dt="2023-03-20T14:16:32.139" v="573" actId="1076"/>
          <ac:spMkLst>
            <pc:docMk/>
            <pc:sldMk cId="2926623971" sldId="2147377286"/>
            <ac:spMk id="3" creationId="{A5C502D0-635E-BB73-84E4-733793EBE0BC}"/>
          </ac:spMkLst>
        </pc:spChg>
        <pc:spChg chg="mod">
          <ac:chgData name="Steven Deutsch" userId="0aabbb08-65fc-4d58-943c-1b30355c9053" providerId="ADAL" clId="{E77F2D61-8790-4211-BC69-56B68AF229E9}" dt="2023-03-20T14:16:32.139" v="573" actId="1076"/>
          <ac:spMkLst>
            <pc:docMk/>
            <pc:sldMk cId="2926623971" sldId="2147377286"/>
            <ac:spMk id="4" creationId="{642C327B-3866-5B6D-5EBB-F8BB07244E15}"/>
          </ac:spMkLst>
        </pc:spChg>
        <pc:spChg chg="add del mod">
          <ac:chgData name="Steven Deutsch" userId="0aabbb08-65fc-4d58-943c-1b30355c9053" providerId="ADAL" clId="{E77F2D61-8790-4211-BC69-56B68AF229E9}" dt="2023-03-20T14:16:13.902" v="569" actId="478"/>
          <ac:spMkLst>
            <pc:docMk/>
            <pc:sldMk cId="2926623971" sldId="2147377286"/>
            <ac:spMk id="5" creationId="{A6CB73E5-6FAB-1AAA-DB76-E0FE0CABCD68}"/>
          </ac:spMkLst>
        </pc:spChg>
        <pc:spChg chg="add del mod">
          <ac:chgData name="Steven Deutsch" userId="0aabbb08-65fc-4d58-943c-1b30355c9053" providerId="ADAL" clId="{E77F2D61-8790-4211-BC69-56B68AF229E9}" dt="2023-03-20T14:15:28.201" v="567" actId="478"/>
          <ac:spMkLst>
            <pc:docMk/>
            <pc:sldMk cId="2926623971" sldId="2147377286"/>
            <ac:spMk id="7" creationId="{1F8339D1-A497-2E0B-36A0-92FB84581D83}"/>
          </ac:spMkLst>
        </pc:spChg>
        <pc:spChg chg="add mod">
          <ac:chgData name="Steven Deutsch" userId="0aabbb08-65fc-4d58-943c-1b30355c9053" providerId="ADAL" clId="{E77F2D61-8790-4211-BC69-56B68AF229E9}" dt="2023-03-20T14:16:37.077" v="574" actId="1076"/>
          <ac:spMkLst>
            <pc:docMk/>
            <pc:sldMk cId="2926623971" sldId="2147377286"/>
            <ac:spMk id="8" creationId="{E9315FA9-04DF-8D6F-3A49-6892BF497B96}"/>
          </ac:spMkLst>
        </pc:spChg>
        <pc:spChg chg="add mod">
          <ac:chgData name="Steven Deutsch" userId="0aabbb08-65fc-4d58-943c-1b30355c9053" providerId="ADAL" clId="{E77F2D61-8790-4211-BC69-56B68AF229E9}" dt="2023-03-20T14:16:37.077" v="574" actId="1076"/>
          <ac:spMkLst>
            <pc:docMk/>
            <pc:sldMk cId="2926623971" sldId="2147377286"/>
            <ac:spMk id="9" creationId="{82643F70-2DC4-5E66-67D0-A906252B0D9D}"/>
          </ac:spMkLst>
        </pc:spChg>
        <pc:spChg chg="add mod">
          <ac:chgData name="Steven Deutsch" userId="0aabbb08-65fc-4d58-943c-1b30355c9053" providerId="ADAL" clId="{E77F2D61-8790-4211-BC69-56B68AF229E9}" dt="2023-03-20T14:16:37.077" v="574" actId="1076"/>
          <ac:spMkLst>
            <pc:docMk/>
            <pc:sldMk cId="2926623971" sldId="2147377286"/>
            <ac:spMk id="10" creationId="{01ACFB57-FC8E-0FCA-05E8-23CA55B68068}"/>
          </ac:spMkLst>
        </pc:spChg>
        <pc:spChg chg="add mod">
          <ac:chgData name="Steven Deutsch" userId="0aabbb08-65fc-4d58-943c-1b30355c9053" providerId="ADAL" clId="{E77F2D61-8790-4211-BC69-56B68AF229E9}" dt="2023-03-20T14:16:37.077" v="574" actId="1076"/>
          <ac:spMkLst>
            <pc:docMk/>
            <pc:sldMk cId="2926623971" sldId="2147377286"/>
            <ac:spMk id="12" creationId="{3DFA00C2-E378-8226-5C4B-B5A1F8AF7F0E}"/>
          </ac:spMkLst>
        </pc:spChg>
        <pc:picChg chg="add del mod">
          <ac:chgData name="Steven Deutsch" userId="0aabbb08-65fc-4d58-943c-1b30355c9053" providerId="ADAL" clId="{E77F2D61-8790-4211-BC69-56B68AF229E9}" dt="2023-03-20T14:16:13.902" v="569" actId="478"/>
          <ac:picMkLst>
            <pc:docMk/>
            <pc:sldMk cId="2926623971" sldId="2147377286"/>
            <ac:picMk id="6" creationId="{CD46EDD8-8550-04C2-5C46-6E49916E1B16}"/>
          </ac:picMkLst>
        </pc:picChg>
        <pc:picChg chg="add mod">
          <ac:chgData name="Steven Deutsch" userId="0aabbb08-65fc-4d58-943c-1b30355c9053" providerId="ADAL" clId="{E77F2D61-8790-4211-BC69-56B68AF229E9}" dt="2023-03-20T14:16:37.077" v="574" actId="1076"/>
          <ac:picMkLst>
            <pc:docMk/>
            <pc:sldMk cId="2926623971" sldId="2147377286"/>
            <ac:picMk id="11" creationId="{80C81206-3150-DF1B-B916-9A098E879DEC}"/>
          </ac:picMkLst>
        </pc:picChg>
      </pc:sldChg>
      <pc:sldChg chg="addSp delSp modSp add mod">
        <pc:chgData name="Steven Deutsch" userId="0aabbb08-65fc-4d58-943c-1b30355c9053" providerId="ADAL" clId="{E77F2D61-8790-4211-BC69-56B68AF229E9}" dt="2023-03-30T14:22:29.788" v="2687" actId="478"/>
        <pc:sldMkLst>
          <pc:docMk/>
          <pc:sldMk cId="637669773" sldId="2147377287"/>
        </pc:sldMkLst>
        <pc:spChg chg="mod">
          <ac:chgData name="Steven Deutsch" userId="0aabbb08-65fc-4d58-943c-1b30355c9053" providerId="ADAL" clId="{E77F2D61-8790-4211-BC69-56B68AF229E9}" dt="2023-03-20T14:11:27.342" v="459" actId="20577"/>
          <ac:spMkLst>
            <pc:docMk/>
            <pc:sldMk cId="637669773" sldId="2147377287"/>
            <ac:spMk id="2" creationId="{13A82537-AAB4-944B-AD37-C10983948900}"/>
          </ac:spMkLst>
        </pc:spChg>
        <pc:spChg chg="del">
          <ac:chgData name="Steven Deutsch" userId="0aabbb08-65fc-4d58-943c-1b30355c9053" providerId="ADAL" clId="{E77F2D61-8790-4211-BC69-56B68AF229E9}" dt="2023-03-20T14:11:13.256" v="449" actId="478"/>
          <ac:spMkLst>
            <pc:docMk/>
            <pc:sldMk cId="637669773" sldId="2147377287"/>
            <ac:spMk id="3" creationId="{A5C502D0-635E-BB73-84E4-733793EBE0BC}"/>
          </ac:spMkLst>
        </pc:spChg>
        <pc:spChg chg="del">
          <ac:chgData name="Steven Deutsch" userId="0aabbb08-65fc-4d58-943c-1b30355c9053" providerId="ADAL" clId="{E77F2D61-8790-4211-BC69-56B68AF229E9}" dt="2023-03-20T14:11:13.256" v="449" actId="478"/>
          <ac:spMkLst>
            <pc:docMk/>
            <pc:sldMk cId="637669773" sldId="2147377287"/>
            <ac:spMk id="4" creationId="{642C327B-3866-5B6D-5EBB-F8BB07244E15}"/>
          </ac:spMkLst>
        </pc:spChg>
        <pc:spChg chg="add mod">
          <ac:chgData name="Steven Deutsch" userId="0aabbb08-65fc-4d58-943c-1b30355c9053" providerId="ADAL" clId="{E77F2D61-8790-4211-BC69-56B68AF229E9}" dt="2023-03-22T11:35:29.739" v="2172" actId="164"/>
          <ac:spMkLst>
            <pc:docMk/>
            <pc:sldMk cId="637669773" sldId="2147377287"/>
            <ac:spMk id="5" creationId="{90CD311A-8FE4-3695-B3D1-2C30F89936C7}"/>
          </ac:spMkLst>
        </pc:spChg>
        <pc:spChg chg="del">
          <ac:chgData name="Steven Deutsch" userId="0aabbb08-65fc-4d58-943c-1b30355c9053" providerId="ADAL" clId="{E77F2D61-8790-4211-BC69-56B68AF229E9}" dt="2023-03-20T14:11:13.256" v="449" actId="478"/>
          <ac:spMkLst>
            <pc:docMk/>
            <pc:sldMk cId="637669773" sldId="2147377287"/>
            <ac:spMk id="6" creationId="{D2B87CB5-DB2B-B294-88C5-8A51FE208143}"/>
          </ac:spMkLst>
        </pc:spChg>
        <pc:spChg chg="del">
          <ac:chgData name="Steven Deutsch" userId="0aabbb08-65fc-4d58-943c-1b30355c9053" providerId="ADAL" clId="{E77F2D61-8790-4211-BC69-56B68AF229E9}" dt="2023-03-30T14:22:29.788" v="2687" actId="478"/>
          <ac:spMkLst>
            <pc:docMk/>
            <pc:sldMk cId="637669773" sldId="2147377287"/>
            <ac:spMk id="7" creationId="{121EF0EE-6DD6-0747-B916-03F792E35550}"/>
          </ac:spMkLst>
        </pc:spChg>
        <pc:spChg chg="del">
          <ac:chgData name="Steven Deutsch" userId="0aabbb08-65fc-4d58-943c-1b30355c9053" providerId="ADAL" clId="{E77F2D61-8790-4211-BC69-56B68AF229E9}" dt="2023-03-20T14:11:13.256" v="449" actId="478"/>
          <ac:spMkLst>
            <pc:docMk/>
            <pc:sldMk cId="637669773" sldId="2147377287"/>
            <ac:spMk id="7" creationId="{F735A28A-1660-ABC2-2EC5-003BC188CD3C}"/>
          </ac:spMkLst>
        </pc:spChg>
        <pc:spChg chg="del">
          <ac:chgData name="Steven Deutsch" userId="0aabbb08-65fc-4d58-943c-1b30355c9053" providerId="ADAL" clId="{E77F2D61-8790-4211-BC69-56B68AF229E9}" dt="2023-03-20T14:11:13.256" v="449" actId="478"/>
          <ac:spMkLst>
            <pc:docMk/>
            <pc:sldMk cId="637669773" sldId="2147377287"/>
            <ac:spMk id="8" creationId="{5770337F-CF28-6F32-FC43-2D5F430FB9CC}"/>
          </ac:spMkLst>
        </pc:spChg>
        <pc:spChg chg="add del">
          <ac:chgData name="Steven Deutsch" userId="0aabbb08-65fc-4d58-943c-1b30355c9053" providerId="ADAL" clId="{E77F2D61-8790-4211-BC69-56B68AF229E9}" dt="2023-03-30T14:22:26.256" v="2686" actId="478"/>
          <ac:spMkLst>
            <pc:docMk/>
            <pc:sldMk cId="637669773" sldId="2147377287"/>
            <ac:spMk id="8" creationId="{D77A3449-026F-270F-2DFF-0C3CC44F22CD}"/>
          </ac:spMkLst>
        </pc:spChg>
        <pc:spChg chg="del">
          <ac:chgData name="Steven Deutsch" userId="0aabbb08-65fc-4d58-943c-1b30355c9053" providerId="ADAL" clId="{E77F2D61-8790-4211-BC69-56B68AF229E9}" dt="2023-03-20T14:11:13.256" v="449" actId="478"/>
          <ac:spMkLst>
            <pc:docMk/>
            <pc:sldMk cId="637669773" sldId="2147377287"/>
            <ac:spMk id="9" creationId="{2D70D1BE-2911-1A63-AEC2-D0D605A40ABD}"/>
          </ac:spMkLst>
        </pc:spChg>
        <pc:spChg chg="del">
          <ac:chgData name="Steven Deutsch" userId="0aabbb08-65fc-4d58-943c-1b30355c9053" providerId="ADAL" clId="{E77F2D61-8790-4211-BC69-56B68AF229E9}" dt="2023-03-20T14:11:13.256" v="449" actId="478"/>
          <ac:spMkLst>
            <pc:docMk/>
            <pc:sldMk cId="637669773" sldId="2147377287"/>
            <ac:spMk id="10" creationId="{73A827DE-CB12-87CC-58F8-D9FD53D60EC6}"/>
          </ac:spMkLst>
        </pc:spChg>
        <pc:spChg chg="del">
          <ac:chgData name="Steven Deutsch" userId="0aabbb08-65fc-4d58-943c-1b30355c9053" providerId="ADAL" clId="{E77F2D61-8790-4211-BC69-56B68AF229E9}" dt="2023-03-20T14:11:13.256" v="449" actId="478"/>
          <ac:spMkLst>
            <pc:docMk/>
            <pc:sldMk cId="637669773" sldId="2147377287"/>
            <ac:spMk id="11" creationId="{8235C523-7949-3D4B-35D3-9DE35AFD0CB1}"/>
          </ac:spMkLst>
        </pc:spChg>
        <pc:spChg chg="del">
          <ac:chgData name="Steven Deutsch" userId="0aabbb08-65fc-4d58-943c-1b30355c9053" providerId="ADAL" clId="{E77F2D61-8790-4211-BC69-56B68AF229E9}" dt="2023-03-20T14:11:13.256" v="449" actId="478"/>
          <ac:spMkLst>
            <pc:docMk/>
            <pc:sldMk cId="637669773" sldId="2147377287"/>
            <ac:spMk id="12" creationId="{77018092-380D-166E-65BB-8052E7890DE2}"/>
          </ac:spMkLst>
        </pc:spChg>
        <pc:spChg chg="del">
          <ac:chgData name="Steven Deutsch" userId="0aabbb08-65fc-4d58-943c-1b30355c9053" providerId="ADAL" clId="{E77F2D61-8790-4211-BC69-56B68AF229E9}" dt="2023-03-20T14:11:13.256" v="449" actId="478"/>
          <ac:spMkLst>
            <pc:docMk/>
            <pc:sldMk cId="637669773" sldId="2147377287"/>
            <ac:spMk id="13" creationId="{835DE55D-D51E-A205-6224-5D999A43BE3F}"/>
          </ac:spMkLst>
        </pc:spChg>
        <pc:spChg chg="del">
          <ac:chgData name="Steven Deutsch" userId="0aabbb08-65fc-4d58-943c-1b30355c9053" providerId="ADAL" clId="{E77F2D61-8790-4211-BC69-56B68AF229E9}" dt="2023-03-20T14:11:13.256" v="449" actId="478"/>
          <ac:spMkLst>
            <pc:docMk/>
            <pc:sldMk cId="637669773" sldId="2147377287"/>
            <ac:spMk id="14" creationId="{727ADB1D-702F-B743-B1E3-99463BD83CF4}"/>
          </ac:spMkLst>
        </pc:spChg>
        <pc:spChg chg="del">
          <ac:chgData name="Steven Deutsch" userId="0aabbb08-65fc-4d58-943c-1b30355c9053" providerId="ADAL" clId="{E77F2D61-8790-4211-BC69-56B68AF229E9}" dt="2023-03-20T14:11:13.256" v="449" actId="478"/>
          <ac:spMkLst>
            <pc:docMk/>
            <pc:sldMk cId="637669773" sldId="2147377287"/>
            <ac:spMk id="15" creationId="{956AA5D4-144C-8726-B46D-BB48CFD09430}"/>
          </ac:spMkLst>
        </pc:spChg>
        <pc:spChg chg="del">
          <ac:chgData name="Steven Deutsch" userId="0aabbb08-65fc-4d58-943c-1b30355c9053" providerId="ADAL" clId="{E77F2D61-8790-4211-BC69-56B68AF229E9}" dt="2023-03-20T14:11:13.256" v="449" actId="478"/>
          <ac:spMkLst>
            <pc:docMk/>
            <pc:sldMk cId="637669773" sldId="2147377287"/>
            <ac:spMk id="16" creationId="{21AC1B27-6723-E522-A14F-7A74EBE28288}"/>
          </ac:spMkLst>
        </pc:spChg>
        <pc:spChg chg="del">
          <ac:chgData name="Steven Deutsch" userId="0aabbb08-65fc-4d58-943c-1b30355c9053" providerId="ADAL" clId="{E77F2D61-8790-4211-BC69-56B68AF229E9}" dt="2023-03-20T14:11:13.256" v="449" actId="478"/>
          <ac:spMkLst>
            <pc:docMk/>
            <pc:sldMk cId="637669773" sldId="2147377287"/>
            <ac:spMk id="17" creationId="{9FC44832-08DB-1A12-DD64-63593546A41A}"/>
          </ac:spMkLst>
        </pc:spChg>
        <pc:spChg chg="del">
          <ac:chgData name="Steven Deutsch" userId="0aabbb08-65fc-4d58-943c-1b30355c9053" providerId="ADAL" clId="{E77F2D61-8790-4211-BC69-56B68AF229E9}" dt="2023-03-20T14:11:13.256" v="449" actId="478"/>
          <ac:spMkLst>
            <pc:docMk/>
            <pc:sldMk cId="637669773" sldId="2147377287"/>
            <ac:spMk id="18" creationId="{7012A86F-3C8E-F2B0-9C44-599717E79D5C}"/>
          </ac:spMkLst>
        </pc:spChg>
        <pc:spChg chg="del">
          <ac:chgData name="Steven Deutsch" userId="0aabbb08-65fc-4d58-943c-1b30355c9053" providerId="ADAL" clId="{E77F2D61-8790-4211-BC69-56B68AF229E9}" dt="2023-03-20T14:11:13.256" v="449" actId="478"/>
          <ac:spMkLst>
            <pc:docMk/>
            <pc:sldMk cId="637669773" sldId="2147377287"/>
            <ac:spMk id="19" creationId="{DFF48F95-0664-E7AB-AA4A-0A4B5A9F516F}"/>
          </ac:spMkLst>
        </pc:spChg>
        <pc:spChg chg="del">
          <ac:chgData name="Steven Deutsch" userId="0aabbb08-65fc-4d58-943c-1b30355c9053" providerId="ADAL" clId="{E77F2D61-8790-4211-BC69-56B68AF229E9}" dt="2023-03-20T14:11:13.256" v="449" actId="478"/>
          <ac:spMkLst>
            <pc:docMk/>
            <pc:sldMk cId="637669773" sldId="2147377287"/>
            <ac:spMk id="20" creationId="{E7251DE9-C413-753C-CE96-B02CD56EB6B3}"/>
          </ac:spMkLst>
        </pc:spChg>
        <pc:spChg chg="del">
          <ac:chgData name="Steven Deutsch" userId="0aabbb08-65fc-4d58-943c-1b30355c9053" providerId="ADAL" clId="{E77F2D61-8790-4211-BC69-56B68AF229E9}" dt="2023-03-20T14:11:13.256" v="449" actId="478"/>
          <ac:spMkLst>
            <pc:docMk/>
            <pc:sldMk cId="637669773" sldId="2147377287"/>
            <ac:spMk id="21" creationId="{9A049818-AD34-A4B7-AA5D-AA70B421657D}"/>
          </ac:spMkLst>
        </pc:spChg>
        <pc:spChg chg="del">
          <ac:chgData name="Steven Deutsch" userId="0aabbb08-65fc-4d58-943c-1b30355c9053" providerId="ADAL" clId="{E77F2D61-8790-4211-BC69-56B68AF229E9}" dt="2023-03-20T14:11:13.256" v="449" actId="478"/>
          <ac:spMkLst>
            <pc:docMk/>
            <pc:sldMk cId="637669773" sldId="2147377287"/>
            <ac:spMk id="22" creationId="{39E5E529-5F28-2F36-6BF4-1937E4F00044}"/>
          </ac:spMkLst>
        </pc:spChg>
        <pc:spChg chg="del">
          <ac:chgData name="Steven Deutsch" userId="0aabbb08-65fc-4d58-943c-1b30355c9053" providerId="ADAL" clId="{E77F2D61-8790-4211-BC69-56B68AF229E9}" dt="2023-03-20T14:11:13.256" v="449" actId="478"/>
          <ac:spMkLst>
            <pc:docMk/>
            <pc:sldMk cId="637669773" sldId="2147377287"/>
            <ac:spMk id="23" creationId="{6A15994D-9645-242F-DFE7-DA169F5D500A}"/>
          </ac:spMkLst>
        </pc:spChg>
        <pc:spChg chg="del">
          <ac:chgData name="Steven Deutsch" userId="0aabbb08-65fc-4d58-943c-1b30355c9053" providerId="ADAL" clId="{E77F2D61-8790-4211-BC69-56B68AF229E9}" dt="2023-03-20T14:11:13.256" v="449" actId="478"/>
          <ac:spMkLst>
            <pc:docMk/>
            <pc:sldMk cId="637669773" sldId="2147377287"/>
            <ac:spMk id="24" creationId="{3D933086-7962-9D0A-7254-431D8CD00229}"/>
          </ac:spMkLst>
        </pc:spChg>
        <pc:spChg chg="del">
          <ac:chgData name="Steven Deutsch" userId="0aabbb08-65fc-4d58-943c-1b30355c9053" providerId="ADAL" clId="{E77F2D61-8790-4211-BC69-56B68AF229E9}" dt="2023-03-20T14:11:13.256" v="449" actId="478"/>
          <ac:spMkLst>
            <pc:docMk/>
            <pc:sldMk cId="637669773" sldId="2147377287"/>
            <ac:spMk id="25" creationId="{73B4CB12-5D00-8786-28CF-6BC162A879C2}"/>
          </ac:spMkLst>
        </pc:spChg>
        <pc:spChg chg="del">
          <ac:chgData name="Steven Deutsch" userId="0aabbb08-65fc-4d58-943c-1b30355c9053" providerId="ADAL" clId="{E77F2D61-8790-4211-BC69-56B68AF229E9}" dt="2023-03-20T14:11:13.256" v="449" actId="478"/>
          <ac:spMkLst>
            <pc:docMk/>
            <pc:sldMk cId="637669773" sldId="2147377287"/>
            <ac:spMk id="26" creationId="{8BE210C9-0AAD-8073-2194-254A674C52A4}"/>
          </ac:spMkLst>
        </pc:spChg>
        <pc:spChg chg="del">
          <ac:chgData name="Steven Deutsch" userId="0aabbb08-65fc-4d58-943c-1b30355c9053" providerId="ADAL" clId="{E77F2D61-8790-4211-BC69-56B68AF229E9}" dt="2023-03-20T14:11:13.256" v="449" actId="478"/>
          <ac:spMkLst>
            <pc:docMk/>
            <pc:sldMk cId="637669773" sldId="2147377287"/>
            <ac:spMk id="27" creationId="{2CE73509-8D95-4308-4C35-17CA8CF49638}"/>
          </ac:spMkLst>
        </pc:spChg>
        <pc:spChg chg="del">
          <ac:chgData name="Steven Deutsch" userId="0aabbb08-65fc-4d58-943c-1b30355c9053" providerId="ADAL" clId="{E77F2D61-8790-4211-BC69-56B68AF229E9}" dt="2023-03-20T14:11:13.256" v="449" actId="478"/>
          <ac:spMkLst>
            <pc:docMk/>
            <pc:sldMk cId="637669773" sldId="2147377287"/>
            <ac:spMk id="28" creationId="{5E8CAC21-9F09-2C82-B346-97F54E5CFCDA}"/>
          </ac:spMkLst>
        </pc:spChg>
        <pc:spChg chg="del">
          <ac:chgData name="Steven Deutsch" userId="0aabbb08-65fc-4d58-943c-1b30355c9053" providerId="ADAL" clId="{E77F2D61-8790-4211-BC69-56B68AF229E9}" dt="2023-03-20T14:11:13.256" v="449" actId="478"/>
          <ac:spMkLst>
            <pc:docMk/>
            <pc:sldMk cId="637669773" sldId="2147377287"/>
            <ac:spMk id="29" creationId="{62298C0B-F485-5C09-03CF-CE50101C4F96}"/>
          </ac:spMkLst>
        </pc:spChg>
        <pc:spChg chg="del">
          <ac:chgData name="Steven Deutsch" userId="0aabbb08-65fc-4d58-943c-1b30355c9053" providerId="ADAL" clId="{E77F2D61-8790-4211-BC69-56B68AF229E9}" dt="2023-03-20T14:11:13.256" v="449" actId="478"/>
          <ac:spMkLst>
            <pc:docMk/>
            <pc:sldMk cId="637669773" sldId="2147377287"/>
            <ac:spMk id="30" creationId="{F3BB9366-A495-A39D-91D9-75336EEAA901}"/>
          </ac:spMkLst>
        </pc:spChg>
        <pc:spChg chg="del">
          <ac:chgData name="Steven Deutsch" userId="0aabbb08-65fc-4d58-943c-1b30355c9053" providerId="ADAL" clId="{E77F2D61-8790-4211-BC69-56B68AF229E9}" dt="2023-03-20T14:11:13.256" v="449" actId="478"/>
          <ac:spMkLst>
            <pc:docMk/>
            <pc:sldMk cId="637669773" sldId="2147377287"/>
            <ac:spMk id="31" creationId="{86FC0FA8-6B1B-06AB-0E64-C6DB14EBAF3A}"/>
          </ac:spMkLst>
        </pc:spChg>
        <pc:spChg chg="del">
          <ac:chgData name="Steven Deutsch" userId="0aabbb08-65fc-4d58-943c-1b30355c9053" providerId="ADAL" clId="{E77F2D61-8790-4211-BC69-56B68AF229E9}" dt="2023-03-20T14:11:13.256" v="449" actId="478"/>
          <ac:spMkLst>
            <pc:docMk/>
            <pc:sldMk cId="637669773" sldId="2147377287"/>
            <ac:spMk id="32" creationId="{6A1398FC-D2A8-AF99-AA9D-4BF2E5EAFB22}"/>
          </ac:spMkLst>
        </pc:spChg>
        <pc:spChg chg="del">
          <ac:chgData name="Steven Deutsch" userId="0aabbb08-65fc-4d58-943c-1b30355c9053" providerId="ADAL" clId="{E77F2D61-8790-4211-BC69-56B68AF229E9}" dt="2023-03-20T14:11:13.256" v="449" actId="478"/>
          <ac:spMkLst>
            <pc:docMk/>
            <pc:sldMk cId="637669773" sldId="2147377287"/>
            <ac:spMk id="33" creationId="{13BF04FF-219F-D9A8-022F-F49942627BDF}"/>
          </ac:spMkLst>
        </pc:spChg>
        <pc:spChg chg="del">
          <ac:chgData name="Steven Deutsch" userId="0aabbb08-65fc-4d58-943c-1b30355c9053" providerId="ADAL" clId="{E77F2D61-8790-4211-BC69-56B68AF229E9}" dt="2023-03-20T14:11:13.256" v="449" actId="478"/>
          <ac:spMkLst>
            <pc:docMk/>
            <pc:sldMk cId="637669773" sldId="2147377287"/>
            <ac:spMk id="34" creationId="{DEE906AA-3741-D20C-8360-2D36C3B9CDBA}"/>
          </ac:spMkLst>
        </pc:spChg>
        <pc:spChg chg="del">
          <ac:chgData name="Steven Deutsch" userId="0aabbb08-65fc-4d58-943c-1b30355c9053" providerId="ADAL" clId="{E77F2D61-8790-4211-BC69-56B68AF229E9}" dt="2023-03-20T14:11:13.256" v="449" actId="478"/>
          <ac:spMkLst>
            <pc:docMk/>
            <pc:sldMk cId="637669773" sldId="2147377287"/>
            <ac:spMk id="35" creationId="{18DA0D55-7D41-7248-AAB5-58F5C809E64E}"/>
          </ac:spMkLst>
        </pc:spChg>
        <pc:spChg chg="del">
          <ac:chgData name="Steven Deutsch" userId="0aabbb08-65fc-4d58-943c-1b30355c9053" providerId="ADAL" clId="{E77F2D61-8790-4211-BC69-56B68AF229E9}" dt="2023-03-20T14:11:13.256" v="449" actId="478"/>
          <ac:spMkLst>
            <pc:docMk/>
            <pc:sldMk cId="637669773" sldId="2147377287"/>
            <ac:spMk id="36" creationId="{93F02B07-D4C6-5A29-28C8-77C2F62EEA60}"/>
          </ac:spMkLst>
        </pc:spChg>
        <pc:spChg chg="del">
          <ac:chgData name="Steven Deutsch" userId="0aabbb08-65fc-4d58-943c-1b30355c9053" providerId="ADAL" clId="{E77F2D61-8790-4211-BC69-56B68AF229E9}" dt="2023-03-20T14:11:13.256" v="449" actId="478"/>
          <ac:spMkLst>
            <pc:docMk/>
            <pc:sldMk cId="637669773" sldId="2147377287"/>
            <ac:spMk id="37" creationId="{4BF69371-6C17-4460-470B-C1A5D3346527}"/>
          </ac:spMkLst>
        </pc:spChg>
        <pc:spChg chg="del">
          <ac:chgData name="Steven Deutsch" userId="0aabbb08-65fc-4d58-943c-1b30355c9053" providerId="ADAL" clId="{E77F2D61-8790-4211-BC69-56B68AF229E9}" dt="2023-03-20T14:11:13.256" v="449" actId="478"/>
          <ac:spMkLst>
            <pc:docMk/>
            <pc:sldMk cId="637669773" sldId="2147377287"/>
            <ac:spMk id="38" creationId="{1592AB29-4B02-51A2-4123-23108B64E078}"/>
          </ac:spMkLst>
        </pc:spChg>
        <pc:spChg chg="del">
          <ac:chgData name="Steven Deutsch" userId="0aabbb08-65fc-4d58-943c-1b30355c9053" providerId="ADAL" clId="{E77F2D61-8790-4211-BC69-56B68AF229E9}" dt="2023-03-20T14:11:13.256" v="449" actId="478"/>
          <ac:spMkLst>
            <pc:docMk/>
            <pc:sldMk cId="637669773" sldId="2147377287"/>
            <ac:spMk id="39" creationId="{E9193A8B-8E9F-242B-7E34-7AEE143D2348}"/>
          </ac:spMkLst>
        </pc:spChg>
        <pc:spChg chg="del">
          <ac:chgData name="Steven Deutsch" userId="0aabbb08-65fc-4d58-943c-1b30355c9053" providerId="ADAL" clId="{E77F2D61-8790-4211-BC69-56B68AF229E9}" dt="2023-03-20T14:11:13.256" v="449" actId="478"/>
          <ac:spMkLst>
            <pc:docMk/>
            <pc:sldMk cId="637669773" sldId="2147377287"/>
            <ac:spMk id="40" creationId="{BA2DA38E-C80C-A630-B861-E9DDEDD891FA}"/>
          </ac:spMkLst>
        </pc:spChg>
        <pc:spChg chg="del">
          <ac:chgData name="Steven Deutsch" userId="0aabbb08-65fc-4d58-943c-1b30355c9053" providerId="ADAL" clId="{E77F2D61-8790-4211-BC69-56B68AF229E9}" dt="2023-03-20T14:11:13.256" v="449" actId="478"/>
          <ac:spMkLst>
            <pc:docMk/>
            <pc:sldMk cId="637669773" sldId="2147377287"/>
            <ac:spMk id="41" creationId="{79F1C1C1-A036-DF32-D0E5-857F2A1EAF32}"/>
          </ac:spMkLst>
        </pc:spChg>
        <pc:spChg chg="add mod">
          <ac:chgData name="Steven Deutsch" userId="0aabbb08-65fc-4d58-943c-1b30355c9053" providerId="ADAL" clId="{E77F2D61-8790-4211-BC69-56B68AF229E9}" dt="2023-03-22T11:35:29.739" v="2172" actId="164"/>
          <ac:spMkLst>
            <pc:docMk/>
            <pc:sldMk cId="637669773" sldId="2147377287"/>
            <ac:spMk id="42" creationId="{B494945D-910A-9373-C7C4-671E43E693A8}"/>
          </ac:spMkLst>
        </pc:spChg>
        <pc:spChg chg="add mod">
          <ac:chgData name="Steven Deutsch" userId="0aabbb08-65fc-4d58-943c-1b30355c9053" providerId="ADAL" clId="{E77F2D61-8790-4211-BC69-56B68AF229E9}" dt="2023-03-22T11:35:00.840" v="2163" actId="164"/>
          <ac:spMkLst>
            <pc:docMk/>
            <pc:sldMk cId="637669773" sldId="2147377287"/>
            <ac:spMk id="43" creationId="{51E1A20C-01EE-FF5C-ECE5-75E7F3E2A2A5}"/>
          </ac:spMkLst>
        </pc:spChg>
        <pc:spChg chg="add mod">
          <ac:chgData name="Steven Deutsch" userId="0aabbb08-65fc-4d58-943c-1b30355c9053" providerId="ADAL" clId="{E77F2D61-8790-4211-BC69-56B68AF229E9}" dt="2023-03-22T11:35:00.840" v="2163" actId="164"/>
          <ac:spMkLst>
            <pc:docMk/>
            <pc:sldMk cId="637669773" sldId="2147377287"/>
            <ac:spMk id="44" creationId="{C2330AA3-A231-6C45-3C30-23CD488D2D52}"/>
          </ac:spMkLst>
        </pc:spChg>
        <pc:spChg chg="add mod">
          <ac:chgData name="Steven Deutsch" userId="0aabbb08-65fc-4d58-943c-1b30355c9053" providerId="ADAL" clId="{E77F2D61-8790-4211-BC69-56B68AF229E9}" dt="2023-03-22T11:35:04.811" v="2164" actId="164"/>
          <ac:spMkLst>
            <pc:docMk/>
            <pc:sldMk cId="637669773" sldId="2147377287"/>
            <ac:spMk id="45" creationId="{C0A969E4-2C6C-E003-EDB9-47CC2C56774A}"/>
          </ac:spMkLst>
        </pc:spChg>
        <pc:spChg chg="add mod">
          <ac:chgData name="Steven Deutsch" userId="0aabbb08-65fc-4d58-943c-1b30355c9053" providerId="ADAL" clId="{E77F2D61-8790-4211-BC69-56B68AF229E9}" dt="2023-03-22T11:35:04.811" v="2164" actId="164"/>
          <ac:spMkLst>
            <pc:docMk/>
            <pc:sldMk cId="637669773" sldId="2147377287"/>
            <ac:spMk id="46" creationId="{7A3D3E53-F40A-E5FB-98FB-125CEF3F2145}"/>
          </ac:spMkLst>
        </pc:spChg>
        <pc:spChg chg="add mod">
          <ac:chgData name="Steven Deutsch" userId="0aabbb08-65fc-4d58-943c-1b30355c9053" providerId="ADAL" clId="{E77F2D61-8790-4211-BC69-56B68AF229E9}" dt="2023-03-22T11:35:07.545" v="2165" actId="164"/>
          <ac:spMkLst>
            <pc:docMk/>
            <pc:sldMk cId="637669773" sldId="2147377287"/>
            <ac:spMk id="47" creationId="{03BAA0AA-90AE-3D6C-6F21-5561572BD214}"/>
          </ac:spMkLst>
        </pc:spChg>
        <pc:spChg chg="add mod">
          <ac:chgData name="Steven Deutsch" userId="0aabbb08-65fc-4d58-943c-1b30355c9053" providerId="ADAL" clId="{E77F2D61-8790-4211-BC69-56B68AF229E9}" dt="2023-03-22T11:35:07.545" v="2165" actId="164"/>
          <ac:spMkLst>
            <pc:docMk/>
            <pc:sldMk cId="637669773" sldId="2147377287"/>
            <ac:spMk id="48" creationId="{21BA5B5E-3C16-AB01-303C-7EF79DD5E52B}"/>
          </ac:spMkLst>
        </pc:spChg>
        <pc:spChg chg="add mod">
          <ac:chgData name="Steven Deutsch" userId="0aabbb08-65fc-4d58-943c-1b30355c9053" providerId="ADAL" clId="{E77F2D61-8790-4211-BC69-56B68AF229E9}" dt="2023-03-22T11:35:14.254" v="2167" actId="164"/>
          <ac:spMkLst>
            <pc:docMk/>
            <pc:sldMk cId="637669773" sldId="2147377287"/>
            <ac:spMk id="49" creationId="{298046FF-4732-8CB6-89AD-0DD6DE71D9BE}"/>
          </ac:spMkLst>
        </pc:spChg>
        <pc:spChg chg="add mod">
          <ac:chgData name="Steven Deutsch" userId="0aabbb08-65fc-4d58-943c-1b30355c9053" providerId="ADAL" clId="{E77F2D61-8790-4211-BC69-56B68AF229E9}" dt="2023-03-22T11:35:14.254" v="2167" actId="164"/>
          <ac:spMkLst>
            <pc:docMk/>
            <pc:sldMk cId="637669773" sldId="2147377287"/>
            <ac:spMk id="50" creationId="{E3812533-9B98-0536-8C75-7EEF4C805998}"/>
          </ac:spMkLst>
        </pc:spChg>
        <pc:spChg chg="add mod">
          <ac:chgData name="Steven Deutsch" userId="0aabbb08-65fc-4d58-943c-1b30355c9053" providerId="ADAL" clId="{E77F2D61-8790-4211-BC69-56B68AF229E9}" dt="2023-03-22T11:35:10.745" v="2166" actId="164"/>
          <ac:spMkLst>
            <pc:docMk/>
            <pc:sldMk cId="637669773" sldId="2147377287"/>
            <ac:spMk id="51" creationId="{ACB73719-BC5C-91C7-0CB0-D3F0196D5687}"/>
          </ac:spMkLst>
        </pc:spChg>
        <pc:spChg chg="add mod">
          <ac:chgData name="Steven Deutsch" userId="0aabbb08-65fc-4d58-943c-1b30355c9053" providerId="ADAL" clId="{E77F2D61-8790-4211-BC69-56B68AF229E9}" dt="2023-03-22T11:35:10.745" v="2166" actId="164"/>
          <ac:spMkLst>
            <pc:docMk/>
            <pc:sldMk cId="637669773" sldId="2147377287"/>
            <ac:spMk id="52" creationId="{8434DF68-4C76-3161-3B24-B7F5A93B6B57}"/>
          </ac:spMkLst>
        </pc:spChg>
        <pc:spChg chg="add mod">
          <ac:chgData name="Steven Deutsch" userId="0aabbb08-65fc-4d58-943c-1b30355c9053" providerId="ADAL" clId="{E77F2D61-8790-4211-BC69-56B68AF229E9}" dt="2023-03-22T11:34:34.848" v="2158" actId="164"/>
          <ac:spMkLst>
            <pc:docMk/>
            <pc:sldMk cId="637669773" sldId="2147377287"/>
            <ac:spMk id="53" creationId="{40863052-854E-E3EC-FEAC-37EEE283E07C}"/>
          </ac:spMkLst>
        </pc:spChg>
        <pc:spChg chg="add mod">
          <ac:chgData name="Steven Deutsch" userId="0aabbb08-65fc-4d58-943c-1b30355c9053" providerId="ADAL" clId="{E77F2D61-8790-4211-BC69-56B68AF229E9}" dt="2023-03-22T11:34:34.848" v="2158" actId="164"/>
          <ac:spMkLst>
            <pc:docMk/>
            <pc:sldMk cId="637669773" sldId="2147377287"/>
            <ac:spMk id="54" creationId="{5366C848-0269-39CA-BE0C-ED8633869B71}"/>
          </ac:spMkLst>
        </pc:spChg>
        <pc:spChg chg="add mod">
          <ac:chgData name="Steven Deutsch" userId="0aabbb08-65fc-4d58-943c-1b30355c9053" providerId="ADAL" clId="{E77F2D61-8790-4211-BC69-56B68AF229E9}" dt="2023-03-22T11:34:40.344" v="2160" actId="164"/>
          <ac:spMkLst>
            <pc:docMk/>
            <pc:sldMk cId="637669773" sldId="2147377287"/>
            <ac:spMk id="55" creationId="{EB07357E-02CA-5F10-C440-ECCA3CAF7C4E}"/>
          </ac:spMkLst>
        </pc:spChg>
        <pc:spChg chg="add mod">
          <ac:chgData name="Steven Deutsch" userId="0aabbb08-65fc-4d58-943c-1b30355c9053" providerId="ADAL" clId="{E77F2D61-8790-4211-BC69-56B68AF229E9}" dt="2023-03-22T11:34:40.344" v="2160" actId="164"/>
          <ac:spMkLst>
            <pc:docMk/>
            <pc:sldMk cId="637669773" sldId="2147377287"/>
            <ac:spMk id="56" creationId="{3AFFB7F6-9196-8C15-27E6-2C7F3CC66462}"/>
          </ac:spMkLst>
        </pc:spChg>
        <pc:spChg chg="add mod">
          <ac:chgData name="Steven Deutsch" userId="0aabbb08-65fc-4d58-943c-1b30355c9053" providerId="ADAL" clId="{E77F2D61-8790-4211-BC69-56B68AF229E9}" dt="2023-03-22T11:34:37.440" v="2159" actId="164"/>
          <ac:spMkLst>
            <pc:docMk/>
            <pc:sldMk cId="637669773" sldId="2147377287"/>
            <ac:spMk id="57" creationId="{21EC6BFD-D4A0-F482-C57C-22DC97AC0E74}"/>
          </ac:spMkLst>
        </pc:spChg>
        <pc:spChg chg="add mod">
          <ac:chgData name="Steven Deutsch" userId="0aabbb08-65fc-4d58-943c-1b30355c9053" providerId="ADAL" clId="{E77F2D61-8790-4211-BC69-56B68AF229E9}" dt="2023-03-22T11:34:37.440" v="2159" actId="164"/>
          <ac:spMkLst>
            <pc:docMk/>
            <pc:sldMk cId="637669773" sldId="2147377287"/>
            <ac:spMk id="58" creationId="{045EBC33-D1CA-C639-4E94-8117B92352D7}"/>
          </ac:spMkLst>
        </pc:spChg>
        <pc:spChg chg="add mod">
          <ac:chgData name="Steven Deutsch" userId="0aabbb08-65fc-4d58-943c-1b30355c9053" providerId="ADAL" clId="{E77F2D61-8790-4211-BC69-56B68AF229E9}" dt="2023-03-22T11:34:43.630" v="2161" actId="164"/>
          <ac:spMkLst>
            <pc:docMk/>
            <pc:sldMk cId="637669773" sldId="2147377287"/>
            <ac:spMk id="59" creationId="{625C5289-48CD-83F4-DC01-7076E3632A56}"/>
          </ac:spMkLst>
        </pc:spChg>
        <pc:spChg chg="add mod">
          <ac:chgData name="Steven Deutsch" userId="0aabbb08-65fc-4d58-943c-1b30355c9053" providerId="ADAL" clId="{E77F2D61-8790-4211-BC69-56B68AF229E9}" dt="2023-03-22T11:34:43.630" v="2161" actId="164"/>
          <ac:spMkLst>
            <pc:docMk/>
            <pc:sldMk cId="637669773" sldId="2147377287"/>
            <ac:spMk id="60" creationId="{7470CD93-C8EC-40AA-042A-6489081537CA}"/>
          </ac:spMkLst>
        </pc:spChg>
        <pc:spChg chg="add mod">
          <ac:chgData name="Steven Deutsch" userId="0aabbb08-65fc-4d58-943c-1b30355c9053" providerId="ADAL" clId="{E77F2D61-8790-4211-BC69-56B68AF229E9}" dt="2023-03-22T11:35:17.164" v="2168" actId="164"/>
          <ac:spMkLst>
            <pc:docMk/>
            <pc:sldMk cId="637669773" sldId="2147377287"/>
            <ac:spMk id="61" creationId="{4AD64131-BE76-35E7-B47D-49185661075E}"/>
          </ac:spMkLst>
        </pc:spChg>
        <pc:spChg chg="add mod">
          <ac:chgData name="Steven Deutsch" userId="0aabbb08-65fc-4d58-943c-1b30355c9053" providerId="ADAL" clId="{E77F2D61-8790-4211-BC69-56B68AF229E9}" dt="2023-03-22T11:35:17.164" v="2168" actId="164"/>
          <ac:spMkLst>
            <pc:docMk/>
            <pc:sldMk cId="637669773" sldId="2147377287"/>
            <ac:spMk id="62" creationId="{8CCB75DA-8399-51C6-3FAA-2BF813718FC0}"/>
          </ac:spMkLst>
        </pc:spChg>
        <pc:spChg chg="add mod">
          <ac:chgData name="Steven Deutsch" userId="0aabbb08-65fc-4d58-943c-1b30355c9053" providerId="ADAL" clId="{E77F2D61-8790-4211-BC69-56B68AF229E9}" dt="2023-03-22T11:35:36.592" v="2174" actId="164"/>
          <ac:spMkLst>
            <pc:docMk/>
            <pc:sldMk cId="637669773" sldId="2147377287"/>
            <ac:spMk id="63" creationId="{EEF57955-5A93-5156-070F-A4BA74FDED17}"/>
          </ac:spMkLst>
        </pc:spChg>
        <pc:spChg chg="add mod">
          <ac:chgData name="Steven Deutsch" userId="0aabbb08-65fc-4d58-943c-1b30355c9053" providerId="ADAL" clId="{E77F2D61-8790-4211-BC69-56B68AF229E9}" dt="2023-03-22T11:35:36.592" v="2174" actId="164"/>
          <ac:spMkLst>
            <pc:docMk/>
            <pc:sldMk cId="637669773" sldId="2147377287"/>
            <ac:spMk id="64" creationId="{5C0BC836-F7FD-4388-039B-7A7FB321DE14}"/>
          </ac:spMkLst>
        </pc:spChg>
        <pc:spChg chg="add mod">
          <ac:chgData name="Steven Deutsch" userId="0aabbb08-65fc-4d58-943c-1b30355c9053" providerId="ADAL" clId="{E77F2D61-8790-4211-BC69-56B68AF229E9}" dt="2023-03-22T11:35:33.217" v="2173" actId="164"/>
          <ac:spMkLst>
            <pc:docMk/>
            <pc:sldMk cId="637669773" sldId="2147377287"/>
            <ac:spMk id="65" creationId="{EEB7846E-2BE2-1554-61FF-0D56BD8B4256}"/>
          </ac:spMkLst>
        </pc:spChg>
        <pc:spChg chg="add mod">
          <ac:chgData name="Steven Deutsch" userId="0aabbb08-65fc-4d58-943c-1b30355c9053" providerId="ADAL" clId="{E77F2D61-8790-4211-BC69-56B68AF229E9}" dt="2023-03-22T11:35:33.217" v="2173" actId="164"/>
          <ac:spMkLst>
            <pc:docMk/>
            <pc:sldMk cId="637669773" sldId="2147377287"/>
            <ac:spMk id="66" creationId="{F90AEF92-C429-6A8C-91E2-BC6247445647}"/>
          </ac:spMkLst>
        </pc:spChg>
        <pc:spChg chg="add mod">
          <ac:chgData name="Steven Deutsch" userId="0aabbb08-65fc-4d58-943c-1b30355c9053" providerId="ADAL" clId="{E77F2D61-8790-4211-BC69-56B68AF229E9}" dt="2023-03-20T14:14:36.290" v="560"/>
          <ac:spMkLst>
            <pc:docMk/>
            <pc:sldMk cId="637669773" sldId="2147377287"/>
            <ac:spMk id="67" creationId="{5F2591FE-9EBA-C8A1-DEB7-41094861F424}"/>
          </ac:spMkLst>
        </pc:spChg>
        <pc:spChg chg="add mod">
          <ac:chgData name="Steven Deutsch" userId="0aabbb08-65fc-4d58-943c-1b30355c9053" providerId="ADAL" clId="{E77F2D61-8790-4211-BC69-56B68AF229E9}" dt="2023-03-20T14:14:36.290" v="560"/>
          <ac:spMkLst>
            <pc:docMk/>
            <pc:sldMk cId="637669773" sldId="2147377287"/>
            <ac:spMk id="68" creationId="{B1100B48-5145-1E88-BF5C-08A718CF077F}"/>
          </ac:spMkLst>
        </pc:spChg>
        <pc:spChg chg="add mod">
          <ac:chgData name="Steven Deutsch" userId="0aabbb08-65fc-4d58-943c-1b30355c9053" providerId="ADAL" clId="{E77F2D61-8790-4211-BC69-56B68AF229E9}" dt="2023-03-22T11:34:46.485" v="2162" actId="164"/>
          <ac:spMkLst>
            <pc:docMk/>
            <pc:sldMk cId="637669773" sldId="2147377287"/>
            <ac:spMk id="69" creationId="{87482E9B-A4ED-EE47-D090-8DCB73FBDEDE}"/>
          </ac:spMkLst>
        </pc:spChg>
        <pc:spChg chg="add mod">
          <ac:chgData name="Steven Deutsch" userId="0aabbb08-65fc-4d58-943c-1b30355c9053" providerId="ADAL" clId="{E77F2D61-8790-4211-BC69-56B68AF229E9}" dt="2023-03-22T11:34:46.485" v="2162" actId="164"/>
          <ac:spMkLst>
            <pc:docMk/>
            <pc:sldMk cId="637669773" sldId="2147377287"/>
            <ac:spMk id="70" creationId="{3C55A39D-2733-7521-71DF-0C35D9680E17}"/>
          </ac:spMkLst>
        </pc:spChg>
        <pc:spChg chg="add mod">
          <ac:chgData name="Steven Deutsch" userId="0aabbb08-65fc-4d58-943c-1b30355c9053" providerId="ADAL" clId="{E77F2D61-8790-4211-BC69-56B68AF229E9}" dt="2023-03-22T11:35:26.463" v="2171" actId="164"/>
          <ac:spMkLst>
            <pc:docMk/>
            <pc:sldMk cId="637669773" sldId="2147377287"/>
            <ac:spMk id="71" creationId="{FB5337B8-C06A-5536-ABEA-05C75BB9FE80}"/>
          </ac:spMkLst>
        </pc:spChg>
        <pc:spChg chg="add mod">
          <ac:chgData name="Steven Deutsch" userId="0aabbb08-65fc-4d58-943c-1b30355c9053" providerId="ADAL" clId="{E77F2D61-8790-4211-BC69-56B68AF229E9}" dt="2023-03-22T11:35:26.463" v="2171" actId="164"/>
          <ac:spMkLst>
            <pc:docMk/>
            <pc:sldMk cId="637669773" sldId="2147377287"/>
            <ac:spMk id="72" creationId="{272EE778-E385-8256-16EC-748635E656FC}"/>
          </ac:spMkLst>
        </pc:spChg>
        <pc:spChg chg="add mod">
          <ac:chgData name="Steven Deutsch" userId="0aabbb08-65fc-4d58-943c-1b30355c9053" providerId="ADAL" clId="{E77F2D61-8790-4211-BC69-56B68AF229E9}" dt="2023-03-22T11:35:20.165" v="2169" actId="164"/>
          <ac:spMkLst>
            <pc:docMk/>
            <pc:sldMk cId="637669773" sldId="2147377287"/>
            <ac:spMk id="73" creationId="{A68E68F0-1093-AE86-1CBD-5C17DCDEB151}"/>
          </ac:spMkLst>
        </pc:spChg>
        <pc:spChg chg="add mod">
          <ac:chgData name="Steven Deutsch" userId="0aabbb08-65fc-4d58-943c-1b30355c9053" providerId="ADAL" clId="{E77F2D61-8790-4211-BC69-56B68AF229E9}" dt="2023-03-22T11:35:20.165" v="2169" actId="164"/>
          <ac:spMkLst>
            <pc:docMk/>
            <pc:sldMk cId="637669773" sldId="2147377287"/>
            <ac:spMk id="74" creationId="{BC6880AD-9C35-9EDB-4F1D-6697EA356DF9}"/>
          </ac:spMkLst>
        </pc:spChg>
        <pc:spChg chg="add mod">
          <ac:chgData name="Steven Deutsch" userId="0aabbb08-65fc-4d58-943c-1b30355c9053" providerId="ADAL" clId="{E77F2D61-8790-4211-BC69-56B68AF229E9}" dt="2023-03-22T11:35:23.406" v="2170" actId="164"/>
          <ac:spMkLst>
            <pc:docMk/>
            <pc:sldMk cId="637669773" sldId="2147377287"/>
            <ac:spMk id="75" creationId="{719FBCAA-D049-585D-3090-D1D4A96C3F42}"/>
          </ac:spMkLst>
        </pc:spChg>
        <pc:spChg chg="add mod">
          <ac:chgData name="Steven Deutsch" userId="0aabbb08-65fc-4d58-943c-1b30355c9053" providerId="ADAL" clId="{E77F2D61-8790-4211-BC69-56B68AF229E9}" dt="2023-03-22T11:35:23.406" v="2170" actId="164"/>
          <ac:spMkLst>
            <pc:docMk/>
            <pc:sldMk cId="637669773" sldId="2147377287"/>
            <ac:spMk id="76" creationId="{85CDC912-87D8-7341-6135-865F5EAC9445}"/>
          </ac:spMkLst>
        </pc:spChg>
        <pc:grpChg chg="add mod">
          <ac:chgData name="Steven Deutsch" userId="0aabbb08-65fc-4d58-943c-1b30355c9053" providerId="ADAL" clId="{E77F2D61-8790-4211-BC69-56B68AF229E9}" dt="2023-03-22T11:34:34.848" v="2158" actId="164"/>
          <ac:grpSpMkLst>
            <pc:docMk/>
            <pc:sldMk cId="637669773" sldId="2147377287"/>
            <ac:grpSpMk id="4" creationId="{AE74EAE9-E44B-9056-4E0B-B9A8B7F0F550}"/>
          </ac:grpSpMkLst>
        </pc:grpChg>
        <pc:grpChg chg="add mod">
          <ac:chgData name="Steven Deutsch" userId="0aabbb08-65fc-4d58-943c-1b30355c9053" providerId="ADAL" clId="{E77F2D61-8790-4211-BC69-56B68AF229E9}" dt="2023-03-22T11:34:37.440" v="2159" actId="164"/>
          <ac:grpSpMkLst>
            <pc:docMk/>
            <pc:sldMk cId="637669773" sldId="2147377287"/>
            <ac:grpSpMk id="6" creationId="{14B3D41C-AEF5-AF01-8EC9-E1727CCD5FBB}"/>
          </ac:grpSpMkLst>
        </pc:grpChg>
        <pc:grpChg chg="add mod">
          <ac:chgData name="Steven Deutsch" userId="0aabbb08-65fc-4d58-943c-1b30355c9053" providerId="ADAL" clId="{E77F2D61-8790-4211-BC69-56B68AF229E9}" dt="2023-03-22T11:34:40.344" v="2160" actId="164"/>
          <ac:grpSpMkLst>
            <pc:docMk/>
            <pc:sldMk cId="637669773" sldId="2147377287"/>
            <ac:grpSpMk id="9" creationId="{41468F87-6D10-349A-DAD7-6B458586CB24}"/>
          </ac:grpSpMkLst>
        </pc:grpChg>
        <pc:grpChg chg="add mod">
          <ac:chgData name="Steven Deutsch" userId="0aabbb08-65fc-4d58-943c-1b30355c9053" providerId="ADAL" clId="{E77F2D61-8790-4211-BC69-56B68AF229E9}" dt="2023-03-22T11:34:43.630" v="2161" actId="164"/>
          <ac:grpSpMkLst>
            <pc:docMk/>
            <pc:sldMk cId="637669773" sldId="2147377287"/>
            <ac:grpSpMk id="10" creationId="{9B14F705-C34C-935C-7DE6-B3E039A080E0}"/>
          </ac:grpSpMkLst>
        </pc:grpChg>
        <pc:grpChg chg="add mod">
          <ac:chgData name="Steven Deutsch" userId="0aabbb08-65fc-4d58-943c-1b30355c9053" providerId="ADAL" clId="{E77F2D61-8790-4211-BC69-56B68AF229E9}" dt="2023-03-22T11:34:46.485" v="2162" actId="164"/>
          <ac:grpSpMkLst>
            <pc:docMk/>
            <pc:sldMk cId="637669773" sldId="2147377287"/>
            <ac:grpSpMk id="11" creationId="{5E4578D3-83DA-A293-0F34-55F5063F3DB7}"/>
          </ac:grpSpMkLst>
        </pc:grpChg>
        <pc:grpChg chg="add mod">
          <ac:chgData name="Steven Deutsch" userId="0aabbb08-65fc-4d58-943c-1b30355c9053" providerId="ADAL" clId="{E77F2D61-8790-4211-BC69-56B68AF229E9}" dt="2023-03-22T11:35:00.840" v="2163" actId="164"/>
          <ac:grpSpMkLst>
            <pc:docMk/>
            <pc:sldMk cId="637669773" sldId="2147377287"/>
            <ac:grpSpMk id="12" creationId="{1B1A6270-3980-7420-01CF-465C941A2553}"/>
          </ac:grpSpMkLst>
        </pc:grpChg>
        <pc:grpChg chg="add mod">
          <ac:chgData name="Steven Deutsch" userId="0aabbb08-65fc-4d58-943c-1b30355c9053" providerId="ADAL" clId="{E77F2D61-8790-4211-BC69-56B68AF229E9}" dt="2023-03-22T11:35:04.811" v="2164" actId="164"/>
          <ac:grpSpMkLst>
            <pc:docMk/>
            <pc:sldMk cId="637669773" sldId="2147377287"/>
            <ac:grpSpMk id="13" creationId="{9427DEF2-E205-B0B1-A120-D9A94820AA8D}"/>
          </ac:grpSpMkLst>
        </pc:grpChg>
        <pc:grpChg chg="add mod">
          <ac:chgData name="Steven Deutsch" userId="0aabbb08-65fc-4d58-943c-1b30355c9053" providerId="ADAL" clId="{E77F2D61-8790-4211-BC69-56B68AF229E9}" dt="2023-03-22T11:35:07.545" v="2165" actId="164"/>
          <ac:grpSpMkLst>
            <pc:docMk/>
            <pc:sldMk cId="637669773" sldId="2147377287"/>
            <ac:grpSpMk id="14" creationId="{B9FB6AB7-4F77-19B9-E3F4-BD44343C21EA}"/>
          </ac:grpSpMkLst>
        </pc:grpChg>
        <pc:grpChg chg="add mod">
          <ac:chgData name="Steven Deutsch" userId="0aabbb08-65fc-4d58-943c-1b30355c9053" providerId="ADAL" clId="{E77F2D61-8790-4211-BC69-56B68AF229E9}" dt="2023-03-22T11:35:10.745" v="2166" actId="164"/>
          <ac:grpSpMkLst>
            <pc:docMk/>
            <pc:sldMk cId="637669773" sldId="2147377287"/>
            <ac:grpSpMk id="15" creationId="{545D734B-AE56-73F2-B012-29B753111722}"/>
          </ac:grpSpMkLst>
        </pc:grpChg>
        <pc:grpChg chg="add mod">
          <ac:chgData name="Steven Deutsch" userId="0aabbb08-65fc-4d58-943c-1b30355c9053" providerId="ADAL" clId="{E77F2D61-8790-4211-BC69-56B68AF229E9}" dt="2023-03-22T11:35:14.254" v="2167" actId="164"/>
          <ac:grpSpMkLst>
            <pc:docMk/>
            <pc:sldMk cId="637669773" sldId="2147377287"/>
            <ac:grpSpMk id="16" creationId="{97D5794F-33A2-4C1B-B2D9-493EEE608713}"/>
          </ac:grpSpMkLst>
        </pc:grpChg>
        <pc:grpChg chg="add mod">
          <ac:chgData name="Steven Deutsch" userId="0aabbb08-65fc-4d58-943c-1b30355c9053" providerId="ADAL" clId="{E77F2D61-8790-4211-BC69-56B68AF229E9}" dt="2023-03-22T11:35:17.164" v="2168" actId="164"/>
          <ac:grpSpMkLst>
            <pc:docMk/>
            <pc:sldMk cId="637669773" sldId="2147377287"/>
            <ac:grpSpMk id="17" creationId="{769FA5B2-278F-C9C7-ECE1-C1B156913E31}"/>
          </ac:grpSpMkLst>
        </pc:grpChg>
        <pc:grpChg chg="add mod">
          <ac:chgData name="Steven Deutsch" userId="0aabbb08-65fc-4d58-943c-1b30355c9053" providerId="ADAL" clId="{E77F2D61-8790-4211-BC69-56B68AF229E9}" dt="2023-03-22T11:35:20.165" v="2169" actId="164"/>
          <ac:grpSpMkLst>
            <pc:docMk/>
            <pc:sldMk cId="637669773" sldId="2147377287"/>
            <ac:grpSpMk id="18" creationId="{21733537-37A1-9CDE-4329-63B3E5597A48}"/>
          </ac:grpSpMkLst>
        </pc:grpChg>
        <pc:grpChg chg="add mod">
          <ac:chgData name="Steven Deutsch" userId="0aabbb08-65fc-4d58-943c-1b30355c9053" providerId="ADAL" clId="{E77F2D61-8790-4211-BC69-56B68AF229E9}" dt="2023-03-22T11:35:23.406" v="2170" actId="164"/>
          <ac:grpSpMkLst>
            <pc:docMk/>
            <pc:sldMk cId="637669773" sldId="2147377287"/>
            <ac:grpSpMk id="19" creationId="{7F59CC56-1338-DA35-B015-E8589A968F10}"/>
          </ac:grpSpMkLst>
        </pc:grpChg>
        <pc:grpChg chg="add mod">
          <ac:chgData name="Steven Deutsch" userId="0aabbb08-65fc-4d58-943c-1b30355c9053" providerId="ADAL" clId="{E77F2D61-8790-4211-BC69-56B68AF229E9}" dt="2023-03-22T11:35:26.463" v="2171" actId="164"/>
          <ac:grpSpMkLst>
            <pc:docMk/>
            <pc:sldMk cId="637669773" sldId="2147377287"/>
            <ac:grpSpMk id="20" creationId="{337D7BA1-57BB-098D-AF3F-4B25F8FBE991}"/>
          </ac:grpSpMkLst>
        </pc:grpChg>
        <pc:grpChg chg="add mod">
          <ac:chgData name="Steven Deutsch" userId="0aabbb08-65fc-4d58-943c-1b30355c9053" providerId="ADAL" clId="{E77F2D61-8790-4211-BC69-56B68AF229E9}" dt="2023-03-22T11:35:29.739" v="2172" actId="164"/>
          <ac:grpSpMkLst>
            <pc:docMk/>
            <pc:sldMk cId="637669773" sldId="2147377287"/>
            <ac:grpSpMk id="21" creationId="{1803E7FD-D2CF-82F2-2E29-B16D28547425}"/>
          </ac:grpSpMkLst>
        </pc:grpChg>
        <pc:grpChg chg="add mod">
          <ac:chgData name="Steven Deutsch" userId="0aabbb08-65fc-4d58-943c-1b30355c9053" providerId="ADAL" clId="{E77F2D61-8790-4211-BC69-56B68AF229E9}" dt="2023-03-22T11:35:33.217" v="2173" actId="164"/>
          <ac:grpSpMkLst>
            <pc:docMk/>
            <pc:sldMk cId="637669773" sldId="2147377287"/>
            <ac:grpSpMk id="22" creationId="{881E2382-5170-35E7-62EF-D6E8FD85E46D}"/>
          </ac:grpSpMkLst>
        </pc:grpChg>
        <pc:grpChg chg="add mod">
          <ac:chgData name="Steven Deutsch" userId="0aabbb08-65fc-4d58-943c-1b30355c9053" providerId="ADAL" clId="{E77F2D61-8790-4211-BC69-56B68AF229E9}" dt="2023-03-22T11:35:36.592" v="2174" actId="164"/>
          <ac:grpSpMkLst>
            <pc:docMk/>
            <pc:sldMk cId="637669773" sldId="2147377287"/>
            <ac:grpSpMk id="23" creationId="{56FA79D0-16F3-E877-0AE1-C77456A1939F}"/>
          </ac:grpSpMkLst>
        </pc:grpChg>
      </pc:sldChg>
      <pc:sldChg chg="addSp delSp modSp add mod">
        <pc:chgData name="Steven Deutsch" userId="0aabbb08-65fc-4d58-943c-1b30355c9053" providerId="ADAL" clId="{E77F2D61-8790-4211-BC69-56B68AF229E9}" dt="2023-03-30T14:22:39.996" v="2689" actId="478"/>
        <pc:sldMkLst>
          <pc:docMk/>
          <pc:sldMk cId="4196455649" sldId="2147377288"/>
        </pc:sldMkLst>
        <pc:spChg chg="mod">
          <ac:chgData name="Steven Deutsch" userId="0aabbb08-65fc-4d58-943c-1b30355c9053" providerId="ADAL" clId="{E77F2D61-8790-4211-BC69-56B68AF229E9}" dt="2023-03-20T14:11:44.581" v="477" actId="20577"/>
          <ac:spMkLst>
            <pc:docMk/>
            <pc:sldMk cId="4196455649" sldId="2147377288"/>
            <ac:spMk id="2" creationId="{13A82537-AAB4-944B-AD37-C10983948900}"/>
          </ac:spMkLst>
        </pc:spChg>
        <pc:spChg chg="add mod">
          <ac:chgData name="Steven Deutsch" userId="0aabbb08-65fc-4d58-943c-1b30355c9053" providerId="ADAL" clId="{E77F2D61-8790-4211-BC69-56B68AF229E9}" dt="2023-03-22T11:07:09.331" v="2149" actId="164"/>
          <ac:spMkLst>
            <pc:docMk/>
            <pc:sldMk cId="4196455649" sldId="2147377288"/>
            <ac:spMk id="3" creationId="{D54C70A9-3989-57B1-412F-C2C1A30A2849}"/>
          </ac:spMkLst>
        </pc:spChg>
        <pc:spChg chg="add mod">
          <ac:chgData name="Steven Deutsch" userId="0aabbb08-65fc-4d58-943c-1b30355c9053" providerId="ADAL" clId="{E77F2D61-8790-4211-BC69-56B68AF229E9}" dt="2023-03-22T11:07:09.331" v="2149" actId="164"/>
          <ac:spMkLst>
            <pc:docMk/>
            <pc:sldMk cId="4196455649" sldId="2147377288"/>
            <ac:spMk id="4" creationId="{0A348BAE-5E34-7136-CDE7-8F20210C6341}"/>
          </ac:spMkLst>
        </pc:spChg>
        <pc:spChg chg="add mod">
          <ac:chgData name="Steven Deutsch" userId="0aabbb08-65fc-4d58-943c-1b30355c9053" providerId="ADAL" clId="{E77F2D61-8790-4211-BC69-56B68AF229E9}" dt="2023-03-22T11:07:15.049" v="2151" actId="164"/>
          <ac:spMkLst>
            <pc:docMk/>
            <pc:sldMk cId="4196455649" sldId="2147377288"/>
            <ac:spMk id="5" creationId="{36F8167A-E9D7-3CD3-B484-3C8150DE773D}"/>
          </ac:spMkLst>
        </pc:spChg>
        <pc:spChg chg="add mod">
          <ac:chgData name="Steven Deutsch" userId="0aabbb08-65fc-4d58-943c-1b30355c9053" providerId="ADAL" clId="{E77F2D61-8790-4211-BC69-56B68AF229E9}" dt="2023-03-22T11:07:15.049" v="2151" actId="164"/>
          <ac:spMkLst>
            <pc:docMk/>
            <pc:sldMk cId="4196455649" sldId="2147377288"/>
            <ac:spMk id="6" creationId="{7B0FC8D7-C272-C3FC-038B-52738AE55A74}"/>
          </ac:spMkLst>
        </pc:spChg>
        <pc:spChg chg="add mod">
          <ac:chgData name="Steven Deutsch" userId="0aabbb08-65fc-4d58-943c-1b30355c9053" providerId="ADAL" clId="{E77F2D61-8790-4211-BC69-56B68AF229E9}" dt="2023-03-22T11:07:06.448" v="2148" actId="164"/>
          <ac:spMkLst>
            <pc:docMk/>
            <pc:sldMk cId="4196455649" sldId="2147377288"/>
            <ac:spMk id="7" creationId="{BD8AFCFA-DEDC-8A94-96CC-641E3A082CAA}"/>
          </ac:spMkLst>
        </pc:spChg>
        <pc:spChg chg="add mod">
          <ac:chgData name="Steven Deutsch" userId="0aabbb08-65fc-4d58-943c-1b30355c9053" providerId="ADAL" clId="{E77F2D61-8790-4211-BC69-56B68AF229E9}" dt="2023-03-22T11:07:06.448" v="2148" actId="164"/>
          <ac:spMkLst>
            <pc:docMk/>
            <pc:sldMk cId="4196455649" sldId="2147377288"/>
            <ac:spMk id="8" creationId="{31A658C1-1568-71CA-C1A7-DC2BA2F90454}"/>
          </ac:spMkLst>
        </pc:spChg>
        <pc:spChg chg="add mod">
          <ac:chgData name="Steven Deutsch" userId="0aabbb08-65fc-4d58-943c-1b30355c9053" providerId="ADAL" clId="{E77F2D61-8790-4211-BC69-56B68AF229E9}" dt="2023-03-22T11:07:12.142" v="2150" actId="164"/>
          <ac:spMkLst>
            <pc:docMk/>
            <pc:sldMk cId="4196455649" sldId="2147377288"/>
            <ac:spMk id="9" creationId="{68786975-577E-B157-8E04-201FAB053FDF}"/>
          </ac:spMkLst>
        </pc:spChg>
        <pc:spChg chg="add mod">
          <ac:chgData name="Steven Deutsch" userId="0aabbb08-65fc-4d58-943c-1b30355c9053" providerId="ADAL" clId="{E77F2D61-8790-4211-BC69-56B68AF229E9}" dt="2023-03-22T11:07:12.142" v="2150" actId="164"/>
          <ac:spMkLst>
            <pc:docMk/>
            <pc:sldMk cId="4196455649" sldId="2147377288"/>
            <ac:spMk id="10" creationId="{A09BD1A2-25E9-E37D-BC83-5D4C6C8EA6B8}"/>
          </ac:spMkLst>
        </pc:spChg>
        <pc:spChg chg="add mod">
          <ac:chgData name="Steven Deutsch" userId="0aabbb08-65fc-4d58-943c-1b30355c9053" providerId="ADAL" clId="{E77F2D61-8790-4211-BC69-56B68AF229E9}" dt="2023-03-20T14:14:25.847" v="558"/>
          <ac:spMkLst>
            <pc:docMk/>
            <pc:sldMk cId="4196455649" sldId="2147377288"/>
            <ac:spMk id="11" creationId="{21A580DC-0C40-B2F8-20E1-FC5467BE3FD7}"/>
          </ac:spMkLst>
        </pc:spChg>
        <pc:spChg chg="add mod">
          <ac:chgData name="Steven Deutsch" userId="0aabbb08-65fc-4d58-943c-1b30355c9053" providerId="ADAL" clId="{E77F2D61-8790-4211-BC69-56B68AF229E9}" dt="2023-03-20T14:14:25.847" v="558"/>
          <ac:spMkLst>
            <pc:docMk/>
            <pc:sldMk cId="4196455649" sldId="2147377288"/>
            <ac:spMk id="12" creationId="{07D43C31-FD77-B4BC-6855-3E2179ACC2C7}"/>
          </ac:spMkLst>
        </pc:spChg>
        <pc:spChg chg="add mod">
          <ac:chgData name="Steven Deutsch" userId="0aabbb08-65fc-4d58-943c-1b30355c9053" providerId="ADAL" clId="{E77F2D61-8790-4211-BC69-56B68AF229E9}" dt="2023-03-22T11:07:53.993" v="2153" actId="164"/>
          <ac:spMkLst>
            <pc:docMk/>
            <pc:sldMk cId="4196455649" sldId="2147377288"/>
            <ac:spMk id="13" creationId="{DD67B179-7BF1-DECF-0C5D-54A84623A9FC}"/>
          </ac:spMkLst>
        </pc:spChg>
        <pc:spChg chg="add mod">
          <ac:chgData name="Steven Deutsch" userId="0aabbb08-65fc-4d58-943c-1b30355c9053" providerId="ADAL" clId="{E77F2D61-8790-4211-BC69-56B68AF229E9}" dt="2023-03-22T11:07:53.993" v="2153" actId="164"/>
          <ac:spMkLst>
            <pc:docMk/>
            <pc:sldMk cId="4196455649" sldId="2147377288"/>
            <ac:spMk id="14" creationId="{7C470948-EABC-3B63-88FA-A209AD150111}"/>
          </ac:spMkLst>
        </pc:spChg>
        <pc:spChg chg="add mod">
          <ac:chgData name="Steven Deutsch" userId="0aabbb08-65fc-4d58-943c-1b30355c9053" providerId="ADAL" clId="{E77F2D61-8790-4211-BC69-56B68AF229E9}" dt="2023-03-22T11:07:18.301" v="2152" actId="164"/>
          <ac:spMkLst>
            <pc:docMk/>
            <pc:sldMk cId="4196455649" sldId="2147377288"/>
            <ac:spMk id="15" creationId="{B1BD2035-D699-C83E-29FD-5AEAD1AE2172}"/>
          </ac:spMkLst>
        </pc:spChg>
        <pc:spChg chg="add mod">
          <ac:chgData name="Steven Deutsch" userId="0aabbb08-65fc-4d58-943c-1b30355c9053" providerId="ADAL" clId="{E77F2D61-8790-4211-BC69-56B68AF229E9}" dt="2023-03-22T11:07:18.301" v="2152" actId="164"/>
          <ac:spMkLst>
            <pc:docMk/>
            <pc:sldMk cId="4196455649" sldId="2147377288"/>
            <ac:spMk id="16" creationId="{F9A2A870-FB77-7A31-A017-7D2A04819D37}"/>
          </ac:spMkLst>
        </pc:spChg>
        <pc:spChg chg="add mod">
          <ac:chgData name="Steven Deutsch" userId="0aabbb08-65fc-4d58-943c-1b30355c9053" providerId="ADAL" clId="{E77F2D61-8790-4211-BC69-56B68AF229E9}" dt="2023-03-22T11:08:01.762" v="2155" actId="164"/>
          <ac:spMkLst>
            <pc:docMk/>
            <pc:sldMk cId="4196455649" sldId="2147377288"/>
            <ac:spMk id="17" creationId="{3746AFC8-6A3A-A44D-B668-93C4D821C923}"/>
          </ac:spMkLst>
        </pc:spChg>
        <pc:spChg chg="add mod">
          <ac:chgData name="Steven Deutsch" userId="0aabbb08-65fc-4d58-943c-1b30355c9053" providerId="ADAL" clId="{E77F2D61-8790-4211-BC69-56B68AF229E9}" dt="2023-03-22T11:08:01.762" v="2155" actId="164"/>
          <ac:spMkLst>
            <pc:docMk/>
            <pc:sldMk cId="4196455649" sldId="2147377288"/>
            <ac:spMk id="18" creationId="{3A4DBE96-9F8D-A661-CF1F-C771098EB74D}"/>
          </ac:spMkLst>
        </pc:spChg>
        <pc:spChg chg="add mod">
          <ac:chgData name="Steven Deutsch" userId="0aabbb08-65fc-4d58-943c-1b30355c9053" providerId="ADAL" clId="{E77F2D61-8790-4211-BC69-56B68AF229E9}" dt="2023-03-22T11:07:56.759" v="2154" actId="164"/>
          <ac:spMkLst>
            <pc:docMk/>
            <pc:sldMk cId="4196455649" sldId="2147377288"/>
            <ac:spMk id="19" creationId="{D1F9B203-864D-56B1-AF93-E5BC838B1098}"/>
          </ac:spMkLst>
        </pc:spChg>
        <pc:spChg chg="add mod">
          <ac:chgData name="Steven Deutsch" userId="0aabbb08-65fc-4d58-943c-1b30355c9053" providerId="ADAL" clId="{E77F2D61-8790-4211-BC69-56B68AF229E9}" dt="2023-03-22T11:07:56.759" v="2154" actId="164"/>
          <ac:spMkLst>
            <pc:docMk/>
            <pc:sldMk cId="4196455649" sldId="2147377288"/>
            <ac:spMk id="20" creationId="{0297300D-B8E0-9735-4273-BA0ADAD04215}"/>
          </ac:spMkLst>
        </pc:spChg>
        <pc:spChg chg="add mod">
          <ac:chgData name="Steven Deutsch" userId="0aabbb08-65fc-4d58-943c-1b30355c9053" providerId="ADAL" clId="{E77F2D61-8790-4211-BC69-56B68AF229E9}" dt="2023-03-22T11:08:04.531" v="2156" actId="164"/>
          <ac:spMkLst>
            <pc:docMk/>
            <pc:sldMk cId="4196455649" sldId="2147377288"/>
            <ac:spMk id="21" creationId="{6F077F46-40B4-A6E8-AF4A-F8ADE68484D4}"/>
          </ac:spMkLst>
        </pc:spChg>
        <pc:spChg chg="add mod">
          <ac:chgData name="Steven Deutsch" userId="0aabbb08-65fc-4d58-943c-1b30355c9053" providerId="ADAL" clId="{E77F2D61-8790-4211-BC69-56B68AF229E9}" dt="2023-03-22T11:08:04.531" v="2156" actId="164"/>
          <ac:spMkLst>
            <pc:docMk/>
            <pc:sldMk cId="4196455649" sldId="2147377288"/>
            <ac:spMk id="22" creationId="{D6E72E35-C469-EC85-FBC9-0DD047A66C94}"/>
          </ac:spMkLst>
        </pc:spChg>
        <pc:spChg chg="add mod">
          <ac:chgData name="Steven Deutsch" userId="0aabbb08-65fc-4d58-943c-1b30355c9053" providerId="ADAL" clId="{E77F2D61-8790-4211-BC69-56B68AF229E9}" dt="2023-03-22T11:08:08.660" v="2157" actId="164"/>
          <ac:spMkLst>
            <pc:docMk/>
            <pc:sldMk cId="4196455649" sldId="2147377288"/>
            <ac:spMk id="23" creationId="{5C75CAFF-2818-3DD1-0FA8-C6BB193FDEDA}"/>
          </ac:spMkLst>
        </pc:spChg>
        <pc:spChg chg="add mod">
          <ac:chgData name="Steven Deutsch" userId="0aabbb08-65fc-4d58-943c-1b30355c9053" providerId="ADAL" clId="{E77F2D61-8790-4211-BC69-56B68AF229E9}" dt="2023-03-22T11:08:08.660" v="2157" actId="164"/>
          <ac:spMkLst>
            <pc:docMk/>
            <pc:sldMk cId="4196455649" sldId="2147377288"/>
            <ac:spMk id="24" creationId="{962E407C-322D-B48D-35C7-E3CA43B5B634}"/>
          </ac:spMkLst>
        </pc:spChg>
        <pc:spChg chg="del">
          <ac:chgData name="Steven Deutsch" userId="0aabbb08-65fc-4d58-943c-1b30355c9053" providerId="ADAL" clId="{E77F2D61-8790-4211-BC69-56B68AF229E9}" dt="2023-03-30T14:22:39.996" v="2689" actId="478"/>
          <ac:spMkLst>
            <pc:docMk/>
            <pc:sldMk cId="4196455649" sldId="2147377288"/>
            <ac:spMk id="28" creationId="{09DD27EA-5887-9CCC-CD97-7102E0D2F8FD}"/>
          </ac:spMkLst>
        </pc:spChg>
        <pc:grpChg chg="add mod">
          <ac:chgData name="Steven Deutsch" userId="0aabbb08-65fc-4d58-943c-1b30355c9053" providerId="ADAL" clId="{E77F2D61-8790-4211-BC69-56B68AF229E9}" dt="2023-03-22T11:07:06.448" v="2148" actId="164"/>
          <ac:grpSpMkLst>
            <pc:docMk/>
            <pc:sldMk cId="4196455649" sldId="2147377288"/>
            <ac:grpSpMk id="26" creationId="{45D59A42-09DE-3DB9-7457-0E5628DC5E82}"/>
          </ac:grpSpMkLst>
        </pc:grpChg>
        <pc:grpChg chg="add mod">
          <ac:chgData name="Steven Deutsch" userId="0aabbb08-65fc-4d58-943c-1b30355c9053" providerId="ADAL" clId="{E77F2D61-8790-4211-BC69-56B68AF229E9}" dt="2023-03-22T11:07:09.331" v="2149" actId="164"/>
          <ac:grpSpMkLst>
            <pc:docMk/>
            <pc:sldMk cId="4196455649" sldId="2147377288"/>
            <ac:grpSpMk id="27" creationId="{951F293E-EA6E-BDAF-BFC9-236188DEADCF}"/>
          </ac:grpSpMkLst>
        </pc:grpChg>
        <pc:grpChg chg="add mod">
          <ac:chgData name="Steven Deutsch" userId="0aabbb08-65fc-4d58-943c-1b30355c9053" providerId="ADAL" clId="{E77F2D61-8790-4211-BC69-56B68AF229E9}" dt="2023-03-22T11:07:12.142" v="2150" actId="164"/>
          <ac:grpSpMkLst>
            <pc:docMk/>
            <pc:sldMk cId="4196455649" sldId="2147377288"/>
            <ac:grpSpMk id="30" creationId="{4545F799-D804-9B83-9908-13D6FDB313E4}"/>
          </ac:grpSpMkLst>
        </pc:grpChg>
        <pc:grpChg chg="add mod">
          <ac:chgData name="Steven Deutsch" userId="0aabbb08-65fc-4d58-943c-1b30355c9053" providerId="ADAL" clId="{E77F2D61-8790-4211-BC69-56B68AF229E9}" dt="2023-03-22T11:07:15.049" v="2151" actId="164"/>
          <ac:grpSpMkLst>
            <pc:docMk/>
            <pc:sldMk cId="4196455649" sldId="2147377288"/>
            <ac:grpSpMk id="31" creationId="{CF4A467F-88BE-C3AA-55BE-527F3496909E}"/>
          </ac:grpSpMkLst>
        </pc:grpChg>
        <pc:grpChg chg="add mod">
          <ac:chgData name="Steven Deutsch" userId="0aabbb08-65fc-4d58-943c-1b30355c9053" providerId="ADAL" clId="{E77F2D61-8790-4211-BC69-56B68AF229E9}" dt="2023-03-22T11:07:18.301" v="2152" actId="164"/>
          <ac:grpSpMkLst>
            <pc:docMk/>
            <pc:sldMk cId="4196455649" sldId="2147377288"/>
            <ac:grpSpMk id="32" creationId="{F3F1B107-E2CD-7CA9-0A1D-96E81058487D}"/>
          </ac:grpSpMkLst>
        </pc:grpChg>
        <pc:grpChg chg="add mod">
          <ac:chgData name="Steven Deutsch" userId="0aabbb08-65fc-4d58-943c-1b30355c9053" providerId="ADAL" clId="{E77F2D61-8790-4211-BC69-56B68AF229E9}" dt="2023-03-22T11:07:53.993" v="2153" actId="164"/>
          <ac:grpSpMkLst>
            <pc:docMk/>
            <pc:sldMk cId="4196455649" sldId="2147377288"/>
            <ac:grpSpMk id="33" creationId="{444CC2DC-67BC-CDC0-100F-2302385144F2}"/>
          </ac:grpSpMkLst>
        </pc:grpChg>
        <pc:grpChg chg="add mod">
          <ac:chgData name="Steven Deutsch" userId="0aabbb08-65fc-4d58-943c-1b30355c9053" providerId="ADAL" clId="{E77F2D61-8790-4211-BC69-56B68AF229E9}" dt="2023-03-22T11:07:56.759" v="2154" actId="164"/>
          <ac:grpSpMkLst>
            <pc:docMk/>
            <pc:sldMk cId="4196455649" sldId="2147377288"/>
            <ac:grpSpMk id="34" creationId="{25EB1E09-BB23-4913-697D-09EB00B85BC9}"/>
          </ac:grpSpMkLst>
        </pc:grpChg>
        <pc:grpChg chg="add mod">
          <ac:chgData name="Steven Deutsch" userId="0aabbb08-65fc-4d58-943c-1b30355c9053" providerId="ADAL" clId="{E77F2D61-8790-4211-BC69-56B68AF229E9}" dt="2023-03-22T11:08:01.762" v="2155" actId="164"/>
          <ac:grpSpMkLst>
            <pc:docMk/>
            <pc:sldMk cId="4196455649" sldId="2147377288"/>
            <ac:grpSpMk id="35" creationId="{D327A40E-F545-79ED-7853-B84801C7BAC8}"/>
          </ac:grpSpMkLst>
        </pc:grpChg>
        <pc:grpChg chg="add mod">
          <ac:chgData name="Steven Deutsch" userId="0aabbb08-65fc-4d58-943c-1b30355c9053" providerId="ADAL" clId="{E77F2D61-8790-4211-BC69-56B68AF229E9}" dt="2023-03-22T11:08:04.531" v="2156" actId="164"/>
          <ac:grpSpMkLst>
            <pc:docMk/>
            <pc:sldMk cId="4196455649" sldId="2147377288"/>
            <ac:grpSpMk id="36" creationId="{354A20EA-B253-01B7-500A-32A08580FAE9}"/>
          </ac:grpSpMkLst>
        </pc:grpChg>
        <pc:grpChg chg="add mod">
          <ac:chgData name="Steven Deutsch" userId="0aabbb08-65fc-4d58-943c-1b30355c9053" providerId="ADAL" clId="{E77F2D61-8790-4211-BC69-56B68AF229E9}" dt="2023-03-22T11:08:08.660" v="2157" actId="164"/>
          <ac:grpSpMkLst>
            <pc:docMk/>
            <pc:sldMk cId="4196455649" sldId="2147377288"/>
            <ac:grpSpMk id="37" creationId="{DE37C2DF-E234-EFA9-1D16-6D728EA81DB7}"/>
          </ac:grpSpMkLst>
        </pc:grpChg>
      </pc:sldChg>
      <pc:sldChg chg="addSp delSp modSp add mod">
        <pc:chgData name="Steven Deutsch" userId="0aabbb08-65fc-4d58-943c-1b30355c9053" providerId="ADAL" clId="{E77F2D61-8790-4211-BC69-56B68AF229E9}" dt="2023-03-30T14:22:42.356" v="2690" actId="478"/>
        <pc:sldMkLst>
          <pc:docMk/>
          <pc:sldMk cId="2596133022" sldId="2147377289"/>
        </pc:sldMkLst>
        <pc:spChg chg="mod">
          <ac:chgData name="Steven Deutsch" userId="0aabbb08-65fc-4d58-943c-1b30355c9053" providerId="ADAL" clId="{E77F2D61-8790-4211-BC69-56B68AF229E9}" dt="2023-03-20T14:11:59.485" v="486" actId="20577"/>
          <ac:spMkLst>
            <pc:docMk/>
            <pc:sldMk cId="2596133022" sldId="2147377289"/>
            <ac:spMk id="2" creationId="{13A82537-AAB4-944B-AD37-C10983948900}"/>
          </ac:spMkLst>
        </pc:spChg>
        <pc:spChg chg="add mod">
          <ac:chgData name="Steven Deutsch" userId="0aabbb08-65fc-4d58-943c-1b30355c9053" providerId="ADAL" clId="{E77F2D61-8790-4211-BC69-56B68AF229E9}" dt="2023-03-22T11:04:40.335" v="2139" actId="164"/>
          <ac:spMkLst>
            <pc:docMk/>
            <pc:sldMk cId="2596133022" sldId="2147377289"/>
            <ac:spMk id="3" creationId="{5A2EEF24-468F-0351-2473-84C868EA330A}"/>
          </ac:spMkLst>
        </pc:spChg>
        <pc:spChg chg="add mod">
          <ac:chgData name="Steven Deutsch" userId="0aabbb08-65fc-4d58-943c-1b30355c9053" providerId="ADAL" clId="{E77F2D61-8790-4211-BC69-56B68AF229E9}" dt="2023-03-22T11:04:40.335" v="2139" actId="164"/>
          <ac:spMkLst>
            <pc:docMk/>
            <pc:sldMk cId="2596133022" sldId="2147377289"/>
            <ac:spMk id="4" creationId="{CF924BEE-9FE4-1D9C-B3C6-738C9EF5414A}"/>
          </ac:spMkLst>
        </pc:spChg>
        <pc:spChg chg="add mod">
          <ac:chgData name="Steven Deutsch" userId="0aabbb08-65fc-4d58-943c-1b30355c9053" providerId="ADAL" clId="{E77F2D61-8790-4211-BC69-56B68AF229E9}" dt="2023-03-22T11:04:35.532" v="2138" actId="164"/>
          <ac:spMkLst>
            <pc:docMk/>
            <pc:sldMk cId="2596133022" sldId="2147377289"/>
            <ac:spMk id="5" creationId="{C74E30BA-FBD4-C2DA-3044-833866AABD81}"/>
          </ac:spMkLst>
        </pc:spChg>
        <pc:spChg chg="add mod">
          <ac:chgData name="Steven Deutsch" userId="0aabbb08-65fc-4d58-943c-1b30355c9053" providerId="ADAL" clId="{E77F2D61-8790-4211-BC69-56B68AF229E9}" dt="2023-03-22T11:04:35.532" v="2138" actId="164"/>
          <ac:spMkLst>
            <pc:docMk/>
            <pc:sldMk cId="2596133022" sldId="2147377289"/>
            <ac:spMk id="6" creationId="{1326FA25-2F84-2C5E-E1CE-2C8841648660}"/>
          </ac:spMkLst>
        </pc:spChg>
        <pc:spChg chg="add mod">
          <ac:chgData name="Steven Deutsch" userId="0aabbb08-65fc-4d58-943c-1b30355c9053" providerId="ADAL" clId="{E77F2D61-8790-4211-BC69-56B68AF229E9}" dt="2023-03-22T11:04:32.490" v="2137" actId="164"/>
          <ac:spMkLst>
            <pc:docMk/>
            <pc:sldMk cId="2596133022" sldId="2147377289"/>
            <ac:spMk id="7" creationId="{9FE1BC94-514D-ABD3-B780-A0C232F9ADFE}"/>
          </ac:spMkLst>
        </pc:spChg>
        <pc:spChg chg="add mod">
          <ac:chgData name="Steven Deutsch" userId="0aabbb08-65fc-4d58-943c-1b30355c9053" providerId="ADAL" clId="{E77F2D61-8790-4211-BC69-56B68AF229E9}" dt="2023-03-22T11:04:32.490" v="2137" actId="164"/>
          <ac:spMkLst>
            <pc:docMk/>
            <pc:sldMk cId="2596133022" sldId="2147377289"/>
            <ac:spMk id="8" creationId="{F4A11618-716D-F583-112F-8EBAE4D87265}"/>
          </ac:spMkLst>
        </pc:spChg>
        <pc:spChg chg="add mod">
          <ac:chgData name="Steven Deutsch" userId="0aabbb08-65fc-4d58-943c-1b30355c9053" providerId="ADAL" clId="{E77F2D61-8790-4211-BC69-56B68AF229E9}" dt="2023-03-22T11:04:19.421" v="2134" actId="164"/>
          <ac:spMkLst>
            <pc:docMk/>
            <pc:sldMk cId="2596133022" sldId="2147377289"/>
            <ac:spMk id="9" creationId="{E6725DF9-8906-5386-718E-BBFAEA89D31C}"/>
          </ac:spMkLst>
        </pc:spChg>
        <pc:spChg chg="add mod">
          <ac:chgData name="Steven Deutsch" userId="0aabbb08-65fc-4d58-943c-1b30355c9053" providerId="ADAL" clId="{E77F2D61-8790-4211-BC69-56B68AF229E9}" dt="2023-03-22T11:04:19.421" v="2134" actId="164"/>
          <ac:spMkLst>
            <pc:docMk/>
            <pc:sldMk cId="2596133022" sldId="2147377289"/>
            <ac:spMk id="10" creationId="{E36C8DCF-49B7-90B9-0A90-9DB07EEADD19}"/>
          </ac:spMkLst>
        </pc:spChg>
        <pc:spChg chg="add mod">
          <ac:chgData name="Steven Deutsch" userId="0aabbb08-65fc-4d58-943c-1b30355c9053" providerId="ADAL" clId="{E77F2D61-8790-4211-BC69-56B68AF229E9}" dt="2023-03-22T11:04:10.697" v="2132" actId="164"/>
          <ac:spMkLst>
            <pc:docMk/>
            <pc:sldMk cId="2596133022" sldId="2147377289"/>
            <ac:spMk id="11" creationId="{C80F62A2-2032-5F80-0F3D-5385284691EF}"/>
          </ac:spMkLst>
        </pc:spChg>
        <pc:spChg chg="add mod">
          <ac:chgData name="Steven Deutsch" userId="0aabbb08-65fc-4d58-943c-1b30355c9053" providerId="ADAL" clId="{E77F2D61-8790-4211-BC69-56B68AF229E9}" dt="2023-03-22T11:04:10.697" v="2132" actId="164"/>
          <ac:spMkLst>
            <pc:docMk/>
            <pc:sldMk cId="2596133022" sldId="2147377289"/>
            <ac:spMk id="12" creationId="{AC3CE73C-B904-2631-4AE0-5A67E4A3347E}"/>
          </ac:spMkLst>
        </pc:spChg>
        <pc:spChg chg="add mod">
          <ac:chgData name="Steven Deutsch" userId="0aabbb08-65fc-4d58-943c-1b30355c9053" providerId="ADAL" clId="{E77F2D61-8790-4211-BC69-56B68AF229E9}" dt="2023-03-22T11:04:15.890" v="2133" actId="164"/>
          <ac:spMkLst>
            <pc:docMk/>
            <pc:sldMk cId="2596133022" sldId="2147377289"/>
            <ac:spMk id="13" creationId="{D02FB7C1-2D7E-B4B6-0DF2-9F04DE1C6B56}"/>
          </ac:spMkLst>
        </pc:spChg>
        <pc:spChg chg="add mod">
          <ac:chgData name="Steven Deutsch" userId="0aabbb08-65fc-4d58-943c-1b30355c9053" providerId="ADAL" clId="{E77F2D61-8790-4211-BC69-56B68AF229E9}" dt="2023-03-22T11:04:15.890" v="2133" actId="164"/>
          <ac:spMkLst>
            <pc:docMk/>
            <pc:sldMk cId="2596133022" sldId="2147377289"/>
            <ac:spMk id="14" creationId="{1C903C60-415C-0C9D-1FF5-56713793FFBD}"/>
          </ac:spMkLst>
        </pc:spChg>
        <pc:spChg chg="add mod">
          <ac:chgData name="Steven Deutsch" userId="0aabbb08-65fc-4d58-943c-1b30355c9053" providerId="ADAL" clId="{E77F2D61-8790-4211-BC69-56B68AF229E9}" dt="2023-03-20T14:14:21.054" v="557"/>
          <ac:spMkLst>
            <pc:docMk/>
            <pc:sldMk cId="2596133022" sldId="2147377289"/>
            <ac:spMk id="15" creationId="{6330F7AD-327A-7A0C-93CD-86A45B6489E2}"/>
          </ac:spMkLst>
        </pc:spChg>
        <pc:spChg chg="add mod">
          <ac:chgData name="Steven Deutsch" userId="0aabbb08-65fc-4d58-943c-1b30355c9053" providerId="ADAL" clId="{E77F2D61-8790-4211-BC69-56B68AF229E9}" dt="2023-03-20T14:14:21.054" v="557"/>
          <ac:spMkLst>
            <pc:docMk/>
            <pc:sldMk cId="2596133022" sldId="2147377289"/>
            <ac:spMk id="16" creationId="{33EB7DAA-6D92-E950-D00D-805352BA891B}"/>
          </ac:spMkLst>
        </pc:spChg>
        <pc:spChg chg="add mod">
          <ac:chgData name="Steven Deutsch" userId="0aabbb08-65fc-4d58-943c-1b30355c9053" providerId="ADAL" clId="{E77F2D61-8790-4211-BC69-56B68AF229E9}" dt="2023-03-22T11:04:44.190" v="2140" actId="164"/>
          <ac:spMkLst>
            <pc:docMk/>
            <pc:sldMk cId="2596133022" sldId="2147377289"/>
            <ac:spMk id="17" creationId="{15A39F81-C17E-7A1F-BAE0-4C08AE8D5460}"/>
          </ac:spMkLst>
        </pc:spChg>
        <pc:spChg chg="add mod">
          <ac:chgData name="Steven Deutsch" userId="0aabbb08-65fc-4d58-943c-1b30355c9053" providerId="ADAL" clId="{E77F2D61-8790-4211-BC69-56B68AF229E9}" dt="2023-03-22T11:04:44.190" v="2140" actId="164"/>
          <ac:spMkLst>
            <pc:docMk/>
            <pc:sldMk cId="2596133022" sldId="2147377289"/>
            <ac:spMk id="18" creationId="{379508F2-FF8B-92CB-1E78-68FDA6443D86}"/>
          </ac:spMkLst>
        </pc:spChg>
        <pc:spChg chg="add mod">
          <ac:chgData name="Steven Deutsch" userId="0aabbb08-65fc-4d58-943c-1b30355c9053" providerId="ADAL" clId="{E77F2D61-8790-4211-BC69-56B68AF229E9}" dt="2023-03-22T11:04:23.442" v="2135" actId="164"/>
          <ac:spMkLst>
            <pc:docMk/>
            <pc:sldMk cId="2596133022" sldId="2147377289"/>
            <ac:spMk id="19" creationId="{29ED7664-8E5F-3461-3FC4-9166547C7EF7}"/>
          </ac:spMkLst>
        </pc:spChg>
        <pc:spChg chg="add mod">
          <ac:chgData name="Steven Deutsch" userId="0aabbb08-65fc-4d58-943c-1b30355c9053" providerId="ADAL" clId="{E77F2D61-8790-4211-BC69-56B68AF229E9}" dt="2023-03-22T11:04:23.442" v="2135" actId="164"/>
          <ac:spMkLst>
            <pc:docMk/>
            <pc:sldMk cId="2596133022" sldId="2147377289"/>
            <ac:spMk id="20" creationId="{D6B4A898-93FE-75B9-2C41-72A9B2D3AF0E}"/>
          </ac:spMkLst>
        </pc:spChg>
        <pc:spChg chg="add mod">
          <ac:chgData name="Steven Deutsch" userId="0aabbb08-65fc-4d58-943c-1b30355c9053" providerId="ADAL" clId="{E77F2D61-8790-4211-BC69-56B68AF229E9}" dt="2023-03-22T11:04:51.444" v="2142" actId="164"/>
          <ac:spMkLst>
            <pc:docMk/>
            <pc:sldMk cId="2596133022" sldId="2147377289"/>
            <ac:spMk id="21" creationId="{BC0194EF-51AE-467B-DE6B-85CEB051593B}"/>
          </ac:spMkLst>
        </pc:spChg>
        <pc:spChg chg="add mod">
          <ac:chgData name="Steven Deutsch" userId="0aabbb08-65fc-4d58-943c-1b30355c9053" providerId="ADAL" clId="{E77F2D61-8790-4211-BC69-56B68AF229E9}" dt="2023-03-22T11:04:51.444" v="2142" actId="164"/>
          <ac:spMkLst>
            <pc:docMk/>
            <pc:sldMk cId="2596133022" sldId="2147377289"/>
            <ac:spMk id="22" creationId="{E5DC8F33-194A-7B2F-3EE2-E63D2527A708}"/>
          </ac:spMkLst>
        </pc:spChg>
        <pc:spChg chg="add mod">
          <ac:chgData name="Steven Deutsch" userId="0aabbb08-65fc-4d58-943c-1b30355c9053" providerId="ADAL" clId="{E77F2D61-8790-4211-BC69-56B68AF229E9}" dt="2023-03-22T11:04:47.348" v="2141" actId="164"/>
          <ac:spMkLst>
            <pc:docMk/>
            <pc:sldMk cId="2596133022" sldId="2147377289"/>
            <ac:spMk id="23" creationId="{49E187CD-EC69-F26E-3C60-FE7DE703383B}"/>
          </ac:spMkLst>
        </pc:spChg>
        <pc:spChg chg="add mod">
          <ac:chgData name="Steven Deutsch" userId="0aabbb08-65fc-4d58-943c-1b30355c9053" providerId="ADAL" clId="{E77F2D61-8790-4211-BC69-56B68AF229E9}" dt="2023-03-22T11:04:47.348" v="2141" actId="164"/>
          <ac:spMkLst>
            <pc:docMk/>
            <pc:sldMk cId="2596133022" sldId="2147377289"/>
            <ac:spMk id="24" creationId="{C38A52D5-C234-D849-F522-EAF1FF910100}"/>
          </ac:spMkLst>
        </pc:spChg>
        <pc:spChg chg="add mod">
          <ac:chgData name="Steven Deutsch" userId="0aabbb08-65fc-4d58-943c-1b30355c9053" providerId="ADAL" clId="{E77F2D61-8790-4211-BC69-56B68AF229E9}" dt="2023-03-22T11:04:27.909" v="2136" actId="164"/>
          <ac:spMkLst>
            <pc:docMk/>
            <pc:sldMk cId="2596133022" sldId="2147377289"/>
            <ac:spMk id="25" creationId="{4AB99CBA-A32F-F541-236D-D9A79F9404E8}"/>
          </ac:spMkLst>
        </pc:spChg>
        <pc:spChg chg="add mod">
          <ac:chgData name="Steven Deutsch" userId="0aabbb08-65fc-4d58-943c-1b30355c9053" providerId="ADAL" clId="{E77F2D61-8790-4211-BC69-56B68AF229E9}" dt="2023-03-22T11:04:27.909" v="2136" actId="164"/>
          <ac:spMkLst>
            <pc:docMk/>
            <pc:sldMk cId="2596133022" sldId="2147377289"/>
            <ac:spMk id="26" creationId="{5C1AAFE3-8F3B-4876-9B20-59AE3006A138}"/>
          </ac:spMkLst>
        </pc:spChg>
        <pc:spChg chg="add mod">
          <ac:chgData name="Steven Deutsch" userId="0aabbb08-65fc-4d58-943c-1b30355c9053" providerId="ADAL" clId="{E77F2D61-8790-4211-BC69-56B68AF229E9}" dt="2023-03-22T11:05:07.801" v="2147" actId="164"/>
          <ac:spMkLst>
            <pc:docMk/>
            <pc:sldMk cId="2596133022" sldId="2147377289"/>
            <ac:spMk id="27" creationId="{970A4E24-0A0D-DEEF-01A1-79CBCAF89F64}"/>
          </ac:spMkLst>
        </pc:spChg>
        <pc:spChg chg="add mod">
          <ac:chgData name="Steven Deutsch" userId="0aabbb08-65fc-4d58-943c-1b30355c9053" providerId="ADAL" clId="{E77F2D61-8790-4211-BC69-56B68AF229E9}" dt="2023-03-22T11:05:07.801" v="2147" actId="164"/>
          <ac:spMkLst>
            <pc:docMk/>
            <pc:sldMk cId="2596133022" sldId="2147377289"/>
            <ac:spMk id="28" creationId="{363EABF2-2C2F-2209-F3DD-F1612A60AA6C}"/>
          </ac:spMkLst>
        </pc:spChg>
        <pc:spChg chg="add mod">
          <ac:chgData name="Steven Deutsch" userId="0aabbb08-65fc-4d58-943c-1b30355c9053" providerId="ADAL" clId="{E77F2D61-8790-4211-BC69-56B68AF229E9}" dt="2023-03-22T11:04:55.655" v="2143" actId="164"/>
          <ac:spMkLst>
            <pc:docMk/>
            <pc:sldMk cId="2596133022" sldId="2147377289"/>
            <ac:spMk id="29" creationId="{2C69472F-0FCF-DBB1-0D0B-2C40663EF1CB}"/>
          </ac:spMkLst>
        </pc:spChg>
        <pc:spChg chg="add mod">
          <ac:chgData name="Steven Deutsch" userId="0aabbb08-65fc-4d58-943c-1b30355c9053" providerId="ADAL" clId="{E77F2D61-8790-4211-BC69-56B68AF229E9}" dt="2023-03-22T11:04:55.655" v="2143" actId="164"/>
          <ac:spMkLst>
            <pc:docMk/>
            <pc:sldMk cId="2596133022" sldId="2147377289"/>
            <ac:spMk id="30" creationId="{AF4D81EA-8AF9-CE7B-9012-1DF39C3AB8FD}"/>
          </ac:spMkLst>
        </pc:spChg>
        <pc:spChg chg="add mod">
          <ac:chgData name="Steven Deutsch" userId="0aabbb08-65fc-4d58-943c-1b30355c9053" providerId="ADAL" clId="{E77F2D61-8790-4211-BC69-56B68AF229E9}" dt="2023-03-22T11:05:01.548" v="2145" actId="164"/>
          <ac:spMkLst>
            <pc:docMk/>
            <pc:sldMk cId="2596133022" sldId="2147377289"/>
            <ac:spMk id="31" creationId="{BC409033-2E76-C35C-BE87-20059DF882EA}"/>
          </ac:spMkLst>
        </pc:spChg>
        <pc:spChg chg="add mod">
          <ac:chgData name="Steven Deutsch" userId="0aabbb08-65fc-4d58-943c-1b30355c9053" providerId="ADAL" clId="{E77F2D61-8790-4211-BC69-56B68AF229E9}" dt="2023-03-22T11:05:01.548" v="2145" actId="164"/>
          <ac:spMkLst>
            <pc:docMk/>
            <pc:sldMk cId="2596133022" sldId="2147377289"/>
            <ac:spMk id="32" creationId="{1877D5F5-FD74-B8E0-E8D3-EA027F0768F0}"/>
          </ac:spMkLst>
        </pc:spChg>
        <pc:spChg chg="add mod">
          <ac:chgData name="Steven Deutsch" userId="0aabbb08-65fc-4d58-943c-1b30355c9053" providerId="ADAL" clId="{E77F2D61-8790-4211-BC69-56B68AF229E9}" dt="2023-03-22T11:04:58.418" v="2144" actId="164"/>
          <ac:spMkLst>
            <pc:docMk/>
            <pc:sldMk cId="2596133022" sldId="2147377289"/>
            <ac:spMk id="33" creationId="{11F6F110-232E-770F-8FC7-9B20EA727555}"/>
          </ac:spMkLst>
        </pc:spChg>
        <pc:spChg chg="add mod">
          <ac:chgData name="Steven Deutsch" userId="0aabbb08-65fc-4d58-943c-1b30355c9053" providerId="ADAL" clId="{E77F2D61-8790-4211-BC69-56B68AF229E9}" dt="2023-03-22T11:04:58.418" v="2144" actId="164"/>
          <ac:spMkLst>
            <pc:docMk/>
            <pc:sldMk cId="2596133022" sldId="2147377289"/>
            <ac:spMk id="34" creationId="{9C59BEB3-ACB6-BC47-2A4E-F22232B94591}"/>
          </ac:spMkLst>
        </pc:spChg>
        <pc:spChg chg="add mod">
          <ac:chgData name="Steven Deutsch" userId="0aabbb08-65fc-4d58-943c-1b30355c9053" providerId="ADAL" clId="{E77F2D61-8790-4211-BC69-56B68AF229E9}" dt="2023-03-22T11:05:04.592" v="2146" actId="164"/>
          <ac:spMkLst>
            <pc:docMk/>
            <pc:sldMk cId="2596133022" sldId="2147377289"/>
            <ac:spMk id="35" creationId="{1DB4C058-B440-D61D-8821-6A95DAD8EF67}"/>
          </ac:spMkLst>
        </pc:spChg>
        <pc:spChg chg="add mod">
          <ac:chgData name="Steven Deutsch" userId="0aabbb08-65fc-4d58-943c-1b30355c9053" providerId="ADAL" clId="{E77F2D61-8790-4211-BC69-56B68AF229E9}" dt="2023-03-22T11:05:04.592" v="2146" actId="164"/>
          <ac:spMkLst>
            <pc:docMk/>
            <pc:sldMk cId="2596133022" sldId="2147377289"/>
            <ac:spMk id="36" creationId="{942F4276-E01F-FC5B-D895-ADC80E01DCD4}"/>
          </ac:spMkLst>
        </pc:spChg>
        <pc:spChg chg="del">
          <ac:chgData name="Steven Deutsch" userId="0aabbb08-65fc-4d58-943c-1b30355c9053" providerId="ADAL" clId="{E77F2D61-8790-4211-BC69-56B68AF229E9}" dt="2023-03-30T14:22:42.356" v="2690" actId="478"/>
          <ac:spMkLst>
            <pc:docMk/>
            <pc:sldMk cId="2596133022" sldId="2147377289"/>
            <ac:spMk id="40" creationId="{6FCDA289-66A7-190C-ABBF-35F9F50BC33A}"/>
          </ac:spMkLst>
        </pc:spChg>
        <pc:grpChg chg="add mod">
          <ac:chgData name="Steven Deutsch" userId="0aabbb08-65fc-4d58-943c-1b30355c9053" providerId="ADAL" clId="{E77F2D61-8790-4211-BC69-56B68AF229E9}" dt="2023-03-22T11:04:10.697" v="2132" actId="164"/>
          <ac:grpSpMkLst>
            <pc:docMk/>
            <pc:sldMk cId="2596133022" sldId="2147377289"/>
            <ac:grpSpMk id="38" creationId="{6058E3E9-D23C-6107-ECB9-7CC00FA7C1CD}"/>
          </ac:grpSpMkLst>
        </pc:grpChg>
        <pc:grpChg chg="add mod">
          <ac:chgData name="Steven Deutsch" userId="0aabbb08-65fc-4d58-943c-1b30355c9053" providerId="ADAL" clId="{E77F2D61-8790-4211-BC69-56B68AF229E9}" dt="2023-03-22T11:04:15.890" v="2133" actId="164"/>
          <ac:grpSpMkLst>
            <pc:docMk/>
            <pc:sldMk cId="2596133022" sldId="2147377289"/>
            <ac:grpSpMk id="39" creationId="{1AF9A288-43E1-86CD-3BD2-FEC77161414F}"/>
          </ac:grpSpMkLst>
        </pc:grpChg>
        <pc:grpChg chg="add mod">
          <ac:chgData name="Steven Deutsch" userId="0aabbb08-65fc-4d58-943c-1b30355c9053" providerId="ADAL" clId="{E77F2D61-8790-4211-BC69-56B68AF229E9}" dt="2023-03-22T11:04:19.421" v="2134" actId="164"/>
          <ac:grpSpMkLst>
            <pc:docMk/>
            <pc:sldMk cId="2596133022" sldId="2147377289"/>
            <ac:grpSpMk id="42" creationId="{65A1C1CD-25C9-4914-7027-97E1A841B5BF}"/>
          </ac:grpSpMkLst>
        </pc:grpChg>
        <pc:grpChg chg="add mod">
          <ac:chgData name="Steven Deutsch" userId="0aabbb08-65fc-4d58-943c-1b30355c9053" providerId="ADAL" clId="{E77F2D61-8790-4211-BC69-56B68AF229E9}" dt="2023-03-22T11:04:23.442" v="2135" actId="164"/>
          <ac:grpSpMkLst>
            <pc:docMk/>
            <pc:sldMk cId="2596133022" sldId="2147377289"/>
            <ac:grpSpMk id="43" creationId="{1414BC4A-112B-6B2E-5C00-20FBFBAF82CA}"/>
          </ac:grpSpMkLst>
        </pc:grpChg>
        <pc:grpChg chg="add mod">
          <ac:chgData name="Steven Deutsch" userId="0aabbb08-65fc-4d58-943c-1b30355c9053" providerId="ADAL" clId="{E77F2D61-8790-4211-BC69-56B68AF229E9}" dt="2023-03-22T11:04:27.909" v="2136" actId="164"/>
          <ac:grpSpMkLst>
            <pc:docMk/>
            <pc:sldMk cId="2596133022" sldId="2147377289"/>
            <ac:grpSpMk id="44" creationId="{0A1EA8BE-5A73-B41B-8416-6E250C63208F}"/>
          </ac:grpSpMkLst>
        </pc:grpChg>
        <pc:grpChg chg="add mod">
          <ac:chgData name="Steven Deutsch" userId="0aabbb08-65fc-4d58-943c-1b30355c9053" providerId="ADAL" clId="{E77F2D61-8790-4211-BC69-56B68AF229E9}" dt="2023-03-22T11:04:32.490" v="2137" actId="164"/>
          <ac:grpSpMkLst>
            <pc:docMk/>
            <pc:sldMk cId="2596133022" sldId="2147377289"/>
            <ac:grpSpMk id="45" creationId="{989E07E9-15B6-91AB-6755-37048FF8FF8C}"/>
          </ac:grpSpMkLst>
        </pc:grpChg>
        <pc:grpChg chg="add mod">
          <ac:chgData name="Steven Deutsch" userId="0aabbb08-65fc-4d58-943c-1b30355c9053" providerId="ADAL" clId="{E77F2D61-8790-4211-BC69-56B68AF229E9}" dt="2023-03-22T11:04:35.532" v="2138" actId="164"/>
          <ac:grpSpMkLst>
            <pc:docMk/>
            <pc:sldMk cId="2596133022" sldId="2147377289"/>
            <ac:grpSpMk id="46" creationId="{757B871C-442A-371B-E6AD-5865C410D787}"/>
          </ac:grpSpMkLst>
        </pc:grpChg>
        <pc:grpChg chg="add mod">
          <ac:chgData name="Steven Deutsch" userId="0aabbb08-65fc-4d58-943c-1b30355c9053" providerId="ADAL" clId="{E77F2D61-8790-4211-BC69-56B68AF229E9}" dt="2023-03-22T11:04:40.335" v="2139" actId="164"/>
          <ac:grpSpMkLst>
            <pc:docMk/>
            <pc:sldMk cId="2596133022" sldId="2147377289"/>
            <ac:grpSpMk id="47" creationId="{5829E3D7-4F68-6CDA-C27B-DAAAA88E1098}"/>
          </ac:grpSpMkLst>
        </pc:grpChg>
        <pc:grpChg chg="add mod">
          <ac:chgData name="Steven Deutsch" userId="0aabbb08-65fc-4d58-943c-1b30355c9053" providerId="ADAL" clId="{E77F2D61-8790-4211-BC69-56B68AF229E9}" dt="2023-03-22T11:04:44.190" v="2140" actId="164"/>
          <ac:grpSpMkLst>
            <pc:docMk/>
            <pc:sldMk cId="2596133022" sldId="2147377289"/>
            <ac:grpSpMk id="48" creationId="{D3DFDEF7-9AC7-0F6A-87CF-13E87AC7337E}"/>
          </ac:grpSpMkLst>
        </pc:grpChg>
        <pc:grpChg chg="add mod">
          <ac:chgData name="Steven Deutsch" userId="0aabbb08-65fc-4d58-943c-1b30355c9053" providerId="ADAL" clId="{E77F2D61-8790-4211-BC69-56B68AF229E9}" dt="2023-03-22T11:04:47.348" v="2141" actId="164"/>
          <ac:grpSpMkLst>
            <pc:docMk/>
            <pc:sldMk cId="2596133022" sldId="2147377289"/>
            <ac:grpSpMk id="49" creationId="{C7085ABC-CC03-58FC-F9AA-96E4022F5999}"/>
          </ac:grpSpMkLst>
        </pc:grpChg>
        <pc:grpChg chg="add mod">
          <ac:chgData name="Steven Deutsch" userId="0aabbb08-65fc-4d58-943c-1b30355c9053" providerId="ADAL" clId="{E77F2D61-8790-4211-BC69-56B68AF229E9}" dt="2023-03-22T11:04:51.444" v="2142" actId="164"/>
          <ac:grpSpMkLst>
            <pc:docMk/>
            <pc:sldMk cId="2596133022" sldId="2147377289"/>
            <ac:grpSpMk id="50" creationId="{5519E857-6761-2650-D76C-34D8A58DDB03}"/>
          </ac:grpSpMkLst>
        </pc:grpChg>
        <pc:grpChg chg="add mod">
          <ac:chgData name="Steven Deutsch" userId="0aabbb08-65fc-4d58-943c-1b30355c9053" providerId="ADAL" clId="{E77F2D61-8790-4211-BC69-56B68AF229E9}" dt="2023-03-22T11:04:55.655" v="2143" actId="164"/>
          <ac:grpSpMkLst>
            <pc:docMk/>
            <pc:sldMk cId="2596133022" sldId="2147377289"/>
            <ac:grpSpMk id="51" creationId="{218F5B16-5D7B-7B73-321B-DAB54A6B6B7F}"/>
          </ac:grpSpMkLst>
        </pc:grpChg>
        <pc:grpChg chg="add mod">
          <ac:chgData name="Steven Deutsch" userId="0aabbb08-65fc-4d58-943c-1b30355c9053" providerId="ADAL" clId="{E77F2D61-8790-4211-BC69-56B68AF229E9}" dt="2023-03-22T11:04:58.418" v="2144" actId="164"/>
          <ac:grpSpMkLst>
            <pc:docMk/>
            <pc:sldMk cId="2596133022" sldId="2147377289"/>
            <ac:grpSpMk id="52" creationId="{27A73568-0D9C-88F7-73AE-A57CC089E417}"/>
          </ac:grpSpMkLst>
        </pc:grpChg>
        <pc:grpChg chg="add mod">
          <ac:chgData name="Steven Deutsch" userId="0aabbb08-65fc-4d58-943c-1b30355c9053" providerId="ADAL" clId="{E77F2D61-8790-4211-BC69-56B68AF229E9}" dt="2023-03-22T11:05:01.548" v="2145" actId="164"/>
          <ac:grpSpMkLst>
            <pc:docMk/>
            <pc:sldMk cId="2596133022" sldId="2147377289"/>
            <ac:grpSpMk id="53" creationId="{9CCE07E9-8119-D32B-64AE-CDF04256CF53}"/>
          </ac:grpSpMkLst>
        </pc:grpChg>
        <pc:grpChg chg="add mod">
          <ac:chgData name="Steven Deutsch" userId="0aabbb08-65fc-4d58-943c-1b30355c9053" providerId="ADAL" clId="{E77F2D61-8790-4211-BC69-56B68AF229E9}" dt="2023-03-22T11:05:04.592" v="2146" actId="164"/>
          <ac:grpSpMkLst>
            <pc:docMk/>
            <pc:sldMk cId="2596133022" sldId="2147377289"/>
            <ac:grpSpMk id="54" creationId="{0FC93119-4510-FFC8-7A03-215425A08874}"/>
          </ac:grpSpMkLst>
        </pc:grpChg>
        <pc:grpChg chg="add mod">
          <ac:chgData name="Steven Deutsch" userId="0aabbb08-65fc-4d58-943c-1b30355c9053" providerId="ADAL" clId="{E77F2D61-8790-4211-BC69-56B68AF229E9}" dt="2023-03-22T11:05:07.801" v="2147" actId="164"/>
          <ac:grpSpMkLst>
            <pc:docMk/>
            <pc:sldMk cId="2596133022" sldId="2147377289"/>
            <ac:grpSpMk id="55" creationId="{60ED0DB3-E158-AA90-4F64-927FCBA13391}"/>
          </ac:grpSpMkLst>
        </pc:grpChg>
      </pc:sldChg>
      <pc:sldChg chg="addSp delSp modSp add mod">
        <pc:chgData name="Steven Deutsch" userId="0aabbb08-65fc-4d58-943c-1b30355c9053" providerId="ADAL" clId="{E77F2D61-8790-4211-BC69-56B68AF229E9}" dt="2023-03-30T14:22:44.668" v="2691" actId="478"/>
        <pc:sldMkLst>
          <pc:docMk/>
          <pc:sldMk cId="1820260872" sldId="2147377290"/>
        </pc:sldMkLst>
        <pc:spChg chg="mod">
          <ac:chgData name="Steven Deutsch" userId="0aabbb08-65fc-4d58-943c-1b30355c9053" providerId="ADAL" clId="{E77F2D61-8790-4211-BC69-56B68AF229E9}" dt="2023-03-20T14:12:11.733" v="509" actId="20577"/>
          <ac:spMkLst>
            <pc:docMk/>
            <pc:sldMk cId="1820260872" sldId="2147377290"/>
            <ac:spMk id="2" creationId="{13A82537-AAB4-944B-AD37-C10983948900}"/>
          </ac:spMkLst>
        </pc:spChg>
        <pc:spChg chg="add mod">
          <ac:chgData name="Steven Deutsch" userId="0aabbb08-65fc-4d58-943c-1b30355c9053" providerId="ADAL" clId="{E77F2D61-8790-4211-BC69-56B68AF229E9}" dt="2023-03-22T11:00:45.544" v="2122" actId="164"/>
          <ac:spMkLst>
            <pc:docMk/>
            <pc:sldMk cId="1820260872" sldId="2147377290"/>
            <ac:spMk id="3" creationId="{9B3A4389-3C0C-CE45-A7BD-A37F31AEE783}"/>
          </ac:spMkLst>
        </pc:spChg>
        <pc:spChg chg="add mod">
          <ac:chgData name="Steven Deutsch" userId="0aabbb08-65fc-4d58-943c-1b30355c9053" providerId="ADAL" clId="{E77F2D61-8790-4211-BC69-56B68AF229E9}" dt="2023-03-22T11:00:45.544" v="2122" actId="164"/>
          <ac:spMkLst>
            <pc:docMk/>
            <pc:sldMk cId="1820260872" sldId="2147377290"/>
            <ac:spMk id="4" creationId="{33A9938D-B9D3-91D2-F4F4-968CC719A096}"/>
          </ac:spMkLst>
        </pc:spChg>
        <pc:spChg chg="add mod">
          <ac:chgData name="Steven Deutsch" userId="0aabbb08-65fc-4d58-943c-1b30355c9053" providerId="ADAL" clId="{E77F2D61-8790-4211-BC69-56B68AF229E9}" dt="2023-03-22T11:00:36.131" v="2121" actId="164"/>
          <ac:spMkLst>
            <pc:docMk/>
            <pc:sldMk cId="1820260872" sldId="2147377290"/>
            <ac:spMk id="5" creationId="{43747271-F2B8-943A-B331-232D841A6578}"/>
          </ac:spMkLst>
        </pc:spChg>
        <pc:spChg chg="add mod">
          <ac:chgData name="Steven Deutsch" userId="0aabbb08-65fc-4d58-943c-1b30355c9053" providerId="ADAL" clId="{E77F2D61-8790-4211-BC69-56B68AF229E9}" dt="2023-03-22T11:00:36.131" v="2121" actId="164"/>
          <ac:spMkLst>
            <pc:docMk/>
            <pc:sldMk cId="1820260872" sldId="2147377290"/>
            <ac:spMk id="6" creationId="{C6B8E352-82D3-BF67-ECC4-400B60B15DBA}"/>
          </ac:spMkLst>
        </pc:spChg>
        <pc:spChg chg="add mod">
          <ac:chgData name="Steven Deutsch" userId="0aabbb08-65fc-4d58-943c-1b30355c9053" providerId="ADAL" clId="{E77F2D61-8790-4211-BC69-56B68AF229E9}" dt="2023-03-20T14:14:14.198" v="556"/>
          <ac:spMkLst>
            <pc:docMk/>
            <pc:sldMk cId="1820260872" sldId="2147377290"/>
            <ac:spMk id="7" creationId="{456E1A72-4D25-F1F4-E3CF-A6A66C13A211}"/>
          </ac:spMkLst>
        </pc:spChg>
        <pc:spChg chg="add mod">
          <ac:chgData name="Steven Deutsch" userId="0aabbb08-65fc-4d58-943c-1b30355c9053" providerId="ADAL" clId="{E77F2D61-8790-4211-BC69-56B68AF229E9}" dt="2023-03-20T14:14:14.198" v="556"/>
          <ac:spMkLst>
            <pc:docMk/>
            <pc:sldMk cId="1820260872" sldId="2147377290"/>
            <ac:spMk id="8" creationId="{277418DD-187A-9AFC-FEE1-210FE1F735A6}"/>
          </ac:spMkLst>
        </pc:spChg>
        <pc:spChg chg="add mod">
          <ac:chgData name="Steven Deutsch" userId="0aabbb08-65fc-4d58-943c-1b30355c9053" providerId="ADAL" clId="{E77F2D61-8790-4211-BC69-56B68AF229E9}" dt="2023-03-22T11:00:24.737" v="2118" actId="164"/>
          <ac:spMkLst>
            <pc:docMk/>
            <pc:sldMk cId="1820260872" sldId="2147377290"/>
            <ac:spMk id="9" creationId="{A7114DC6-9F9D-6282-3782-B232DE759A2E}"/>
          </ac:spMkLst>
        </pc:spChg>
        <pc:spChg chg="add mod">
          <ac:chgData name="Steven Deutsch" userId="0aabbb08-65fc-4d58-943c-1b30355c9053" providerId="ADAL" clId="{E77F2D61-8790-4211-BC69-56B68AF229E9}" dt="2023-03-22T11:00:24.737" v="2118" actId="164"/>
          <ac:spMkLst>
            <pc:docMk/>
            <pc:sldMk cId="1820260872" sldId="2147377290"/>
            <ac:spMk id="10" creationId="{BBCFEA49-4267-8388-D70E-79EB6A32616E}"/>
          </ac:spMkLst>
        </pc:spChg>
        <pc:spChg chg="add mod">
          <ac:chgData name="Steven Deutsch" userId="0aabbb08-65fc-4d58-943c-1b30355c9053" providerId="ADAL" clId="{E77F2D61-8790-4211-BC69-56B68AF229E9}" dt="2023-03-22T11:00:29.262" v="2119" actId="164"/>
          <ac:spMkLst>
            <pc:docMk/>
            <pc:sldMk cId="1820260872" sldId="2147377290"/>
            <ac:spMk id="11" creationId="{88E614E7-4BF6-612B-4EC8-C644B8985315}"/>
          </ac:spMkLst>
        </pc:spChg>
        <pc:spChg chg="add mod">
          <ac:chgData name="Steven Deutsch" userId="0aabbb08-65fc-4d58-943c-1b30355c9053" providerId="ADAL" clId="{E77F2D61-8790-4211-BC69-56B68AF229E9}" dt="2023-03-22T11:00:29.262" v="2119" actId="164"/>
          <ac:spMkLst>
            <pc:docMk/>
            <pc:sldMk cId="1820260872" sldId="2147377290"/>
            <ac:spMk id="12" creationId="{6632266C-769A-899D-27F6-766A4E2DCCC4}"/>
          </ac:spMkLst>
        </pc:spChg>
        <pc:spChg chg="add mod">
          <ac:chgData name="Steven Deutsch" userId="0aabbb08-65fc-4d58-943c-1b30355c9053" providerId="ADAL" clId="{E77F2D61-8790-4211-BC69-56B68AF229E9}" dt="2023-03-22T11:00:32.609" v="2120" actId="164"/>
          <ac:spMkLst>
            <pc:docMk/>
            <pc:sldMk cId="1820260872" sldId="2147377290"/>
            <ac:spMk id="13" creationId="{C0317DF1-304F-778D-8352-285499F4F360}"/>
          </ac:spMkLst>
        </pc:spChg>
        <pc:spChg chg="add mod">
          <ac:chgData name="Steven Deutsch" userId="0aabbb08-65fc-4d58-943c-1b30355c9053" providerId="ADAL" clId="{E77F2D61-8790-4211-BC69-56B68AF229E9}" dt="2023-03-22T11:00:32.609" v="2120" actId="164"/>
          <ac:spMkLst>
            <pc:docMk/>
            <pc:sldMk cId="1820260872" sldId="2147377290"/>
            <ac:spMk id="14" creationId="{7102A1EF-6F45-6A20-C36B-7B0C7EBCE05A}"/>
          </ac:spMkLst>
        </pc:spChg>
        <pc:spChg chg="add mod">
          <ac:chgData name="Steven Deutsch" userId="0aabbb08-65fc-4d58-943c-1b30355c9053" providerId="ADAL" clId="{E77F2D61-8790-4211-BC69-56B68AF229E9}" dt="2023-03-22T11:01:16.018" v="2130" actId="164"/>
          <ac:spMkLst>
            <pc:docMk/>
            <pc:sldMk cId="1820260872" sldId="2147377290"/>
            <ac:spMk id="15" creationId="{F14FBA5D-5279-B0AB-DF28-8AB3225AA3BF}"/>
          </ac:spMkLst>
        </pc:spChg>
        <pc:spChg chg="add mod">
          <ac:chgData name="Steven Deutsch" userId="0aabbb08-65fc-4d58-943c-1b30355c9053" providerId="ADAL" clId="{E77F2D61-8790-4211-BC69-56B68AF229E9}" dt="2023-03-22T11:01:16.018" v="2130" actId="164"/>
          <ac:spMkLst>
            <pc:docMk/>
            <pc:sldMk cId="1820260872" sldId="2147377290"/>
            <ac:spMk id="16" creationId="{DAEAFFE3-623F-ADAD-1801-DC76B9B02954}"/>
          </ac:spMkLst>
        </pc:spChg>
        <pc:spChg chg="add mod">
          <ac:chgData name="Steven Deutsch" userId="0aabbb08-65fc-4d58-943c-1b30355c9053" providerId="ADAL" clId="{E77F2D61-8790-4211-BC69-56B68AF229E9}" dt="2023-03-22T11:00:50.471" v="2123" actId="164"/>
          <ac:spMkLst>
            <pc:docMk/>
            <pc:sldMk cId="1820260872" sldId="2147377290"/>
            <ac:spMk id="17" creationId="{C95A4AAA-E56F-A777-C9BD-25698EAD7DB7}"/>
          </ac:spMkLst>
        </pc:spChg>
        <pc:spChg chg="add mod">
          <ac:chgData name="Steven Deutsch" userId="0aabbb08-65fc-4d58-943c-1b30355c9053" providerId="ADAL" clId="{E77F2D61-8790-4211-BC69-56B68AF229E9}" dt="2023-03-22T11:00:50.471" v="2123" actId="164"/>
          <ac:spMkLst>
            <pc:docMk/>
            <pc:sldMk cId="1820260872" sldId="2147377290"/>
            <ac:spMk id="18" creationId="{62153C34-2193-ED84-2ED6-B1F27674E21B}"/>
          </ac:spMkLst>
        </pc:spChg>
        <pc:spChg chg="add mod">
          <ac:chgData name="Steven Deutsch" userId="0aabbb08-65fc-4d58-943c-1b30355c9053" providerId="ADAL" clId="{E77F2D61-8790-4211-BC69-56B68AF229E9}" dt="2023-03-22T11:01:18.697" v="2131" actId="164"/>
          <ac:spMkLst>
            <pc:docMk/>
            <pc:sldMk cId="1820260872" sldId="2147377290"/>
            <ac:spMk id="19" creationId="{8597EA30-E9B4-3DEA-41FB-6C1F8E178231}"/>
          </ac:spMkLst>
        </pc:spChg>
        <pc:spChg chg="add mod">
          <ac:chgData name="Steven Deutsch" userId="0aabbb08-65fc-4d58-943c-1b30355c9053" providerId="ADAL" clId="{E77F2D61-8790-4211-BC69-56B68AF229E9}" dt="2023-03-22T11:01:18.697" v="2131" actId="164"/>
          <ac:spMkLst>
            <pc:docMk/>
            <pc:sldMk cId="1820260872" sldId="2147377290"/>
            <ac:spMk id="20" creationId="{E697CF03-6A75-8C9A-C33F-58FF7722E7D0}"/>
          </ac:spMkLst>
        </pc:spChg>
        <pc:spChg chg="add mod">
          <ac:chgData name="Steven Deutsch" userId="0aabbb08-65fc-4d58-943c-1b30355c9053" providerId="ADAL" clId="{E77F2D61-8790-4211-BC69-56B68AF229E9}" dt="2023-03-22T11:01:01.219" v="2126" actId="164"/>
          <ac:spMkLst>
            <pc:docMk/>
            <pc:sldMk cId="1820260872" sldId="2147377290"/>
            <ac:spMk id="21" creationId="{0B4C9B49-1D84-3D97-A09F-885F8C6DEF43}"/>
          </ac:spMkLst>
        </pc:spChg>
        <pc:spChg chg="add mod">
          <ac:chgData name="Steven Deutsch" userId="0aabbb08-65fc-4d58-943c-1b30355c9053" providerId="ADAL" clId="{E77F2D61-8790-4211-BC69-56B68AF229E9}" dt="2023-03-22T11:01:01.219" v="2126" actId="164"/>
          <ac:spMkLst>
            <pc:docMk/>
            <pc:sldMk cId="1820260872" sldId="2147377290"/>
            <ac:spMk id="22" creationId="{F42A9A06-CDFB-20CC-1338-272C9BA51F96}"/>
          </ac:spMkLst>
        </pc:spChg>
        <pc:spChg chg="add mod">
          <ac:chgData name="Steven Deutsch" userId="0aabbb08-65fc-4d58-943c-1b30355c9053" providerId="ADAL" clId="{E77F2D61-8790-4211-BC69-56B68AF229E9}" dt="2023-03-22T11:01:05.525" v="2127" actId="164"/>
          <ac:spMkLst>
            <pc:docMk/>
            <pc:sldMk cId="1820260872" sldId="2147377290"/>
            <ac:spMk id="23" creationId="{3B9A65CA-BF46-0B18-A1A0-DA69A4D4A2F9}"/>
          </ac:spMkLst>
        </pc:spChg>
        <pc:spChg chg="add mod">
          <ac:chgData name="Steven Deutsch" userId="0aabbb08-65fc-4d58-943c-1b30355c9053" providerId="ADAL" clId="{E77F2D61-8790-4211-BC69-56B68AF229E9}" dt="2023-03-22T11:01:05.525" v="2127" actId="164"/>
          <ac:spMkLst>
            <pc:docMk/>
            <pc:sldMk cId="1820260872" sldId="2147377290"/>
            <ac:spMk id="24" creationId="{637DCA20-7AE4-A87D-F69B-EC79CB9AE49A}"/>
          </ac:spMkLst>
        </pc:spChg>
        <pc:spChg chg="add mod">
          <ac:chgData name="Steven Deutsch" userId="0aabbb08-65fc-4d58-943c-1b30355c9053" providerId="ADAL" clId="{E77F2D61-8790-4211-BC69-56B68AF229E9}" dt="2023-03-22T11:00:56.689" v="2125" actId="164"/>
          <ac:spMkLst>
            <pc:docMk/>
            <pc:sldMk cId="1820260872" sldId="2147377290"/>
            <ac:spMk id="25" creationId="{EBD9D061-B6EF-B2F1-7BD6-334779E65F37}"/>
          </ac:spMkLst>
        </pc:spChg>
        <pc:spChg chg="add mod">
          <ac:chgData name="Steven Deutsch" userId="0aabbb08-65fc-4d58-943c-1b30355c9053" providerId="ADAL" clId="{E77F2D61-8790-4211-BC69-56B68AF229E9}" dt="2023-03-22T11:00:56.689" v="2125" actId="164"/>
          <ac:spMkLst>
            <pc:docMk/>
            <pc:sldMk cId="1820260872" sldId="2147377290"/>
            <ac:spMk id="26" creationId="{8331389C-FE38-8269-936B-F7A841A03DA6}"/>
          </ac:spMkLst>
        </pc:spChg>
        <pc:spChg chg="add mod">
          <ac:chgData name="Steven Deutsch" userId="0aabbb08-65fc-4d58-943c-1b30355c9053" providerId="ADAL" clId="{E77F2D61-8790-4211-BC69-56B68AF229E9}" dt="2023-03-22T11:01:13.008" v="2129" actId="164"/>
          <ac:spMkLst>
            <pc:docMk/>
            <pc:sldMk cId="1820260872" sldId="2147377290"/>
            <ac:spMk id="27" creationId="{16A06D33-C0D9-4C13-AD41-A4C74D5DB556}"/>
          </ac:spMkLst>
        </pc:spChg>
        <pc:spChg chg="add mod">
          <ac:chgData name="Steven Deutsch" userId="0aabbb08-65fc-4d58-943c-1b30355c9053" providerId="ADAL" clId="{E77F2D61-8790-4211-BC69-56B68AF229E9}" dt="2023-03-22T11:01:13.008" v="2129" actId="164"/>
          <ac:spMkLst>
            <pc:docMk/>
            <pc:sldMk cId="1820260872" sldId="2147377290"/>
            <ac:spMk id="28" creationId="{D99D28BF-FF37-BAEF-899A-050BC5710219}"/>
          </ac:spMkLst>
        </pc:spChg>
        <pc:spChg chg="add mod">
          <ac:chgData name="Steven Deutsch" userId="0aabbb08-65fc-4d58-943c-1b30355c9053" providerId="ADAL" clId="{E77F2D61-8790-4211-BC69-56B68AF229E9}" dt="2023-03-22T11:01:09.214" v="2128" actId="164"/>
          <ac:spMkLst>
            <pc:docMk/>
            <pc:sldMk cId="1820260872" sldId="2147377290"/>
            <ac:spMk id="29" creationId="{437C184F-B6AC-E53D-D7F8-4A6180017C55}"/>
          </ac:spMkLst>
        </pc:spChg>
        <pc:spChg chg="add mod">
          <ac:chgData name="Steven Deutsch" userId="0aabbb08-65fc-4d58-943c-1b30355c9053" providerId="ADAL" clId="{E77F2D61-8790-4211-BC69-56B68AF229E9}" dt="2023-03-22T11:01:09.214" v="2128" actId="164"/>
          <ac:spMkLst>
            <pc:docMk/>
            <pc:sldMk cId="1820260872" sldId="2147377290"/>
            <ac:spMk id="30" creationId="{26801708-BD64-2719-301F-CE2F202EFE40}"/>
          </ac:spMkLst>
        </pc:spChg>
        <pc:spChg chg="add mod">
          <ac:chgData name="Steven Deutsch" userId="0aabbb08-65fc-4d58-943c-1b30355c9053" providerId="ADAL" clId="{E77F2D61-8790-4211-BC69-56B68AF229E9}" dt="2023-03-22T11:00:53.549" v="2124" actId="164"/>
          <ac:spMkLst>
            <pc:docMk/>
            <pc:sldMk cId="1820260872" sldId="2147377290"/>
            <ac:spMk id="31" creationId="{18FEB5FA-6C50-ACDF-3A87-F5F4E6F2757F}"/>
          </ac:spMkLst>
        </pc:spChg>
        <pc:spChg chg="add mod">
          <ac:chgData name="Steven Deutsch" userId="0aabbb08-65fc-4d58-943c-1b30355c9053" providerId="ADAL" clId="{E77F2D61-8790-4211-BC69-56B68AF229E9}" dt="2023-03-22T11:00:53.549" v="2124" actId="164"/>
          <ac:spMkLst>
            <pc:docMk/>
            <pc:sldMk cId="1820260872" sldId="2147377290"/>
            <ac:spMk id="32" creationId="{52AFEF14-485D-ADBC-D0E3-E3FDE90B42C1}"/>
          </ac:spMkLst>
        </pc:spChg>
        <pc:spChg chg="del">
          <ac:chgData name="Steven Deutsch" userId="0aabbb08-65fc-4d58-943c-1b30355c9053" providerId="ADAL" clId="{E77F2D61-8790-4211-BC69-56B68AF229E9}" dt="2023-03-30T14:22:44.668" v="2691" actId="478"/>
          <ac:spMkLst>
            <pc:docMk/>
            <pc:sldMk cId="1820260872" sldId="2147377290"/>
            <ac:spMk id="36" creationId="{AAFAF20B-BB13-890E-89A6-A539F6A99EC4}"/>
          </ac:spMkLst>
        </pc:spChg>
        <pc:grpChg chg="add mod">
          <ac:chgData name="Steven Deutsch" userId="0aabbb08-65fc-4d58-943c-1b30355c9053" providerId="ADAL" clId="{E77F2D61-8790-4211-BC69-56B68AF229E9}" dt="2023-03-22T11:00:24.737" v="2118" actId="164"/>
          <ac:grpSpMkLst>
            <pc:docMk/>
            <pc:sldMk cId="1820260872" sldId="2147377290"/>
            <ac:grpSpMk id="34" creationId="{736AD4CE-8123-3EAE-288C-9F6E1870A486}"/>
          </ac:grpSpMkLst>
        </pc:grpChg>
        <pc:grpChg chg="add mod">
          <ac:chgData name="Steven Deutsch" userId="0aabbb08-65fc-4d58-943c-1b30355c9053" providerId="ADAL" clId="{E77F2D61-8790-4211-BC69-56B68AF229E9}" dt="2023-03-22T11:00:29.262" v="2119" actId="164"/>
          <ac:grpSpMkLst>
            <pc:docMk/>
            <pc:sldMk cId="1820260872" sldId="2147377290"/>
            <ac:grpSpMk id="35" creationId="{AAA1D674-CF63-1C8B-DB73-C7129909C13F}"/>
          </ac:grpSpMkLst>
        </pc:grpChg>
        <pc:grpChg chg="add mod">
          <ac:chgData name="Steven Deutsch" userId="0aabbb08-65fc-4d58-943c-1b30355c9053" providerId="ADAL" clId="{E77F2D61-8790-4211-BC69-56B68AF229E9}" dt="2023-03-22T11:00:32.609" v="2120" actId="164"/>
          <ac:grpSpMkLst>
            <pc:docMk/>
            <pc:sldMk cId="1820260872" sldId="2147377290"/>
            <ac:grpSpMk id="38" creationId="{FD1BEB89-1292-4FAA-3589-92C32AD4CCB2}"/>
          </ac:grpSpMkLst>
        </pc:grpChg>
        <pc:grpChg chg="add mod">
          <ac:chgData name="Steven Deutsch" userId="0aabbb08-65fc-4d58-943c-1b30355c9053" providerId="ADAL" clId="{E77F2D61-8790-4211-BC69-56B68AF229E9}" dt="2023-03-22T11:00:36.131" v="2121" actId="164"/>
          <ac:grpSpMkLst>
            <pc:docMk/>
            <pc:sldMk cId="1820260872" sldId="2147377290"/>
            <ac:grpSpMk id="39" creationId="{5E662285-521D-90B0-E321-CCFA87802C9F}"/>
          </ac:grpSpMkLst>
        </pc:grpChg>
        <pc:grpChg chg="add mod">
          <ac:chgData name="Steven Deutsch" userId="0aabbb08-65fc-4d58-943c-1b30355c9053" providerId="ADAL" clId="{E77F2D61-8790-4211-BC69-56B68AF229E9}" dt="2023-03-22T11:00:45.544" v="2122" actId="164"/>
          <ac:grpSpMkLst>
            <pc:docMk/>
            <pc:sldMk cId="1820260872" sldId="2147377290"/>
            <ac:grpSpMk id="40" creationId="{741DB815-9F1D-0770-376E-D88BEBC6F44D}"/>
          </ac:grpSpMkLst>
        </pc:grpChg>
        <pc:grpChg chg="add mod">
          <ac:chgData name="Steven Deutsch" userId="0aabbb08-65fc-4d58-943c-1b30355c9053" providerId="ADAL" clId="{E77F2D61-8790-4211-BC69-56B68AF229E9}" dt="2023-03-22T11:00:50.471" v="2123" actId="164"/>
          <ac:grpSpMkLst>
            <pc:docMk/>
            <pc:sldMk cId="1820260872" sldId="2147377290"/>
            <ac:grpSpMk id="41" creationId="{E452B150-16C4-4CF7-38A3-77DF26621495}"/>
          </ac:grpSpMkLst>
        </pc:grpChg>
        <pc:grpChg chg="add mod">
          <ac:chgData name="Steven Deutsch" userId="0aabbb08-65fc-4d58-943c-1b30355c9053" providerId="ADAL" clId="{E77F2D61-8790-4211-BC69-56B68AF229E9}" dt="2023-03-22T11:00:53.549" v="2124" actId="164"/>
          <ac:grpSpMkLst>
            <pc:docMk/>
            <pc:sldMk cId="1820260872" sldId="2147377290"/>
            <ac:grpSpMk id="42" creationId="{4B0D1175-74AD-1162-6D95-6B7F75094F5E}"/>
          </ac:grpSpMkLst>
        </pc:grpChg>
        <pc:grpChg chg="add mod">
          <ac:chgData name="Steven Deutsch" userId="0aabbb08-65fc-4d58-943c-1b30355c9053" providerId="ADAL" clId="{E77F2D61-8790-4211-BC69-56B68AF229E9}" dt="2023-03-22T11:00:56.689" v="2125" actId="164"/>
          <ac:grpSpMkLst>
            <pc:docMk/>
            <pc:sldMk cId="1820260872" sldId="2147377290"/>
            <ac:grpSpMk id="43" creationId="{0F5AF533-A915-05B2-5A0D-8127498A85D9}"/>
          </ac:grpSpMkLst>
        </pc:grpChg>
        <pc:grpChg chg="add mod">
          <ac:chgData name="Steven Deutsch" userId="0aabbb08-65fc-4d58-943c-1b30355c9053" providerId="ADAL" clId="{E77F2D61-8790-4211-BC69-56B68AF229E9}" dt="2023-03-22T11:01:01.219" v="2126" actId="164"/>
          <ac:grpSpMkLst>
            <pc:docMk/>
            <pc:sldMk cId="1820260872" sldId="2147377290"/>
            <ac:grpSpMk id="44" creationId="{580367F5-2B23-3789-70DB-9BBCB9B31365}"/>
          </ac:grpSpMkLst>
        </pc:grpChg>
        <pc:grpChg chg="add mod">
          <ac:chgData name="Steven Deutsch" userId="0aabbb08-65fc-4d58-943c-1b30355c9053" providerId="ADAL" clId="{E77F2D61-8790-4211-BC69-56B68AF229E9}" dt="2023-03-22T11:01:05.525" v="2127" actId="164"/>
          <ac:grpSpMkLst>
            <pc:docMk/>
            <pc:sldMk cId="1820260872" sldId="2147377290"/>
            <ac:grpSpMk id="45" creationId="{0E500132-68D1-C26F-0798-B8200DDBB065}"/>
          </ac:grpSpMkLst>
        </pc:grpChg>
        <pc:grpChg chg="add mod">
          <ac:chgData name="Steven Deutsch" userId="0aabbb08-65fc-4d58-943c-1b30355c9053" providerId="ADAL" clId="{E77F2D61-8790-4211-BC69-56B68AF229E9}" dt="2023-03-22T11:01:09.214" v="2128" actId="164"/>
          <ac:grpSpMkLst>
            <pc:docMk/>
            <pc:sldMk cId="1820260872" sldId="2147377290"/>
            <ac:grpSpMk id="46" creationId="{D1955A56-0439-448B-5FE2-1B5C67B6DB7C}"/>
          </ac:grpSpMkLst>
        </pc:grpChg>
        <pc:grpChg chg="add mod">
          <ac:chgData name="Steven Deutsch" userId="0aabbb08-65fc-4d58-943c-1b30355c9053" providerId="ADAL" clId="{E77F2D61-8790-4211-BC69-56B68AF229E9}" dt="2023-03-22T11:01:13.008" v="2129" actId="164"/>
          <ac:grpSpMkLst>
            <pc:docMk/>
            <pc:sldMk cId="1820260872" sldId="2147377290"/>
            <ac:grpSpMk id="47" creationId="{8D1D2BE3-D821-1DAB-207B-97D6B13DF8C2}"/>
          </ac:grpSpMkLst>
        </pc:grpChg>
        <pc:grpChg chg="add mod">
          <ac:chgData name="Steven Deutsch" userId="0aabbb08-65fc-4d58-943c-1b30355c9053" providerId="ADAL" clId="{E77F2D61-8790-4211-BC69-56B68AF229E9}" dt="2023-03-22T11:01:16.018" v="2130" actId="164"/>
          <ac:grpSpMkLst>
            <pc:docMk/>
            <pc:sldMk cId="1820260872" sldId="2147377290"/>
            <ac:grpSpMk id="48" creationId="{82D12974-785B-8477-289E-5013020D0BB5}"/>
          </ac:grpSpMkLst>
        </pc:grpChg>
        <pc:grpChg chg="add mod">
          <ac:chgData name="Steven Deutsch" userId="0aabbb08-65fc-4d58-943c-1b30355c9053" providerId="ADAL" clId="{E77F2D61-8790-4211-BC69-56B68AF229E9}" dt="2023-03-22T11:01:18.697" v="2131" actId="164"/>
          <ac:grpSpMkLst>
            <pc:docMk/>
            <pc:sldMk cId="1820260872" sldId="2147377290"/>
            <ac:grpSpMk id="49" creationId="{0F49379C-F667-9F17-E3B1-45DB9353A403}"/>
          </ac:grpSpMkLst>
        </pc:grpChg>
      </pc:sldChg>
      <pc:sldChg chg="addSp delSp modSp add mod">
        <pc:chgData name="Steven Deutsch" userId="0aabbb08-65fc-4d58-943c-1b30355c9053" providerId="ADAL" clId="{E77F2D61-8790-4211-BC69-56B68AF229E9}" dt="2023-03-30T14:22:46.668" v="2692" actId="478"/>
        <pc:sldMkLst>
          <pc:docMk/>
          <pc:sldMk cId="2992043495" sldId="2147377291"/>
        </pc:sldMkLst>
        <pc:spChg chg="mod">
          <ac:chgData name="Steven Deutsch" userId="0aabbb08-65fc-4d58-943c-1b30355c9053" providerId="ADAL" clId="{E77F2D61-8790-4211-BC69-56B68AF229E9}" dt="2023-03-20T14:12:24.172" v="520" actId="20577"/>
          <ac:spMkLst>
            <pc:docMk/>
            <pc:sldMk cId="2992043495" sldId="2147377291"/>
            <ac:spMk id="2" creationId="{13A82537-AAB4-944B-AD37-C10983948900}"/>
          </ac:spMkLst>
        </pc:spChg>
        <pc:spChg chg="add mod">
          <ac:chgData name="Steven Deutsch" userId="0aabbb08-65fc-4d58-943c-1b30355c9053" providerId="ADAL" clId="{E77F2D61-8790-4211-BC69-56B68AF229E9}" dt="2023-03-20T14:14:05.358" v="555"/>
          <ac:spMkLst>
            <pc:docMk/>
            <pc:sldMk cId="2992043495" sldId="2147377291"/>
            <ac:spMk id="3" creationId="{80986621-B43A-0E3D-945B-02285D8ED415}"/>
          </ac:spMkLst>
        </pc:spChg>
        <pc:spChg chg="add mod">
          <ac:chgData name="Steven Deutsch" userId="0aabbb08-65fc-4d58-943c-1b30355c9053" providerId="ADAL" clId="{E77F2D61-8790-4211-BC69-56B68AF229E9}" dt="2023-03-20T14:14:05.358" v="555"/>
          <ac:spMkLst>
            <pc:docMk/>
            <pc:sldMk cId="2992043495" sldId="2147377291"/>
            <ac:spMk id="4" creationId="{A59DF0FA-B6D0-DC80-CB98-D93578D4E5EA}"/>
          </ac:spMkLst>
        </pc:spChg>
        <pc:spChg chg="add mod">
          <ac:chgData name="Steven Deutsch" userId="0aabbb08-65fc-4d58-943c-1b30355c9053" providerId="ADAL" clId="{E77F2D61-8790-4211-BC69-56B68AF229E9}" dt="2023-03-22T10:58:51.093" v="2101" actId="164"/>
          <ac:spMkLst>
            <pc:docMk/>
            <pc:sldMk cId="2992043495" sldId="2147377291"/>
            <ac:spMk id="5" creationId="{67C843D5-B37F-6CD0-47E0-E873AB607904}"/>
          </ac:spMkLst>
        </pc:spChg>
        <pc:spChg chg="add mod">
          <ac:chgData name="Steven Deutsch" userId="0aabbb08-65fc-4d58-943c-1b30355c9053" providerId="ADAL" clId="{E77F2D61-8790-4211-BC69-56B68AF229E9}" dt="2023-03-22T10:58:51.093" v="2101" actId="164"/>
          <ac:spMkLst>
            <pc:docMk/>
            <pc:sldMk cId="2992043495" sldId="2147377291"/>
            <ac:spMk id="6" creationId="{EA36859E-14D9-BBAE-7084-1762D70ACE4A}"/>
          </ac:spMkLst>
        </pc:spChg>
        <pc:spChg chg="add mod">
          <ac:chgData name="Steven Deutsch" userId="0aabbb08-65fc-4d58-943c-1b30355c9053" providerId="ADAL" clId="{E77F2D61-8790-4211-BC69-56B68AF229E9}" dt="2023-03-22T10:59:19.164" v="2108" actId="164"/>
          <ac:spMkLst>
            <pc:docMk/>
            <pc:sldMk cId="2992043495" sldId="2147377291"/>
            <ac:spMk id="7" creationId="{B22CBD81-2B4B-F797-FA67-9E0BBC3E5FD6}"/>
          </ac:spMkLst>
        </pc:spChg>
        <pc:spChg chg="add mod">
          <ac:chgData name="Steven Deutsch" userId="0aabbb08-65fc-4d58-943c-1b30355c9053" providerId="ADAL" clId="{E77F2D61-8790-4211-BC69-56B68AF229E9}" dt="2023-03-22T10:59:19.164" v="2108" actId="164"/>
          <ac:spMkLst>
            <pc:docMk/>
            <pc:sldMk cId="2992043495" sldId="2147377291"/>
            <ac:spMk id="8" creationId="{0EA9CE37-05A7-6842-3D92-FF51636D086E}"/>
          </ac:spMkLst>
        </pc:spChg>
        <pc:spChg chg="add mod">
          <ac:chgData name="Steven Deutsch" userId="0aabbb08-65fc-4d58-943c-1b30355c9053" providerId="ADAL" clId="{E77F2D61-8790-4211-BC69-56B68AF229E9}" dt="2023-03-22T10:58:57.337" v="2102" actId="164"/>
          <ac:spMkLst>
            <pc:docMk/>
            <pc:sldMk cId="2992043495" sldId="2147377291"/>
            <ac:spMk id="9" creationId="{5A3E02DD-8955-7BB3-1C59-DBE43E5028B2}"/>
          </ac:spMkLst>
        </pc:spChg>
        <pc:spChg chg="add mod">
          <ac:chgData name="Steven Deutsch" userId="0aabbb08-65fc-4d58-943c-1b30355c9053" providerId="ADAL" clId="{E77F2D61-8790-4211-BC69-56B68AF229E9}" dt="2023-03-22T10:58:57.337" v="2102" actId="164"/>
          <ac:spMkLst>
            <pc:docMk/>
            <pc:sldMk cId="2992043495" sldId="2147377291"/>
            <ac:spMk id="10" creationId="{6E03B4AC-C672-AFA3-34F5-EB66DF3EE4D1}"/>
          </ac:spMkLst>
        </pc:spChg>
        <pc:spChg chg="add mod">
          <ac:chgData name="Steven Deutsch" userId="0aabbb08-65fc-4d58-943c-1b30355c9053" providerId="ADAL" clId="{E77F2D61-8790-4211-BC69-56B68AF229E9}" dt="2023-03-22T10:59:31.261" v="2111" actId="164"/>
          <ac:spMkLst>
            <pc:docMk/>
            <pc:sldMk cId="2992043495" sldId="2147377291"/>
            <ac:spMk id="11" creationId="{72C4EFAB-BE44-ED7F-FFDA-A208587CCDBE}"/>
          </ac:spMkLst>
        </pc:spChg>
        <pc:spChg chg="add mod">
          <ac:chgData name="Steven Deutsch" userId="0aabbb08-65fc-4d58-943c-1b30355c9053" providerId="ADAL" clId="{E77F2D61-8790-4211-BC69-56B68AF229E9}" dt="2023-03-22T10:59:31.261" v="2111" actId="164"/>
          <ac:spMkLst>
            <pc:docMk/>
            <pc:sldMk cId="2992043495" sldId="2147377291"/>
            <ac:spMk id="12" creationId="{0AC93A67-B130-4121-428D-A5C7B9436C02}"/>
          </ac:spMkLst>
        </pc:spChg>
        <pc:spChg chg="add mod">
          <ac:chgData name="Steven Deutsch" userId="0aabbb08-65fc-4d58-943c-1b30355c9053" providerId="ADAL" clId="{E77F2D61-8790-4211-BC69-56B68AF229E9}" dt="2023-03-22T10:59:11.708" v="2106" actId="164"/>
          <ac:spMkLst>
            <pc:docMk/>
            <pc:sldMk cId="2992043495" sldId="2147377291"/>
            <ac:spMk id="13" creationId="{5759A180-2463-B171-F56E-0CB2794654E8}"/>
          </ac:spMkLst>
        </pc:spChg>
        <pc:spChg chg="add mod">
          <ac:chgData name="Steven Deutsch" userId="0aabbb08-65fc-4d58-943c-1b30355c9053" providerId="ADAL" clId="{E77F2D61-8790-4211-BC69-56B68AF229E9}" dt="2023-03-22T10:59:11.708" v="2106" actId="164"/>
          <ac:spMkLst>
            <pc:docMk/>
            <pc:sldMk cId="2992043495" sldId="2147377291"/>
            <ac:spMk id="14" creationId="{E645ABA3-56CB-DB20-282E-D555E359FF51}"/>
          </ac:spMkLst>
        </pc:spChg>
        <pc:spChg chg="add mod">
          <ac:chgData name="Steven Deutsch" userId="0aabbb08-65fc-4d58-943c-1b30355c9053" providerId="ADAL" clId="{E77F2D61-8790-4211-BC69-56B68AF229E9}" dt="2023-03-22T10:59:15.786" v="2107" actId="164"/>
          <ac:spMkLst>
            <pc:docMk/>
            <pc:sldMk cId="2992043495" sldId="2147377291"/>
            <ac:spMk id="15" creationId="{F7D32863-C930-8EE8-28D2-1A27849F0C22}"/>
          </ac:spMkLst>
        </pc:spChg>
        <pc:spChg chg="add mod">
          <ac:chgData name="Steven Deutsch" userId="0aabbb08-65fc-4d58-943c-1b30355c9053" providerId="ADAL" clId="{E77F2D61-8790-4211-BC69-56B68AF229E9}" dt="2023-03-22T10:59:15.786" v="2107" actId="164"/>
          <ac:spMkLst>
            <pc:docMk/>
            <pc:sldMk cId="2992043495" sldId="2147377291"/>
            <ac:spMk id="16" creationId="{78FF62A3-7CBE-6034-24DD-27E2C95EC12D}"/>
          </ac:spMkLst>
        </pc:spChg>
        <pc:spChg chg="add mod">
          <ac:chgData name="Steven Deutsch" userId="0aabbb08-65fc-4d58-943c-1b30355c9053" providerId="ADAL" clId="{E77F2D61-8790-4211-BC69-56B68AF229E9}" dt="2023-03-22T10:59:35.751" v="2112" actId="164"/>
          <ac:spMkLst>
            <pc:docMk/>
            <pc:sldMk cId="2992043495" sldId="2147377291"/>
            <ac:spMk id="17" creationId="{B1E99991-B161-7E82-C349-D91CDC122A2A}"/>
          </ac:spMkLst>
        </pc:spChg>
        <pc:spChg chg="add mod">
          <ac:chgData name="Steven Deutsch" userId="0aabbb08-65fc-4d58-943c-1b30355c9053" providerId="ADAL" clId="{E77F2D61-8790-4211-BC69-56B68AF229E9}" dt="2023-03-22T10:59:35.751" v="2112" actId="164"/>
          <ac:spMkLst>
            <pc:docMk/>
            <pc:sldMk cId="2992043495" sldId="2147377291"/>
            <ac:spMk id="18" creationId="{4825C018-F685-CF4B-405C-5C594D8F8EAE}"/>
          </ac:spMkLst>
        </pc:spChg>
        <pc:spChg chg="add mod">
          <ac:chgData name="Steven Deutsch" userId="0aabbb08-65fc-4d58-943c-1b30355c9053" providerId="ADAL" clId="{E77F2D61-8790-4211-BC69-56B68AF229E9}" dt="2023-03-22T11:00:02.521" v="2114" actId="164"/>
          <ac:spMkLst>
            <pc:docMk/>
            <pc:sldMk cId="2992043495" sldId="2147377291"/>
            <ac:spMk id="19" creationId="{B5F4391F-AB84-2716-A7BB-97114E25967A}"/>
          </ac:spMkLst>
        </pc:spChg>
        <pc:spChg chg="add mod">
          <ac:chgData name="Steven Deutsch" userId="0aabbb08-65fc-4d58-943c-1b30355c9053" providerId="ADAL" clId="{E77F2D61-8790-4211-BC69-56B68AF229E9}" dt="2023-03-22T11:00:02.521" v="2114" actId="164"/>
          <ac:spMkLst>
            <pc:docMk/>
            <pc:sldMk cId="2992043495" sldId="2147377291"/>
            <ac:spMk id="20" creationId="{14DDBDF4-2A9D-5673-FBA9-470119DFDE93}"/>
          </ac:spMkLst>
        </pc:spChg>
        <pc:spChg chg="add mod">
          <ac:chgData name="Steven Deutsch" userId="0aabbb08-65fc-4d58-943c-1b30355c9053" providerId="ADAL" clId="{E77F2D61-8790-4211-BC69-56B68AF229E9}" dt="2023-03-22T10:59:58.890" v="2113" actId="164"/>
          <ac:spMkLst>
            <pc:docMk/>
            <pc:sldMk cId="2992043495" sldId="2147377291"/>
            <ac:spMk id="21" creationId="{299DA2B0-94E2-00BA-A67B-7B7A4A08F145}"/>
          </ac:spMkLst>
        </pc:spChg>
        <pc:spChg chg="add mod">
          <ac:chgData name="Steven Deutsch" userId="0aabbb08-65fc-4d58-943c-1b30355c9053" providerId="ADAL" clId="{E77F2D61-8790-4211-BC69-56B68AF229E9}" dt="2023-03-22T10:59:58.890" v="2113" actId="164"/>
          <ac:spMkLst>
            <pc:docMk/>
            <pc:sldMk cId="2992043495" sldId="2147377291"/>
            <ac:spMk id="22" creationId="{32F64285-F133-D4B8-04CC-BD3F621502DA}"/>
          </ac:spMkLst>
        </pc:spChg>
        <pc:spChg chg="add mod">
          <ac:chgData name="Steven Deutsch" userId="0aabbb08-65fc-4d58-943c-1b30355c9053" providerId="ADAL" clId="{E77F2D61-8790-4211-BC69-56B68AF229E9}" dt="2023-03-22T11:00:05.826" v="2115" actId="164"/>
          <ac:spMkLst>
            <pc:docMk/>
            <pc:sldMk cId="2992043495" sldId="2147377291"/>
            <ac:spMk id="23" creationId="{AE9F6BA3-EC6C-FEA0-A866-D0105B82AC26}"/>
          </ac:spMkLst>
        </pc:spChg>
        <pc:spChg chg="add mod">
          <ac:chgData name="Steven Deutsch" userId="0aabbb08-65fc-4d58-943c-1b30355c9053" providerId="ADAL" clId="{E77F2D61-8790-4211-BC69-56B68AF229E9}" dt="2023-03-22T11:00:05.826" v="2115" actId="164"/>
          <ac:spMkLst>
            <pc:docMk/>
            <pc:sldMk cId="2992043495" sldId="2147377291"/>
            <ac:spMk id="24" creationId="{18DAAFDD-9689-0F16-4B89-DA7B9B7D7EB2}"/>
          </ac:spMkLst>
        </pc:spChg>
        <pc:spChg chg="add mod">
          <ac:chgData name="Steven Deutsch" userId="0aabbb08-65fc-4d58-943c-1b30355c9053" providerId="ADAL" clId="{E77F2D61-8790-4211-BC69-56B68AF229E9}" dt="2023-03-22T10:59:04.202" v="2104" actId="164"/>
          <ac:spMkLst>
            <pc:docMk/>
            <pc:sldMk cId="2992043495" sldId="2147377291"/>
            <ac:spMk id="25" creationId="{0E8D0E5A-F127-1B3A-D1EA-1EDF67C53FDF}"/>
          </ac:spMkLst>
        </pc:spChg>
        <pc:spChg chg="add mod">
          <ac:chgData name="Steven Deutsch" userId="0aabbb08-65fc-4d58-943c-1b30355c9053" providerId="ADAL" clId="{E77F2D61-8790-4211-BC69-56B68AF229E9}" dt="2023-03-22T10:59:04.202" v="2104" actId="164"/>
          <ac:spMkLst>
            <pc:docMk/>
            <pc:sldMk cId="2992043495" sldId="2147377291"/>
            <ac:spMk id="26" creationId="{7819162C-BFE4-1D9C-8F7A-C4680092E707}"/>
          </ac:spMkLst>
        </pc:spChg>
        <pc:spChg chg="add mod">
          <ac:chgData name="Steven Deutsch" userId="0aabbb08-65fc-4d58-943c-1b30355c9053" providerId="ADAL" clId="{E77F2D61-8790-4211-BC69-56B68AF229E9}" dt="2023-03-22T10:59:08.164" v="2105" actId="164"/>
          <ac:spMkLst>
            <pc:docMk/>
            <pc:sldMk cId="2992043495" sldId="2147377291"/>
            <ac:spMk id="27" creationId="{6BF2644A-865D-86A6-60F0-2DBEF86B29D0}"/>
          </ac:spMkLst>
        </pc:spChg>
        <pc:spChg chg="add mod">
          <ac:chgData name="Steven Deutsch" userId="0aabbb08-65fc-4d58-943c-1b30355c9053" providerId="ADAL" clId="{E77F2D61-8790-4211-BC69-56B68AF229E9}" dt="2023-03-22T10:59:08.164" v="2105" actId="164"/>
          <ac:spMkLst>
            <pc:docMk/>
            <pc:sldMk cId="2992043495" sldId="2147377291"/>
            <ac:spMk id="28" creationId="{D8CF9D90-AC96-2F54-1689-5913FC56BB91}"/>
          </ac:spMkLst>
        </pc:spChg>
        <pc:spChg chg="add mod">
          <ac:chgData name="Steven Deutsch" userId="0aabbb08-65fc-4d58-943c-1b30355c9053" providerId="ADAL" clId="{E77F2D61-8790-4211-BC69-56B68AF229E9}" dt="2023-03-22T10:59:00.574" v="2103" actId="164"/>
          <ac:spMkLst>
            <pc:docMk/>
            <pc:sldMk cId="2992043495" sldId="2147377291"/>
            <ac:spMk id="29" creationId="{83D290E4-7407-E511-25A9-30153C003CED}"/>
          </ac:spMkLst>
        </pc:spChg>
        <pc:spChg chg="add mod">
          <ac:chgData name="Steven Deutsch" userId="0aabbb08-65fc-4d58-943c-1b30355c9053" providerId="ADAL" clId="{E77F2D61-8790-4211-BC69-56B68AF229E9}" dt="2023-03-22T10:59:00.574" v="2103" actId="164"/>
          <ac:spMkLst>
            <pc:docMk/>
            <pc:sldMk cId="2992043495" sldId="2147377291"/>
            <ac:spMk id="30" creationId="{3F2C5074-80BD-CE58-F37F-F2DBFFB3623C}"/>
          </ac:spMkLst>
        </pc:spChg>
        <pc:spChg chg="add mod">
          <ac:chgData name="Steven Deutsch" userId="0aabbb08-65fc-4d58-943c-1b30355c9053" providerId="ADAL" clId="{E77F2D61-8790-4211-BC69-56B68AF229E9}" dt="2023-03-22T11:00:09.284" v="2116" actId="164"/>
          <ac:spMkLst>
            <pc:docMk/>
            <pc:sldMk cId="2992043495" sldId="2147377291"/>
            <ac:spMk id="31" creationId="{502A5543-D95F-59E4-802B-7300913EED48}"/>
          </ac:spMkLst>
        </pc:spChg>
        <pc:spChg chg="add mod">
          <ac:chgData name="Steven Deutsch" userId="0aabbb08-65fc-4d58-943c-1b30355c9053" providerId="ADAL" clId="{E77F2D61-8790-4211-BC69-56B68AF229E9}" dt="2023-03-22T11:00:09.284" v="2116" actId="164"/>
          <ac:spMkLst>
            <pc:docMk/>
            <pc:sldMk cId="2992043495" sldId="2147377291"/>
            <ac:spMk id="32" creationId="{6686436E-34F8-1305-05D7-E30C5A10137C}"/>
          </ac:spMkLst>
        </pc:spChg>
        <pc:spChg chg="add mod">
          <ac:chgData name="Steven Deutsch" userId="0aabbb08-65fc-4d58-943c-1b30355c9053" providerId="ADAL" clId="{E77F2D61-8790-4211-BC69-56B68AF229E9}" dt="2023-03-22T11:00:12.906" v="2117" actId="164"/>
          <ac:spMkLst>
            <pc:docMk/>
            <pc:sldMk cId="2992043495" sldId="2147377291"/>
            <ac:spMk id="33" creationId="{D77698F3-1DB9-70A7-3DB0-B9E3CE331E75}"/>
          </ac:spMkLst>
        </pc:spChg>
        <pc:spChg chg="add mod">
          <ac:chgData name="Steven Deutsch" userId="0aabbb08-65fc-4d58-943c-1b30355c9053" providerId="ADAL" clId="{E77F2D61-8790-4211-BC69-56B68AF229E9}" dt="2023-03-22T11:00:12.906" v="2117" actId="164"/>
          <ac:spMkLst>
            <pc:docMk/>
            <pc:sldMk cId="2992043495" sldId="2147377291"/>
            <ac:spMk id="34" creationId="{342EFE6B-35E9-E4EF-1234-A526BF12C901}"/>
          </ac:spMkLst>
        </pc:spChg>
        <pc:spChg chg="add mod">
          <ac:chgData name="Steven Deutsch" userId="0aabbb08-65fc-4d58-943c-1b30355c9053" providerId="ADAL" clId="{E77F2D61-8790-4211-BC69-56B68AF229E9}" dt="2023-03-22T10:59:27.501" v="2110" actId="164"/>
          <ac:spMkLst>
            <pc:docMk/>
            <pc:sldMk cId="2992043495" sldId="2147377291"/>
            <ac:spMk id="35" creationId="{6B12A904-BA95-36B2-1D51-7772CDB67288}"/>
          </ac:spMkLst>
        </pc:spChg>
        <pc:spChg chg="add mod">
          <ac:chgData name="Steven Deutsch" userId="0aabbb08-65fc-4d58-943c-1b30355c9053" providerId="ADAL" clId="{E77F2D61-8790-4211-BC69-56B68AF229E9}" dt="2023-03-22T10:59:27.501" v="2110" actId="164"/>
          <ac:spMkLst>
            <pc:docMk/>
            <pc:sldMk cId="2992043495" sldId="2147377291"/>
            <ac:spMk id="36" creationId="{1D3F6D6C-0FFA-EC25-D552-66048BEFD277}"/>
          </ac:spMkLst>
        </pc:spChg>
        <pc:spChg chg="add mod">
          <ac:chgData name="Steven Deutsch" userId="0aabbb08-65fc-4d58-943c-1b30355c9053" providerId="ADAL" clId="{E77F2D61-8790-4211-BC69-56B68AF229E9}" dt="2023-03-22T10:59:23.823" v="2109" actId="164"/>
          <ac:spMkLst>
            <pc:docMk/>
            <pc:sldMk cId="2992043495" sldId="2147377291"/>
            <ac:spMk id="37" creationId="{1CEE5DD5-DC26-0896-3EDC-6510BFF09F43}"/>
          </ac:spMkLst>
        </pc:spChg>
        <pc:spChg chg="add mod">
          <ac:chgData name="Steven Deutsch" userId="0aabbb08-65fc-4d58-943c-1b30355c9053" providerId="ADAL" clId="{E77F2D61-8790-4211-BC69-56B68AF229E9}" dt="2023-03-22T10:59:23.823" v="2109" actId="164"/>
          <ac:spMkLst>
            <pc:docMk/>
            <pc:sldMk cId="2992043495" sldId="2147377291"/>
            <ac:spMk id="38" creationId="{330D8D5C-BE06-88B6-6FFB-9699F79836B1}"/>
          </ac:spMkLst>
        </pc:spChg>
        <pc:spChg chg="del">
          <ac:chgData name="Steven Deutsch" userId="0aabbb08-65fc-4d58-943c-1b30355c9053" providerId="ADAL" clId="{E77F2D61-8790-4211-BC69-56B68AF229E9}" dt="2023-03-30T14:22:46.668" v="2692" actId="478"/>
          <ac:spMkLst>
            <pc:docMk/>
            <pc:sldMk cId="2992043495" sldId="2147377291"/>
            <ac:spMk id="42" creationId="{D8F9FA41-A364-A9EE-A2A8-27F052D87E51}"/>
          </ac:spMkLst>
        </pc:spChg>
        <pc:grpChg chg="add mod">
          <ac:chgData name="Steven Deutsch" userId="0aabbb08-65fc-4d58-943c-1b30355c9053" providerId="ADAL" clId="{E77F2D61-8790-4211-BC69-56B68AF229E9}" dt="2023-03-22T10:58:51.093" v="2101" actId="164"/>
          <ac:grpSpMkLst>
            <pc:docMk/>
            <pc:sldMk cId="2992043495" sldId="2147377291"/>
            <ac:grpSpMk id="40" creationId="{192F252B-A7D5-7079-5443-196970D088B5}"/>
          </ac:grpSpMkLst>
        </pc:grpChg>
        <pc:grpChg chg="add mod">
          <ac:chgData name="Steven Deutsch" userId="0aabbb08-65fc-4d58-943c-1b30355c9053" providerId="ADAL" clId="{E77F2D61-8790-4211-BC69-56B68AF229E9}" dt="2023-03-22T10:58:57.337" v="2102" actId="164"/>
          <ac:grpSpMkLst>
            <pc:docMk/>
            <pc:sldMk cId="2992043495" sldId="2147377291"/>
            <ac:grpSpMk id="41" creationId="{2B61E16B-7456-4AB6-3ECF-B17F9F02FF3E}"/>
          </ac:grpSpMkLst>
        </pc:grpChg>
        <pc:grpChg chg="add mod">
          <ac:chgData name="Steven Deutsch" userId="0aabbb08-65fc-4d58-943c-1b30355c9053" providerId="ADAL" clId="{E77F2D61-8790-4211-BC69-56B68AF229E9}" dt="2023-03-22T10:59:00.574" v="2103" actId="164"/>
          <ac:grpSpMkLst>
            <pc:docMk/>
            <pc:sldMk cId="2992043495" sldId="2147377291"/>
            <ac:grpSpMk id="44" creationId="{90E45B80-31B5-E4E0-114F-93D882813775}"/>
          </ac:grpSpMkLst>
        </pc:grpChg>
        <pc:grpChg chg="add mod">
          <ac:chgData name="Steven Deutsch" userId="0aabbb08-65fc-4d58-943c-1b30355c9053" providerId="ADAL" clId="{E77F2D61-8790-4211-BC69-56B68AF229E9}" dt="2023-03-22T10:59:04.202" v="2104" actId="164"/>
          <ac:grpSpMkLst>
            <pc:docMk/>
            <pc:sldMk cId="2992043495" sldId="2147377291"/>
            <ac:grpSpMk id="45" creationId="{7FECE203-A049-38F3-06B0-2C6068A79BA7}"/>
          </ac:grpSpMkLst>
        </pc:grpChg>
        <pc:grpChg chg="add mod">
          <ac:chgData name="Steven Deutsch" userId="0aabbb08-65fc-4d58-943c-1b30355c9053" providerId="ADAL" clId="{E77F2D61-8790-4211-BC69-56B68AF229E9}" dt="2023-03-22T10:59:08.164" v="2105" actId="164"/>
          <ac:grpSpMkLst>
            <pc:docMk/>
            <pc:sldMk cId="2992043495" sldId="2147377291"/>
            <ac:grpSpMk id="46" creationId="{21973B8D-0DA9-8085-1E13-473DE39F0F19}"/>
          </ac:grpSpMkLst>
        </pc:grpChg>
        <pc:grpChg chg="add mod">
          <ac:chgData name="Steven Deutsch" userId="0aabbb08-65fc-4d58-943c-1b30355c9053" providerId="ADAL" clId="{E77F2D61-8790-4211-BC69-56B68AF229E9}" dt="2023-03-22T10:59:11.708" v="2106" actId="164"/>
          <ac:grpSpMkLst>
            <pc:docMk/>
            <pc:sldMk cId="2992043495" sldId="2147377291"/>
            <ac:grpSpMk id="47" creationId="{B8995195-3DA2-1234-9480-AA1CA467C9BA}"/>
          </ac:grpSpMkLst>
        </pc:grpChg>
        <pc:grpChg chg="add mod">
          <ac:chgData name="Steven Deutsch" userId="0aabbb08-65fc-4d58-943c-1b30355c9053" providerId="ADAL" clId="{E77F2D61-8790-4211-BC69-56B68AF229E9}" dt="2023-03-22T10:59:15.786" v="2107" actId="164"/>
          <ac:grpSpMkLst>
            <pc:docMk/>
            <pc:sldMk cId="2992043495" sldId="2147377291"/>
            <ac:grpSpMk id="48" creationId="{E30C2F6E-0762-2F11-1578-92139C7ECAA4}"/>
          </ac:grpSpMkLst>
        </pc:grpChg>
        <pc:grpChg chg="add mod">
          <ac:chgData name="Steven Deutsch" userId="0aabbb08-65fc-4d58-943c-1b30355c9053" providerId="ADAL" clId="{E77F2D61-8790-4211-BC69-56B68AF229E9}" dt="2023-03-22T10:59:19.164" v="2108" actId="164"/>
          <ac:grpSpMkLst>
            <pc:docMk/>
            <pc:sldMk cId="2992043495" sldId="2147377291"/>
            <ac:grpSpMk id="49" creationId="{A6A51BB9-DC1F-637A-2AD8-F637FE29EF14}"/>
          </ac:grpSpMkLst>
        </pc:grpChg>
        <pc:grpChg chg="add mod">
          <ac:chgData name="Steven Deutsch" userId="0aabbb08-65fc-4d58-943c-1b30355c9053" providerId="ADAL" clId="{E77F2D61-8790-4211-BC69-56B68AF229E9}" dt="2023-03-22T10:59:23.823" v="2109" actId="164"/>
          <ac:grpSpMkLst>
            <pc:docMk/>
            <pc:sldMk cId="2992043495" sldId="2147377291"/>
            <ac:grpSpMk id="50" creationId="{B1304730-ED06-38D7-11D3-0478C285DD4C}"/>
          </ac:grpSpMkLst>
        </pc:grpChg>
        <pc:grpChg chg="add mod">
          <ac:chgData name="Steven Deutsch" userId="0aabbb08-65fc-4d58-943c-1b30355c9053" providerId="ADAL" clId="{E77F2D61-8790-4211-BC69-56B68AF229E9}" dt="2023-03-22T10:59:27.501" v="2110" actId="164"/>
          <ac:grpSpMkLst>
            <pc:docMk/>
            <pc:sldMk cId="2992043495" sldId="2147377291"/>
            <ac:grpSpMk id="51" creationId="{D2BCFBAA-B489-4AE3-2417-0FE5871A0BCD}"/>
          </ac:grpSpMkLst>
        </pc:grpChg>
        <pc:grpChg chg="add mod">
          <ac:chgData name="Steven Deutsch" userId="0aabbb08-65fc-4d58-943c-1b30355c9053" providerId="ADAL" clId="{E77F2D61-8790-4211-BC69-56B68AF229E9}" dt="2023-03-22T10:59:31.261" v="2111" actId="164"/>
          <ac:grpSpMkLst>
            <pc:docMk/>
            <pc:sldMk cId="2992043495" sldId="2147377291"/>
            <ac:grpSpMk id="52" creationId="{C473F4C8-6DFA-47BD-CEF0-89B2BD82B512}"/>
          </ac:grpSpMkLst>
        </pc:grpChg>
        <pc:grpChg chg="add mod">
          <ac:chgData name="Steven Deutsch" userId="0aabbb08-65fc-4d58-943c-1b30355c9053" providerId="ADAL" clId="{E77F2D61-8790-4211-BC69-56B68AF229E9}" dt="2023-03-22T10:59:35.751" v="2112" actId="164"/>
          <ac:grpSpMkLst>
            <pc:docMk/>
            <pc:sldMk cId="2992043495" sldId="2147377291"/>
            <ac:grpSpMk id="53" creationId="{046BD528-364A-8E9B-DE0B-8F8E5F1EB553}"/>
          </ac:grpSpMkLst>
        </pc:grpChg>
        <pc:grpChg chg="add mod">
          <ac:chgData name="Steven Deutsch" userId="0aabbb08-65fc-4d58-943c-1b30355c9053" providerId="ADAL" clId="{E77F2D61-8790-4211-BC69-56B68AF229E9}" dt="2023-03-22T10:59:58.890" v="2113" actId="164"/>
          <ac:grpSpMkLst>
            <pc:docMk/>
            <pc:sldMk cId="2992043495" sldId="2147377291"/>
            <ac:grpSpMk id="54" creationId="{8CB1D2C5-1857-7CB9-CC5B-9E1453CAFAA1}"/>
          </ac:grpSpMkLst>
        </pc:grpChg>
        <pc:grpChg chg="add mod">
          <ac:chgData name="Steven Deutsch" userId="0aabbb08-65fc-4d58-943c-1b30355c9053" providerId="ADAL" clId="{E77F2D61-8790-4211-BC69-56B68AF229E9}" dt="2023-03-22T11:00:02.521" v="2114" actId="164"/>
          <ac:grpSpMkLst>
            <pc:docMk/>
            <pc:sldMk cId="2992043495" sldId="2147377291"/>
            <ac:grpSpMk id="55" creationId="{6205DEF0-926F-9687-56C6-DDF8C82500D4}"/>
          </ac:grpSpMkLst>
        </pc:grpChg>
        <pc:grpChg chg="add mod">
          <ac:chgData name="Steven Deutsch" userId="0aabbb08-65fc-4d58-943c-1b30355c9053" providerId="ADAL" clId="{E77F2D61-8790-4211-BC69-56B68AF229E9}" dt="2023-03-22T11:00:05.826" v="2115" actId="164"/>
          <ac:grpSpMkLst>
            <pc:docMk/>
            <pc:sldMk cId="2992043495" sldId="2147377291"/>
            <ac:grpSpMk id="56" creationId="{F6408775-D9C5-27B9-C25D-D1D7EF987CD4}"/>
          </ac:grpSpMkLst>
        </pc:grpChg>
        <pc:grpChg chg="add mod">
          <ac:chgData name="Steven Deutsch" userId="0aabbb08-65fc-4d58-943c-1b30355c9053" providerId="ADAL" clId="{E77F2D61-8790-4211-BC69-56B68AF229E9}" dt="2023-03-22T11:00:09.284" v="2116" actId="164"/>
          <ac:grpSpMkLst>
            <pc:docMk/>
            <pc:sldMk cId="2992043495" sldId="2147377291"/>
            <ac:grpSpMk id="57" creationId="{3E0F5C5E-872E-5A7F-4F03-327FA76F5CF8}"/>
          </ac:grpSpMkLst>
        </pc:grpChg>
        <pc:grpChg chg="add mod">
          <ac:chgData name="Steven Deutsch" userId="0aabbb08-65fc-4d58-943c-1b30355c9053" providerId="ADAL" clId="{E77F2D61-8790-4211-BC69-56B68AF229E9}" dt="2023-03-22T11:00:12.906" v="2117" actId="164"/>
          <ac:grpSpMkLst>
            <pc:docMk/>
            <pc:sldMk cId="2992043495" sldId="2147377291"/>
            <ac:grpSpMk id="58" creationId="{F4B4D014-64CB-63F3-0289-229C56C9520A}"/>
          </ac:grpSpMkLst>
        </pc:grpChg>
      </pc:sldChg>
      <pc:sldChg chg="addSp delSp modSp add mod">
        <pc:chgData name="Steven Deutsch" userId="0aabbb08-65fc-4d58-943c-1b30355c9053" providerId="ADAL" clId="{E77F2D61-8790-4211-BC69-56B68AF229E9}" dt="2023-03-30T14:22:55.548" v="2696" actId="478"/>
        <pc:sldMkLst>
          <pc:docMk/>
          <pc:sldMk cId="3250222607" sldId="2147377292"/>
        </pc:sldMkLst>
        <pc:spChg chg="mod">
          <ac:chgData name="Steven Deutsch" userId="0aabbb08-65fc-4d58-943c-1b30355c9053" providerId="ADAL" clId="{E77F2D61-8790-4211-BC69-56B68AF229E9}" dt="2023-03-20T14:12:34.102" v="527" actId="20577"/>
          <ac:spMkLst>
            <pc:docMk/>
            <pc:sldMk cId="3250222607" sldId="2147377292"/>
            <ac:spMk id="2" creationId="{13A82537-AAB4-944B-AD37-C10983948900}"/>
          </ac:spMkLst>
        </pc:spChg>
        <pc:spChg chg="add mod">
          <ac:chgData name="Steven Deutsch" userId="0aabbb08-65fc-4d58-943c-1b30355c9053" providerId="ADAL" clId="{E77F2D61-8790-4211-BC69-56B68AF229E9}" dt="2023-03-22T10:51:15.518" v="2041" actId="164"/>
          <ac:spMkLst>
            <pc:docMk/>
            <pc:sldMk cId="3250222607" sldId="2147377292"/>
            <ac:spMk id="3" creationId="{E9544BE0-B4C1-25B4-4354-DCBF1EE78F06}"/>
          </ac:spMkLst>
        </pc:spChg>
        <pc:spChg chg="add mod">
          <ac:chgData name="Steven Deutsch" userId="0aabbb08-65fc-4d58-943c-1b30355c9053" providerId="ADAL" clId="{E77F2D61-8790-4211-BC69-56B68AF229E9}" dt="2023-03-22T10:51:15.518" v="2041" actId="164"/>
          <ac:spMkLst>
            <pc:docMk/>
            <pc:sldMk cId="3250222607" sldId="2147377292"/>
            <ac:spMk id="4" creationId="{9FBF735C-070A-50AC-817C-BC79522092D6}"/>
          </ac:spMkLst>
        </pc:spChg>
        <pc:spChg chg="add mod">
          <ac:chgData name="Steven Deutsch" userId="0aabbb08-65fc-4d58-943c-1b30355c9053" providerId="ADAL" clId="{E77F2D61-8790-4211-BC69-56B68AF229E9}" dt="2023-03-22T10:50:30.422" v="2030" actId="164"/>
          <ac:spMkLst>
            <pc:docMk/>
            <pc:sldMk cId="3250222607" sldId="2147377292"/>
            <ac:spMk id="5" creationId="{D911247E-181B-153A-CA1B-9FB50255D584}"/>
          </ac:spMkLst>
        </pc:spChg>
        <pc:spChg chg="add mod">
          <ac:chgData name="Steven Deutsch" userId="0aabbb08-65fc-4d58-943c-1b30355c9053" providerId="ADAL" clId="{E77F2D61-8790-4211-BC69-56B68AF229E9}" dt="2023-03-22T10:50:30.422" v="2030" actId="164"/>
          <ac:spMkLst>
            <pc:docMk/>
            <pc:sldMk cId="3250222607" sldId="2147377292"/>
            <ac:spMk id="6" creationId="{2E1AB0E7-6E66-7A50-B99B-C34D8AC1D799}"/>
          </ac:spMkLst>
        </pc:spChg>
        <pc:spChg chg="add mod">
          <ac:chgData name="Steven Deutsch" userId="0aabbb08-65fc-4d58-943c-1b30355c9053" providerId="ADAL" clId="{E77F2D61-8790-4211-BC69-56B68AF229E9}" dt="2023-03-22T10:51:31.432" v="2044" actId="164"/>
          <ac:spMkLst>
            <pc:docMk/>
            <pc:sldMk cId="3250222607" sldId="2147377292"/>
            <ac:spMk id="7" creationId="{88796572-99FC-FAA0-F99B-11E805A00906}"/>
          </ac:spMkLst>
        </pc:spChg>
        <pc:spChg chg="add mod">
          <ac:chgData name="Steven Deutsch" userId="0aabbb08-65fc-4d58-943c-1b30355c9053" providerId="ADAL" clId="{E77F2D61-8790-4211-BC69-56B68AF229E9}" dt="2023-03-22T10:51:31.432" v="2044" actId="164"/>
          <ac:spMkLst>
            <pc:docMk/>
            <pc:sldMk cId="3250222607" sldId="2147377292"/>
            <ac:spMk id="8" creationId="{FA16A294-CD64-E042-556E-381132E3F0D4}"/>
          </ac:spMkLst>
        </pc:spChg>
        <pc:spChg chg="add mod">
          <ac:chgData name="Steven Deutsch" userId="0aabbb08-65fc-4d58-943c-1b30355c9053" providerId="ADAL" clId="{E77F2D61-8790-4211-BC69-56B68AF229E9}" dt="2023-03-22T10:50:57.789" v="2037" actId="164"/>
          <ac:spMkLst>
            <pc:docMk/>
            <pc:sldMk cId="3250222607" sldId="2147377292"/>
            <ac:spMk id="9" creationId="{A0308DE1-DB65-85BA-3703-F4055341C834}"/>
          </ac:spMkLst>
        </pc:spChg>
        <pc:spChg chg="add mod">
          <ac:chgData name="Steven Deutsch" userId="0aabbb08-65fc-4d58-943c-1b30355c9053" providerId="ADAL" clId="{E77F2D61-8790-4211-BC69-56B68AF229E9}" dt="2023-03-22T10:50:57.789" v="2037" actId="164"/>
          <ac:spMkLst>
            <pc:docMk/>
            <pc:sldMk cId="3250222607" sldId="2147377292"/>
            <ac:spMk id="10" creationId="{FCEF5468-E9A6-70F4-75A4-A57CF3F1EBAA}"/>
          </ac:spMkLst>
        </pc:spChg>
        <pc:spChg chg="add mod">
          <ac:chgData name="Steven Deutsch" userId="0aabbb08-65fc-4d58-943c-1b30355c9053" providerId="ADAL" clId="{E77F2D61-8790-4211-BC69-56B68AF229E9}" dt="2023-03-22T10:50:50.705" v="2035" actId="164"/>
          <ac:spMkLst>
            <pc:docMk/>
            <pc:sldMk cId="3250222607" sldId="2147377292"/>
            <ac:spMk id="11" creationId="{87B17A11-9825-C1D7-6688-AA6E1B585640}"/>
          </ac:spMkLst>
        </pc:spChg>
        <pc:spChg chg="add mod">
          <ac:chgData name="Steven Deutsch" userId="0aabbb08-65fc-4d58-943c-1b30355c9053" providerId="ADAL" clId="{E77F2D61-8790-4211-BC69-56B68AF229E9}" dt="2023-03-22T10:50:50.705" v="2035" actId="164"/>
          <ac:spMkLst>
            <pc:docMk/>
            <pc:sldMk cId="3250222607" sldId="2147377292"/>
            <ac:spMk id="12" creationId="{71581EE5-A872-12FE-20E8-B04D9ECC447E}"/>
          </ac:spMkLst>
        </pc:spChg>
        <pc:spChg chg="add mod">
          <ac:chgData name="Steven Deutsch" userId="0aabbb08-65fc-4d58-943c-1b30355c9053" providerId="ADAL" clId="{E77F2D61-8790-4211-BC69-56B68AF229E9}" dt="2023-03-22T10:50:33.842" v="2031" actId="164"/>
          <ac:spMkLst>
            <pc:docMk/>
            <pc:sldMk cId="3250222607" sldId="2147377292"/>
            <ac:spMk id="13" creationId="{FAF8EA66-BCB4-F4D7-0421-67CCE2D5F7C6}"/>
          </ac:spMkLst>
        </pc:spChg>
        <pc:spChg chg="add mod">
          <ac:chgData name="Steven Deutsch" userId="0aabbb08-65fc-4d58-943c-1b30355c9053" providerId="ADAL" clId="{E77F2D61-8790-4211-BC69-56B68AF229E9}" dt="2023-03-22T10:50:33.842" v="2031" actId="164"/>
          <ac:spMkLst>
            <pc:docMk/>
            <pc:sldMk cId="3250222607" sldId="2147377292"/>
            <ac:spMk id="14" creationId="{8D154466-10FC-E70E-4709-F8135840DEEA}"/>
          </ac:spMkLst>
        </pc:spChg>
        <pc:spChg chg="add mod">
          <ac:chgData name="Steven Deutsch" userId="0aabbb08-65fc-4d58-943c-1b30355c9053" providerId="ADAL" clId="{E77F2D61-8790-4211-BC69-56B68AF229E9}" dt="2023-03-22T10:50:38.547" v="2032" actId="164"/>
          <ac:spMkLst>
            <pc:docMk/>
            <pc:sldMk cId="3250222607" sldId="2147377292"/>
            <ac:spMk id="15" creationId="{883C5579-07EC-9858-E34F-82B06D87026A}"/>
          </ac:spMkLst>
        </pc:spChg>
        <pc:spChg chg="add mod">
          <ac:chgData name="Steven Deutsch" userId="0aabbb08-65fc-4d58-943c-1b30355c9053" providerId="ADAL" clId="{E77F2D61-8790-4211-BC69-56B68AF229E9}" dt="2023-03-22T10:50:38.547" v="2032" actId="164"/>
          <ac:spMkLst>
            <pc:docMk/>
            <pc:sldMk cId="3250222607" sldId="2147377292"/>
            <ac:spMk id="16" creationId="{2DA5C16E-3B95-5F98-4F7F-94C423B43F18}"/>
          </ac:spMkLst>
        </pc:spChg>
        <pc:spChg chg="add mod">
          <ac:chgData name="Steven Deutsch" userId="0aabbb08-65fc-4d58-943c-1b30355c9053" providerId="ADAL" clId="{E77F2D61-8790-4211-BC69-56B68AF229E9}" dt="2023-03-22T10:51:10.334" v="2040" actId="164"/>
          <ac:spMkLst>
            <pc:docMk/>
            <pc:sldMk cId="3250222607" sldId="2147377292"/>
            <ac:spMk id="17" creationId="{5B7A43CA-719B-2491-F3F5-00158E4BCFB1}"/>
          </ac:spMkLst>
        </pc:spChg>
        <pc:spChg chg="add mod">
          <ac:chgData name="Steven Deutsch" userId="0aabbb08-65fc-4d58-943c-1b30355c9053" providerId="ADAL" clId="{E77F2D61-8790-4211-BC69-56B68AF229E9}" dt="2023-03-22T10:51:10.334" v="2040" actId="164"/>
          <ac:spMkLst>
            <pc:docMk/>
            <pc:sldMk cId="3250222607" sldId="2147377292"/>
            <ac:spMk id="18" creationId="{7C961F29-2D8B-385A-B5DA-DA92638A0F72}"/>
          </ac:spMkLst>
        </pc:spChg>
        <pc:spChg chg="add mod">
          <ac:chgData name="Steven Deutsch" userId="0aabbb08-65fc-4d58-943c-1b30355c9053" providerId="ADAL" clId="{E77F2D61-8790-4211-BC69-56B68AF229E9}" dt="2023-03-22T10:51:01.625" v="2038" actId="164"/>
          <ac:spMkLst>
            <pc:docMk/>
            <pc:sldMk cId="3250222607" sldId="2147377292"/>
            <ac:spMk id="19" creationId="{0BCFF1F6-BB70-25BF-4D60-8F7427601DA3}"/>
          </ac:spMkLst>
        </pc:spChg>
        <pc:spChg chg="add mod">
          <ac:chgData name="Steven Deutsch" userId="0aabbb08-65fc-4d58-943c-1b30355c9053" providerId="ADAL" clId="{E77F2D61-8790-4211-BC69-56B68AF229E9}" dt="2023-03-22T10:51:01.625" v="2038" actId="164"/>
          <ac:spMkLst>
            <pc:docMk/>
            <pc:sldMk cId="3250222607" sldId="2147377292"/>
            <ac:spMk id="20" creationId="{1C41B786-9F24-AE68-C1F6-C61DB75C7490}"/>
          </ac:spMkLst>
        </pc:spChg>
        <pc:spChg chg="add mod">
          <ac:chgData name="Steven Deutsch" userId="0aabbb08-65fc-4d58-943c-1b30355c9053" providerId="ADAL" clId="{E77F2D61-8790-4211-BC69-56B68AF229E9}" dt="2023-03-22T10:50:23.163" v="2028" actId="164"/>
          <ac:spMkLst>
            <pc:docMk/>
            <pc:sldMk cId="3250222607" sldId="2147377292"/>
            <ac:spMk id="21" creationId="{25048A6B-B315-BBB0-AD7F-155960121246}"/>
          </ac:spMkLst>
        </pc:spChg>
        <pc:spChg chg="add mod">
          <ac:chgData name="Steven Deutsch" userId="0aabbb08-65fc-4d58-943c-1b30355c9053" providerId="ADAL" clId="{E77F2D61-8790-4211-BC69-56B68AF229E9}" dt="2023-03-22T10:50:23.163" v="2028" actId="164"/>
          <ac:spMkLst>
            <pc:docMk/>
            <pc:sldMk cId="3250222607" sldId="2147377292"/>
            <ac:spMk id="22" creationId="{93ED63E6-7BB4-87C4-ACFE-2E99AA2CE9C4}"/>
          </ac:spMkLst>
        </pc:spChg>
        <pc:spChg chg="add mod">
          <ac:chgData name="Steven Deutsch" userId="0aabbb08-65fc-4d58-943c-1b30355c9053" providerId="ADAL" clId="{E77F2D61-8790-4211-BC69-56B68AF229E9}" dt="2023-03-22T10:50:26.595" v="2029" actId="164"/>
          <ac:spMkLst>
            <pc:docMk/>
            <pc:sldMk cId="3250222607" sldId="2147377292"/>
            <ac:spMk id="23" creationId="{01BB2B35-AA9B-BA57-B8E8-0E44DF6D8E77}"/>
          </ac:spMkLst>
        </pc:spChg>
        <pc:spChg chg="add mod">
          <ac:chgData name="Steven Deutsch" userId="0aabbb08-65fc-4d58-943c-1b30355c9053" providerId="ADAL" clId="{E77F2D61-8790-4211-BC69-56B68AF229E9}" dt="2023-03-22T10:50:26.595" v="2029" actId="164"/>
          <ac:spMkLst>
            <pc:docMk/>
            <pc:sldMk cId="3250222607" sldId="2147377292"/>
            <ac:spMk id="24" creationId="{9F479F41-4680-88DC-6468-DACB87ECD8BD}"/>
          </ac:spMkLst>
        </pc:spChg>
        <pc:spChg chg="add mod">
          <ac:chgData name="Steven Deutsch" userId="0aabbb08-65fc-4d58-943c-1b30355c9053" providerId="ADAL" clId="{E77F2D61-8790-4211-BC69-56B68AF229E9}" dt="2023-03-22T10:50:42.233" v="2033" actId="164"/>
          <ac:spMkLst>
            <pc:docMk/>
            <pc:sldMk cId="3250222607" sldId="2147377292"/>
            <ac:spMk id="25" creationId="{91A8DE15-65C8-7902-31DB-5826B6547417}"/>
          </ac:spMkLst>
        </pc:spChg>
        <pc:spChg chg="add mod">
          <ac:chgData name="Steven Deutsch" userId="0aabbb08-65fc-4d58-943c-1b30355c9053" providerId="ADAL" clId="{E77F2D61-8790-4211-BC69-56B68AF229E9}" dt="2023-03-22T10:50:42.233" v="2033" actId="164"/>
          <ac:spMkLst>
            <pc:docMk/>
            <pc:sldMk cId="3250222607" sldId="2147377292"/>
            <ac:spMk id="26" creationId="{B8C8D067-7AC0-5282-2A77-318A6919C9B7}"/>
          </ac:spMkLst>
        </pc:spChg>
        <pc:spChg chg="add mod">
          <ac:chgData name="Steven Deutsch" userId="0aabbb08-65fc-4d58-943c-1b30355c9053" providerId="ADAL" clId="{E77F2D61-8790-4211-BC69-56B68AF229E9}" dt="2023-03-22T10:50:54.287" v="2036" actId="164"/>
          <ac:spMkLst>
            <pc:docMk/>
            <pc:sldMk cId="3250222607" sldId="2147377292"/>
            <ac:spMk id="27" creationId="{998B0665-F5BA-1955-64FB-97728D081282}"/>
          </ac:spMkLst>
        </pc:spChg>
        <pc:spChg chg="add mod">
          <ac:chgData name="Steven Deutsch" userId="0aabbb08-65fc-4d58-943c-1b30355c9053" providerId="ADAL" clId="{E77F2D61-8790-4211-BC69-56B68AF229E9}" dt="2023-03-22T10:50:54.287" v="2036" actId="164"/>
          <ac:spMkLst>
            <pc:docMk/>
            <pc:sldMk cId="3250222607" sldId="2147377292"/>
            <ac:spMk id="28" creationId="{87AB9B8B-7726-5924-87AD-26EB8D5AB94F}"/>
          </ac:spMkLst>
        </pc:spChg>
        <pc:spChg chg="add mod">
          <ac:chgData name="Steven Deutsch" userId="0aabbb08-65fc-4d58-943c-1b30355c9053" providerId="ADAL" clId="{E77F2D61-8790-4211-BC69-56B68AF229E9}" dt="2023-03-22T10:51:05.364" v="2039" actId="164"/>
          <ac:spMkLst>
            <pc:docMk/>
            <pc:sldMk cId="3250222607" sldId="2147377292"/>
            <ac:spMk id="29" creationId="{4F7951DE-03F1-390A-21A8-A4E544204167}"/>
          </ac:spMkLst>
        </pc:spChg>
        <pc:spChg chg="add mod">
          <ac:chgData name="Steven Deutsch" userId="0aabbb08-65fc-4d58-943c-1b30355c9053" providerId="ADAL" clId="{E77F2D61-8790-4211-BC69-56B68AF229E9}" dt="2023-03-22T10:51:05.364" v="2039" actId="164"/>
          <ac:spMkLst>
            <pc:docMk/>
            <pc:sldMk cId="3250222607" sldId="2147377292"/>
            <ac:spMk id="30" creationId="{6275494D-5180-F427-2278-DA1BD2D5A502}"/>
          </ac:spMkLst>
        </pc:spChg>
        <pc:spChg chg="add mod">
          <ac:chgData name="Steven Deutsch" userId="0aabbb08-65fc-4d58-943c-1b30355c9053" providerId="ADAL" clId="{E77F2D61-8790-4211-BC69-56B68AF229E9}" dt="2023-03-22T10:51:27.637" v="2043" actId="164"/>
          <ac:spMkLst>
            <pc:docMk/>
            <pc:sldMk cId="3250222607" sldId="2147377292"/>
            <ac:spMk id="31" creationId="{7D2634CE-D2B5-0AF7-5281-0798F28A7C18}"/>
          </ac:spMkLst>
        </pc:spChg>
        <pc:spChg chg="add mod">
          <ac:chgData name="Steven Deutsch" userId="0aabbb08-65fc-4d58-943c-1b30355c9053" providerId="ADAL" clId="{E77F2D61-8790-4211-BC69-56B68AF229E9}" dt="2023-03-22T10:51:27.637" v="2043" actId="164"/>
          <ac:spMkLst>
            <pc:docMk/>
            <pc:sldMk cId="3250222607" sldId="2147377292"/>
            <ac:spMk id="32" creationId="{CAF73AD6-C5F3-24CF-B971-3384F791BED6}"/>
          </ac:spMkLst>
        </pc:spChg>
        <pc:spChg chg="add mod">
          <ac:chgData name="Steven Deutsch" userId="0aabbb08-65fc-4d58-943c-1b30355c9053" providerId="ADAL" clId="{E77F2D61-8790-4211-BC69-56B68AF229E9}" dt="2023-03-22T10:51:22.163" v="2042" actId="164"/>
          <ac:spMkLst>
            <pc:docMk/>
            <pc:sldMk cId="3250222607" sldId="2147377292"/>
            <ac:spMk id="33" creationId="{55F59ED8-A0FA-39E3-0669-F557386AC942}"/>
          </ac:spMkLst>
        </pc:spChg>
        <pc:spChg chg="add mod">
          <ac:chgData name="Steven Deutsch" userId="0aabbb08-65fc-4d58-943c-1b30355c9053" providerId="ADAL" clId="{E77F2D61-8790-4211-BC69-56B68AF229E9}" dt="2023-03-22T10:51:22.163" v="2042" actId="164"/>
          <ac:spMkLst>
            <pc:docMk/>
            <pc:sldMk cId="3250222607" sldId="2147377292"/>
            <ac:spMk id="34" creationId="{62DB5A55-25CE-D17B-CDFA-0965C55975FA}"/>
          </ac:spMkLst>
        </pc:spChg>
        <pc:spChg chg="add mod">
          <ac:chgData name="Steven Deutsch" userId="0aabbb08-65fc-4d58-943c-1b30355c9053" providerId="ADAL" clId="{E77F2D61-8790-4211-BC69-56B68AF229E9}" dt="2023-03-22T10:50:46.485" v="2034" actId="164"/>
          <ac:spMkLst>
            <pc:docMk/>
            <pc:sldMk cId="3250222607" sldId="2147377292"/>
            <ac:spMk id="35" creationId="{4607DF84-B0DB-53DA-AB97-CE7D685922E4}"/>
          </ac:spMkLst>
        </pc:spChg>
        <pc:spChg chg="add mod">
          <ac:chgData name="Steven Deutsch" userId="0aabbb08-65fc-4d58-943c-1b30355c9053" providerId="ADAL" clId="{E77F2D61-8790-4211-BC69-56B68AF229E9}" dt="2023-03-22T10:50:46.485" v="2034" actId="164"/>
          <ac:spMkLst>
            <pc:docMk/>
            <pc:sldMk cId="3250222607" sldId="2147377292"/>
            <ac:spMk id="36" creationId="{3AA8C180-8B09-49AE-E533-CF46ACFC85D6}"/>
          </ac:spMkLst>
        </pc:spChg>
        <pc:spChg chg="add mod">
          <ac:chgData name="Steven Deutsch" userId="0aabbb08-65fc-4d58-943c-1b30355c9053" providerId="ADAL" clId="{E77F2D61-8790-4211-BC69-56B68AF229E9}" dt="2023-03-22T10:51:35.601" v="2045" actId="164"/>
          <ac:spMkLst>
            <pc:docMk/>
            <pc:sldMk cId="3250222607" sldId="2147377292"/>
            <ac:spMk id="37" creationId="{42C70B1E-5D87-8464-F284-8C1FA4213CF6}"/>
          </ac:spMkLst>
        </pc:spChg>
        <pc:spChg chg="add mod">
          <ac:chgData name="Steven Deutsch" userId="0aabbb08-65fc-4d58-943c-1b30355c9053" providerId="ADAL" clId="{E77F2D61-8790-4211-BC69-56B68AF229E9}" dt="2023-03-22T10:51:35.601" v="2045" actId="164"/>
          <ac:spMkLst>
            <pc:docMk/>
            <pc:sldMk cId="3250222607" sldId="2147377292"/>
            <ac:spMk id="38" creationId="{C5B8F2EF-EAE3-16C5-2591-1801472A9A6F}"/>
          </ac:spMkLst>
        </pc:spChg>
        <pc:spChg chg="del">
          <ac:chgData name="Steven Deutsch" userId="0aabbb08-65fc-4d58-943c-1b30355c9053" providerId="ADAL" clId="{E77F2D61-8790-4211-BC69-56B68AF229E9}" dt="2023-03-30T14:22:55.548" v="2696" actId="478"/>
          <ac:spMkLst>
            <pc:docMk/>
            <pc:sldMk cId="3250222607" sldId="2147377292"/>
            <ac:spMk id="57" creationId="{688D28D3-A2ED-FFAE-2574-DD7519265686}"/>
          </ac:spMkLst>
        </pc:spChg>
        <pc:grpChg chg="add mod">
          <ac:chgData name="Steven Deutsch" userId="0aabbb08-65fc-4d58-943c-1b30355c9053" providerId="ADAL" clId="{E77F2D61-8790-4211-BC69-56B68AF229E9}" dt="2023-03-22T10:50:23.163" v="2028" actId="164"/>
          <ac:grpSpMkLst>
            <pc:docMk/>
            <pc:sldMk cId="3250222607" sldId="2147377292"/>
            <ac:grpSpMk id="39" creationId="{5A2CC383-4DED-BC42-6BE3-ED96CFDB401D}"/>
          </ac:grpSpMkLst>
        </pc:grpChg>
        <pc:grpChg chg="add mod">
          <ac:chgData name="Steven Deutsch" userId="0aabbb08-65fc-4d58-943c-1b30355c9053" providerId="ADAL" clId="{E77F2D61-8790-4211-BC69-56B68AF229E9}" dt="2023-03-22T10:50:26.595" v="2029" actId="164"/>
          <ac:grpSpMkLst>
            <pc:docMk/>
            <pc:sldMk cId="3250222607" sldId="2147377292"/>
            <ac:grpSpMk id="40" creationId="{CA4D2815-4889-49A1-E3DC-EAF3FBBBCD1E}"/>
          </ac:grpSpMkLst>
        </pc:grpChg>
        <pc:grpChg chg="add mod">
          <ac:chgData name="Steven Deutsch" userId="0aabbb08-65fc-4d58-943c-1b30355c9053" providerId="ADAL" clId="{E77F2D61-8790-4211-BC69-56B68AF229E9}" dt="2023-03-22T10:50:30.422" v="2030" actId="164"/>
          <ac:grpSpMkLst>
            <pc:docMk/>
            <pc:sldMk cId="3250222607" sldId="2147377292"/>
            <ac:grpSpMk id="41" creationId="{F32560A0-AA5C-E417-4644-D77178E6921B}"/>
          </ac:grpSpMkLst>
        </pc:grpChg>
        <pc:grpChg chg="add mod">
          <ac:chgData name="Steven Deutsch" userId="0aabbb08-65fc-4d58-943c-1b30355c9053" providerId="ADAL" clId="{E77F2D61-8790-4211-BC69-56B68AF229E9}" dt="2023-03-22T10:50:33.842" v="2031" actId="164"/>
          <ac:grpSpMkLst>
            <pc:docMk/>
            <pc:sldMk cId="3250222607" sldId="2147377292"/>
            <ac:grpSpMk id="42" creationId="{FB76D3F8-FB58-A528-B7D3-2B73C32A34D8}"/>
          </ac:grpSpMkLst>
        </pc:grpChg>
        <pc:grpChg chg="add mod">
          <ac:chgData name="Steven Deutsch" userId="0aabbb08-65fc-4d58-943c-1b30355c9053" providerId="ADAL" clId="{E77F2D61-8790-4211-BC69-56B68AF229E9}" dt="2023-03-22T10:50:38.547" v="2032" actId="164"/>
          <ac:grpSpMkLst>
            <pc:docMk/>
            <pc:sldMk cId="3250222607" sldId="2147377292"/>
            <ac:grpSpMk id="43" creationId="{32F52E95-762D-EB02-D2DD-43ADB323F203}"/>
          </ac:grpSpMkLst>
        </pc:grpChg>
        <pc:grpChg chg="add mod">
          <ac:chgData name="Steven Deutsch" userId="0aabbb08-65fc-4d58-943c-1b30355c9053" providerId="ADAL" clId="{E77F2D61-8790-4211-BC69-56B68AF229E9}" dt="2023-03-22T10:50:42.233" v="2033" actId="164"/>
          <ac:grpSpMkLst>
            <pc:docMk/>
            <pc:sldMk cId="3250222607" sldId="2147377292"/>
            <ac:grpSpMk id="44" creationId="{7DC2A384-4509-96A1-E895-5B461AD0BF3A}"/>
          </ac:grpSpMkLst>
        </pc:grpChg>
        <pc:grpChg chg="add mod">
          <ac:chgData name="Steven Deutsch" userId="0aabbb08-65fc-4d58-943c-1b30355c9053" providerId="ADAL" clId="{E77F2D61-8790-4211-BC69-56B68AF229E9}" dt="2023-03-22T10:50:46.485" v="2034" actId="164"/>
          <ac:grpSpMkLst>
            <pc:docMk/>
            <pc:sldMk cId="3250222607" sldId="2147377292"/>
            <ac:grpSpMk id="45" creationId="{15ED590F-E9F7-D55B-5A52-D9ADE1F35A5C}"/>
          </ac:grpSpMkLst>
        </pc:grpChg>
        <pc:grpChg chg="add mod">
          <ac:chgData name="Steven Deutsch" userId="0aabbb08-65fc-4d58-943c-1b30355c9053" providerId="ADAL" clId="{E77F2D61-8790-4211-BC69-56B68AF229E9}" dt="2023-03-22T10:50:50.705" v="2035" actId="164"/>
          <ac:grpSpMkLst>
            <pc:docMk/>
            <pc:sldMk cId="3250222607" sldId="2147377292"/>
            <ac:grpSpMk id="46" creationId="{A4D037CB-A34D-347B-5816-39DD36E01FD8}"/>
          </ac:grpSpMkLst>
        </pc:grpChg>
        <pc:grpChg chg="add mod">
          <ac:chgData name="Steven Deutsch" userId="0aabbb08-65fc-4d58-943c-1b30355c9053" providerId="ADAL" clId="{E77F2D61-8790-4211-BC69-56B68AF229E9}" dt="2023-03-22T10:50:54.287" v="2036" actId="164"/>
          <ac:grpSpMkLst>
            <pc:docMk/>
            <pc:sldMk cId="3250222607" sldId="2147377292"/>
            <ac:grpSpMk id="47" creationId="{EA8FC0A1-F39C-2B60-6FC3-5B1DA0B1CAD5}"/>
          </ac:grpSpMkLst>
        </pc:grpChg>
        <pc:grpChg chg="add mod">
          <ac:chgData name="Steven Deutsch" userId="0aabbb08-65fc-4d58-943c-1b30355c9053" providerId="ADAL" clId="{E77F2D61-8790-4211-BC69-56B68AF229E9}" dt="2023-03-22T10:50:57.789" v="2037" actId="164"/>
          <ac:grpSpMkLst>
            <pc:docMk/>
            <pc:sldMk cId="3250222607" sldId="2147377292"/>
            <ac:grpSpMk id="48" creationId="{8E2946BE-636A-A659-7CD5-2A017FAEEC83}"/>
          </ac:grpSpMkLst>
        </pc:grpChg>
        <pc:grpChg chg="add mod">
          <ac:chgData name="Steven Deutsch" userId="0aabbb08-65fc-4d58-943c-1b30355c9053" providerId="ADAL" clId="{E77F2D61-8790-4211-BC69-56B68AF229E9}" dt="2023-03-22T10:51:01.625" v="2038" actId="164"/>
          <ac:grpSpMkLst>
            <pc:docMk/>
            <pc:sldMk cId="3250222607" sldId="2147377292"/>
            <ac:grpSpMk id="49" creationId="{FFDE4592-A1BD-27A0-4101-D15B71F0CAAA}"/>
          </ac:grpSpMkLst>
        </pc:grpChg>
        <pc:grpChg chg="add mod">
          <ac:chgData name="Steven Deutsch" userId="0aabbb08-65fc-4d58-943c-1b30355c9053" providerId="ADAL" clId="{E77F2D61-8790-4211-BC69-56B68AF229E9}" dt="2023-03-22T10:51:05.364" v="2039" actId="164"/>
          <ac:grpSpMkLst>
            <pc:docMk/>
            <pc:sldMk cId="3250222607" sldId="2147377292"/>
            <ac:grpSpMk id="50" creationId="{8857A957-D3A5-2B37-98D2-554A986888B6}"/>
          </ac:grpSpMkLst>
        </pc:grpChg>
        <pc:grpChg chg="add mod">
          <ac:chgData name="Steven Deutsch" userId="0aabbb08-65fc-4d58-943c-1b30355c9053" providerId="ADAL" clId="{E77F2D61-8790-4211-BC69-56B68AF229E9}" dt="2023-03-22T10:51:10.334" v="2040" actId="164"/>
          <ac:grpSpMkLst>
            <pc:docMk/>
            <pc:sldMk cId="3250222607" sldId="2147377292"/>
            <ac:grpSpMk id="51" creationId="{9C0BC6F1-466D-8B76-257E-18B91D5CBD91}"/>
          </ac:grpSpMkLst>
        </pc:grpChg>
        <pc:grpChg chg="add mod">
          <ac:chgData name="Steven Deutsch" userId="0aabbb08-65fc-4d58-943c-1b30355c9053" providerId="ADAL" clId="{E77F2D61-8790-4211-BC69-56B68AF229E9}" dt="2023-03-22T10:51:15.518" v="2041" actId="164"/>
          <ac:grpSpMkLst>
            <pc:docMk/>
            <pc:sldMk cId="3250222607" sldId="2147377292"/>
            <ac:grpSpMk id="52" creationId="{7BB4C379-A451-E6E5-84B1-700600547F55}"/>
          </ac:grpSpMkLst>
        </pc:grpChg>
        <pc:grpChg chg="add mod">
          <ac:chgData name="Steven Deutsch" userId="0aabbb08-65fc-4d58-943c-1b30355c9053" providerId="ADAL" clId="{E77F2D61-8790-4211-BC69-56B68AF229E9}" dt="2023-03-22T10:51:22.163" v="2042" actId="164"/>
          <ac:grpSpMkLst>
            <pc:docMk/>
            <pc:sldMk cId="3250222607" sldId="2147377292"/>
            <ac:grpSpMk id="53" creationId="{74A5BC76-4E8C-812E-C0D4-2C11F32990E3}"/>
          </ac:grpSpMkLst>
        </pc:grpChg>
        <pc:grpChg chg="add mod">
          <ac:chgData name="Steven Deutsch" userId="0aabbb08-65fc-4d58-943c-1b30355c9053" providerId="ADAL" clId="{E77F2D61-8790-4211-BC69-56B68AF229E9}" dt="2023-03-22T10:51:27.637" v="2043" actId="164"/>
          <ac:grpSpMkLst>
            <pc:docMk/>
            <pc:sldMk cId="3250222607" sldId="2147377292"/>
            <ac:grpSpMk id="54" creationId="{D85248B7-A26F-CA9F-3497-C78DFCAFF5CD}"/>
          </ac:grpSpMkLst>
        </pc:grpChg>
        <pc:grpChg chg="add mod">
          <ac:chgData name="Steven Deutsch" userId="0aabbb08-65fc-4d58-943c-1b30355c9053" providerId="ADAL" clId="{E77F2D61-8790-4211-BC69-56B68AF229E9}" dt="2023-03-22T10:51:31.432" v="2044" actId="164"/>
          <ac:grpSpMkLst>
            <pc:docMk/>
            <pc:sldMk cId="3250222607" sldId="2147377292"/>
            <ac:grpSpMk id="55" creationId="{1DBC2336-C071-2324-939F-BB296C82F351}"/>
          </ac:grpSpMkLst>
        </pc:grpChg>
        <pc:grpChg chg="add mod">
          <ac:chgData name="Steven Deutsch" userId="0aabbb08-65fc-4d58-943c-1b30355c9053" providerId="ADAL" clId="{E77F2D61-8790-4211-BC69-56B68AF229E9}" dt="2023-03-22T10:51:35.601" v="2045" actId="164"/>
          <ac:grpSpMkLst>
            <pc:docMk/>
            <pc:sldMk cId="3250222607" sldId="2147377292"/>
            <ac:grpSpMk id="56" creationId="{FF86EC2D-01A3-0773-0F79-7124FCEBFF2B}"/>
          </ac:grpSpMkLst>
        </pc:grpChg>
      </pc:sldChg>
      <pc:sldChg chg="addSp delSp modSp add mod">
        <pc:chgData name="Steven Deutsch" userId="0aabbb08-65fc-4d58-943c-1b30355c9053" providerId="ADAL" clId="{E77F2D61-8790-4211-BC69-56B68AF229E9}" dt="2023-03-30T14:23:03.139" v="2700" actId="478"/>
        <pc:sldMkLst>
          <pc:docMk/>
          <pc:sldMk cId="577283799" sldId="2147377293"/>
        </pc:sldMkLst>
        <pc:spChg chg="mod">
          <ac:chgData name="Steven Deutsch" userId="0aabbb08-65fc-4d58-943c-1b30355c9053" providerId="ADAL" clId="{E77F2D61-8790-4211-BC69-56B68AF229E9}" dt="2023-03-20T14:12:44.021" v="540" actId="20577"/>
          <ac:spMkLst>
            <pc:docMk/>
            <pc:sldMk cId="577283799" sldId="2147377293"/>
            <ac:spMk id="2" creationId="{13A82537-AAB4-944B-AD37-C10983948900}"/>
          </ac:spMkLst>
        </pc:spChg>
        <pc:spChg chg="del">
          <ac:chgData name="Steven Deutsch" userId="0aabbb08-65fc-4d58-943c-1b30355c9053" providerId="ADAL" clId="{E77F2D61-8790-4211-BC69-56B68AF229E9}" dt="2023-03-30T14:23:03.139" v="2700" actId="478"/>
          <ac:spMkLst>
            <pc:docMk/>
            <pc:sldMk cId="577283799" sldId="2147377293"/>
            <ac:spMk id="3" creationId="{8AA51601-51B8-5766-4C35-86AFC04EE748}"/>
          </ac:spMkLst>
        </pc:spChg>
        <pc:spChg chg="mod">
          <ac:chgData name="Steven Deutsch" userId="0aabbb08-65fc-4d58-943c-1b30355c9053" providerId="ADAL" clId="{E77F2D61-8790-4211-BC69-56B68AF229E9}" dt="2023-03-20T14:12:49.776" v="541"/>
          <ac:spMkLst>
            <pc:docMk/>
            <pc:sldMk cId="577283799" sldId="2147377293"/>
            <ac:spMk id="4" creationId="{94E1B9E8-C0C8-CB6A-E5D0-DBCF98F96CFD}"/>
          </ac:spMkLst>
        </pc:spChg>
        <pc:spChg chg="mod">
          <ac:chgData name="Steven Deutsch" userId="0aabbb08-65fc-4d58-943c-1b30355c9053" providerId="ADAL" clId="{E77F2D61-8790-4211-BC69-56B68AF229E9}" dt="2023-03-20T14:12:49.776" v="541"/>
          <ac:spMkLst>
            <pc:docMk/>
            <pc:sldMk cId="577283799" sldId="2147377293"/>
            <ac:spMk id="5" creationId="{0E9E46B0-8D65-438B-41C4-2F0FEBD245DC}"/>
          </ac:spMkLst>
        </pc:spChg>
        <pc:spChg chg="mod">
          <ac:chgData name="Steven Deutsch" userId="0aabbb08-65fc-4d58-943c-1b30355c9053" providerId="ADAL" clId="{E77F2D61-8790-4211-BC69-56B68AF229E9}" dt="2023-03-20T14:12:49.776" v="541"/>
          <ac:spMkLst>
            <pc:docMk/>
            <pc:sldMk cId="577283799" sldId="2147377293"/>
            <ac:spMk id="7" creationId="{B3C4F519-F718-90BE-1457-2095B1FA8A04}"/>
          </ac:spMkLst>
        </pc:spChg>
        <pc:spChg chg="mod">
          <ac:chgData name="Steven Deutsch" userId="0aabbb08-65fc-4d58-943c-1b30355c9053" providerId="ADAL" clId="{E77F2D61-8790-4211-BC69-56B68AF229E9}" dt="2023-03-22T10:39:23.013" v="1962" actId="207"/>
          <ac:spMkLst>
            <pc:docMk/>
            <pc:sldMk cId="577283799" sldId="2147377293"/>
            <ac:spMk id="8" creationId="{69BC5C27-F628-E41E-EA48-3DE50E744393}"/>
          </ac:spMkLst>
        </pc:spChg>
        <pc:spChg chg="mod">
          <ac:chgData name="Steven Deutsch" userId="0aabbb08-65fc-4d58-943c-1b30355c9053" providerId="ADAL" clId="{E77F2D61-8790-4211-BC69-56B68AF229E9}" dt="2023-03-20T14:12:49.776" v="541"/>
          <ac:spMkLst>
            <pc:docMk/>
            <pc:sldMk cId="577283799" sldId="2147377293"/>
            <ac:spMk id="10" creationId="{977DDFD2-8EA0-ED85-677C-18C5725D3B5F}"/>
          </ac:spMkLst>
        </pc:spChg>
        <pc:spChg chg="mod">
          <ac:chgData name="Steven Deutsch" userId="0aabbb08-65fc-4d58-943c-1b30355c9053" providerId="ADAL" clId="{E77F2D61-8790-4211-BC69-56B68AF229E9}" dt="2023-03-22T10:39:26.055" v="1963" actId="207"/>
          <ac:spMkLst>
            <pc:docMk/>
            <pc:sldMk cId="577283799" sldId="2147377293"/>
            <ac:spMk id="11" creationId="{F64E5B66-EAE2-656E-6D64-4DEA60992548}"/>
          </ac:spMkLst>
        </pc:spChg>
        <pc:spChg chg="mod">
          <ac:chgData name="Steven Deutsch" userId="0aabbb08-65fc-4d58-943c-1b30355c9053" providerId="ADAL" clId="{E77F2D61-8790-4211-BC69-56B68AF229E9}" dt="2023-03-20T14:12:49.776" v="541"/>
          <ac:spMkLst>
            <pc:docMk/>
            <pc:sldMk cId="577283799" sldId="2147377293"/>
            <ac:spMk id="13" creationId="{D0ABDB4E-505F-7C4F-2D9A-2DD0834217EE}"/>
          </ac:spMkLst>
        </pc:spChg>
        <pc:spChg chg="mod">
          <ac:chgData name="Steven Deutsch" userId="0aabbb08-65fc-4d58-943c-1b30355c9053" providerId="ADAL" clId="{E77F2D61-8790-4211-BC69-56B68AF229E9}" dt="2023-03-22T10:39:31.619" v="1965" actId="207"/>
          <ac:spMkLst>
            <pc:docMk/>
            <pc:sldMk cId="577283799" sldId="2147377293"/>
            <ac:spMk id="14" creationId="{9B90FEB8-4CBB-AD8E-4F0D-F37FA0B8B90B}"/>
          </ac:spMkLst>
        </pc:spChg>
        <pc:spChg chg="mod">
          <ac:chgData name="Steven Deutsch" userId="0aabbb08-65fc-4d58-943c-1b30355c9053" providerId="ADAL" clId="{E77F2D61-8790-4211-BC69-56B68AF229E9}" dt="2023-03-20T14:12:49.776" v="541"/>
          <ac:spMkLst>
            <pc:docMk/>
            <pc:sldMk cId="577283799" sldId="2147377293"/>
            <ac:spMk id="16" creationId="{E9B64FDA-5D3A-1678-BD4F-8026BFB68B76}"/>
          </ac:spMkLst>
        </pc:spChg>
        <pc:spChg chg="mod">
          <ac:chgData name="Steven Deutsch" userId="0aabbb08-65fc-4d58-943c-1b30355c9053" providerId="ADAL" clId="{E77F2D61-8790-4211-BC69-56B68AF229E9}" dt="2023-03-22T10:39:28.295" v="1964" actId="207"/>
          <ac:spMkLst>
            <pc:docMk/>
            <pc:sldMk cId="577283799" sldId="2147377293"/>
            <ac:spMk id="17" creationId="{86E07BF0-C714-85B3-235A-C0F0535896EB}"/>
          </ac:spMkLst>
        </pc:spChg>
        <pc:spChg chg="mod">
          <ac:chgData name="Steven Deutsch" userId="0aabbb08-65fc-4d58-943c-1b30355c9053" providerId="ADAL" clId="{E77F2D61-8790-4211-BC69-56B68AF229E9}" dt="2023-03-20T14:12:49.776" v="541"/>
          <ac:spMkLst>
            <pc:docMk/>
            <pc:sldMk cId="577283799" sldId="2147377293"/>
            <ac:spMk id="19" creationId="{A9403841-A184-19DA-5815-B9A30021168A}"/>
          </ac:spMkLst>
        </pc:spChg>
        <pc:spChg chg="mod">
          <ac:chgData name="Steven Deutsch" userId="0aabbb08-65fc-4d58-943c-1b30355c9053" providerId="ADAL" clId="{E77F2D61-8790-4211-BC69-56B68AF229E9}" dt="2023-03-22T10:39:35.004" v="1966" actId="207"/>
          <ac:spMkLst>
            <pc:docMk/>
            <pc:sldMk cId="577283799" sldId="2147377293"/>
            <ac:spMk id="20" creationId="{CC1FBB55-1B7C-D383-20D2-891559D9D87E}"/>
          </ac:spMkLst>
        </pc:spChg>
        <pc:spChg chg="mod">
          <ac:chgData name="Steven Deutsch" userId="0aabbb08-65fc-4d58-943c-1b30355c9053" providerId="ADAL" clId="{E77F2D61-8790-4211-BC69-56B68AF229E9}" dt="2023-03-20T14:12:49.776" v="541"/>
          <ac:spMkLst>
            <pc:docMk/>
            <pc:sldMk cId="577283799" sldId="2147377293"/>
            <ac:spMk id="22" creationId="{A0304598-689B-DEE8-41B3-69394D1D00D0}"/>
          </ac:spMkLst>
        </pc:spChg>
        <pc:spChg chg="mod">
          <ac:chgData name="Steven Deutsch" userId="0aabbb08-65fc-4d58-943c-1b30355c9053" providerId="ADAL" clId="{E77F2D61-8790-4211-BC69-56B68AF229E9}" dt="2023-03-22T10:39:38.172" v="1967" actId="207"/>
          <ac:spMkLst>
            <pc:docMk/>
            <pc:sldMk cId="577283799" sldId="2147377293"/>
            <ac:spMk id="23" creationId="{E00DFB92-41C2-51FA-532D-EC60ACF2CD48}"/>
          </ac:spMkLst>
        </pc:spChg>
        <pc:spChg chg="mod">
          <ac:chgData name="Steven Deutsch" userId="0aabbb08-65fc-4d58-943c-1b30355c9053" providerId="ADAL" clId="{E77F2D61-8790-4211-BC69-56B68AF229E9}" dt="2023-03-20T14:12:49.776" v="541"/>
          <ac:spMkLst>
            <pc:docMk/>
            <pc:sldMk cId="577283799" sldId="2147377293"/>
            <ac:spMk id="25" creationId="{99E63F0E-7D02-BC09-940A-71AEB3C81BB1}"/>
          </ac:spMkLst>
        </pc:spChg>
        <pc:spChg chg="mod">
          <ac:chgData name="Steven Deutsch" userId="0aabbb08-65fc-4d58-943c-1b30355c9053" providerId="ADAL" clId="{E77F2D61-8790-4211-BC69-56B68AF229E9}" dt="2023-03-22T10:39:50.634" v="1971" actId="207"/>
          <ac:spMkLst>
            <pc:docMk/>
            <pc:sldMk cId="577283799" sldId="2147377293"/>
            <ac:spMk id="26" creationId="{478DE5F7-83A5-B377-111F-F834EEDCF8D8}"/>
          </ac:spMkLst>
        </pc:spChg>
        <pc:spChg chg="mod">
          <ac:chgData name="Steven Deutsch" userId="0aabbb08-65fc-4d58-943c-1b30355c9053" providerId="ADAL" clId="{E77F2D61-8790-4211-BC69-56B68AF229E9}" dt="2023-03-20T14:12:49.776" v="541"/>
          <ac:spMkLst>
            <pc:docMk/>
            <pc:sldMk cId="577283799" sldId="2147377293"/>
            <ac:spMk id="28" creationId="{A751A1D4-F924-AB6E-D0B2-75C96A7ECA1A}"/>
          </ac:spMkLst>
        </pc:spChg>
        <pc:spChg chg="mod">
          <ac:chgData name="Steven Deutsch" userId="0aabbb08-65fc-4d58-943c-1b30355c9053" providerId="ADAL" clId="{E77F2D61-8790-4211-BC69-56B68AF229E9}" dt="2023-03-22T10:39:41.166" v="1968" actId="207"/>
          <ac:spMkLst>
            <pc:docMk/>
            <pc:sldMk cId="577283799" sldId="2147377293"/>
            <ac:spMk id="29" creationId="{165E5D5D-1187-DCAF-DE2B-A818784974C2}"/>
          </ac:spMkLst>
        </pc:spChg>
        <pc:spChg chg="mod">
          <ac:chgData name="Steven Deutsch" userId="0aabbb08-65fc-4d58-943c-1b30355c9053" providerId="ADAL" clId="{E77F2D61-8790-4211-BC69-56B68AF229E9}" dt="2023-03-20T14:12:49.776" v="541"/>
          <ac:spMkLst>
            <pc:docMk/>
            <pc:sldMk cId="577283799" sldId="2147377293"/>
            <ac:spMk id="31" creationId="{9804CD16-AC10-B3F3-50E3-D0EBBBD4D15B}"/>
          </ac:spMkLst>
        </pc:spChg>
        <pc:spChg chg="mod">
          <ac:chgData name="Steven Deutsch" userId="0aabbb08-65fc-4d58-943c-1b30355c9053" providerId="ADAL" clId="{E77F2D61-8790-4211-BC69-56B68AF229E9}" dt="2023-03-22T10:39:44.558" v="1969" actId="207"/>
          <ac:spMkLst>
            <pc:docMk/>
            <pc:sldMk cId="577283799" sldId="2147377293"/>
            <ac:spMk id="32" creationId="{56C535B8-18F8-EEE6-C6F6-94F6ACAC5032}"/>
          </ac:spMkLst>
        </pc:spChg>
        <pc:spChg chg="mod">
          <ac:chgData name="Steven Deutsch" userId="0aabbb08-65fc-4d58-943c-1b30355c9053" providerId="ADAL" clId="{E77F2D61-8790-4211-BC69-56B68AF229E9}" dt="2023-03-20T14:12:49.776" v="541"/>
          <ac:spMkLst>
            <pc:docMk/>
            <pc:sldMk cId="577283799" sldId="2147377293"/>
            <ac:spMk id="34" creationId="{0A6D51A0-77FB-9C7B-8A1F-00DB26A29FDA}"/>
          </ac:spMkLst>
        </pc:spChg>
        <pc:spChg chg="mod">
          <ac:chgData name="Steven Deutsch" userId="0aabbb08-65fc-4d58-943c-1b30355c9053" providerId="ADAL" clId="{E77F2D61-8790-4211-BC69-56B68AF229E9}" dt="2023-03-22T10:39:47.088" v="1970" actId="207"/>
          <ac:spMkLst>
            <pc:docMk/>
            <pc:sldMk cId="577283799" sldId="2147377293"/>
            <ac:spMk id="35" creationId="{DCBBB3D9-724A-EF4B-8648-1FED52951EB1}"/>
          </ac:spMkLst>
        </pc:spChg>
        <pc:grpChg chg="add mod">
          <ac:chgData name="Steven Deutsch" userId="0aabbb08-65fc-4d58-943c-1b30355c9053" providerId="ADAL" clId="{E77F2D61-8790-4211-BC69-56B68AF229E9}" dt="2023-03-20T14:12:49.776" v="541"/>
          <ac:grpSpMkLst>
            <pc:docMk/>
            <pc:sldMk cId="577283799" sldId="2147377293"/>
            <ac:grpSpMk id="3" creationId="{D0AB7023-953B-88D2-C304-B9FE23665C97}"/>
          </ac:grpSpMkLst>
        </pc:grpChg>
        <pc:grpChg chg="add mod">
          <ac:chgData name="Steven Deutsch" userId="0aabbb08-65fc-4d58-943c-1b30355c9053" providerId="ADAL" clId="{E77F2D61-8790-4211-BC69-56B68AF229E9}" dt="2023-03-20T14:12:49.776" v="541"/>
          <ac:grpSpMkLst>
            <pc:docMk/>
            <pc:sldMk cId="577283799" sldId="2147377293"/>
            <ac:grpSpMk id="6" creationId="{1F5165DA-06DA-8EEC-0B1D-7DC350C7D291}"/>
          </ac:grpSpMkLst>
        </pc:grpChg>
        <pc:grpChg chg="add mod">
          <ac:chgData name="Steven Deutsch" userId="0aabbb08-65fc-4d58-943c-1b30355c9053" providerId="ADAL" clId="{E77F2D61-8790-4211-BC69-56B68AF229E9}" dt="2023-03-20T14:12:49.776" v="541"/>
          <ac:grpSpMkLst>
            <pc:docMk/>
            <pc:sldMk cId="577283799" sldId="2147377293"/>
            <ac:grpSpMk id="9" creationId="{07C01963-2E38-4F52-906C-1EF5067168BF}"/>
          </ac:grpSpMkLst>
        </pc:grpChg>
        <pc:grpChg chg="add mod">
          <ac:chgData name="Steven Deutsch" userId="0aabbb08-65fc-4d58-943c-1b30355c9053" providerId="ADAL" clId="{E77F2D61-8790-4211-BC69-56B68AF229E9}" dt="2023-03-20T14:12:49.776" v="541"/>
          <ac:grpSpMkLst>
            <pc:docMk/>
            <pc:sldMk cId="577283799" sldId="2147377293"/>
            <ac:grpSpMk id="12" creationId="{CFA4DB67-4EAA-204D-029F-35B7A081131A}"/>
          </ac:grpSpMkLst>
        </pc:grpChg>
        <pc:grpChg chg="add mod">
          <ac:chgData name="Steven Deutsch" userId="0aabbb08-65fc-4d58-943c-1b30355c9053" providerId="ADAL" clId="{E77F2D61-8790-4211-BC69-56B68AF229E9}" dt="2023-03-20T14:12:49.776" v="541"/>
          <ac:grpSpMkLst>
            <pc:docMk/>
            <pc:sldMk cId="577283799" sldId="2147377293"/>
            <ac:grpSpMk id="15" creationId="{6E0AB282-B0F6-7F75-8A1B-810E910B02B4}"/>
          </ac:grpSpMkLst>
        </pc:grpChg>
        <pc:grpChg chg="add mod">
          <ac:chgData name="Steven Deutsch" userId="0aabbb08-65fc-4d58-943c-1b30355c9053" providerId="ADAL" clId="{E77F2D61-8790-4211-BC69-56B68AF229E9}" dt="2023-03-20T14:12:49.776" v="541"/>
          <ac:grpSpMkLst>
            <pc:docMk/>
            <pc:sldMk cId="577283799" sldId="2147377293"/>
            <ac:grpSpMk id="18" creationId="{39009655-C4F1-0747-07ED-FE0FB1A5503D}"/>
          </ac:grpSpMkLst>
        </pc:grpChg>
        <pc:grpChg chg="add mod">
          <ac:chgData name="Steven Deutsch" userId="0aabbb08-65fc-4d58-943c-1b30355c9053" providerId="ADAL" clId="{E77F2D61-8790-4211-BC69-56B68AF229E9}" dt="2023-03-20T14:12:49.776" v="541"/>
          <ac:grpSpMkLst>
            <pc:docMk/>
            <pc:sldMk cId="577283799" sldId="2147377293"/>
            <ac:grpSpMk id="21" creationId="{BE913EC0-7E57-060A-02BE-9A33EF7889B7}"/>
          </ac:grpSpMkLst>
        </pc:grpChg>
        <pc:grpChg chg="add mod">
          <ac:chgData name="Steven Deutsch" userId="0aabbb08-65fc-4d58-943c-1b30355c9053" providerId="ADAL" clId="{E77F2D61-8790-4211-BC69-56B68AF229E9}" dt="2023-03-20T14:12:49.776" v="541"/>
          <ac:grpSpMkLst>
            <pc:docMk/>
            <pc:sldMk cId="577283799" sldId="2147377293"/>
            <ac:grpSpMk id="24" creationId="{3CA0B903-18CD-CA65-BC11-5380E031F10A}"/>
          </ac:grpSpMkLst>
        </pc:grpChg>
        <pc:grpChg chg="add mod">
          <ac:chgData name="Steven Deutsch" userId="0aabbb08-65fc-4d58-943c-1b30355c9053" providerId="ADAL" clId="{E77F2D61-8790-4211-BC69-56B68AF229E9}" dt="2023-03-20T14:12:49.776" v="541"/>
          <ac:grpSpMkLst>
            <pc:docMk/>
            <pc:sldMk cId="577283799" sldId="2147377293"/>
            <ac:grpSpMk id="27" creationId="{0B09652E-8D06-0F7A-51B6-EC49A6365F6D}"/>
          </ac:grpSpMkLst>
        </pc:grpChg>
        <pc:grpChg chg="add mod">
          <ac:chgData name="Steven Deutsch" userId="0aabbb08-65fc-4d58-943c-1b30355c9053" providerId="ADAL" clId="{E77F2D61-8790-4211-BC69-56B68AF229E9}" dt="2023-03-20T14:12:49.776" v="541"/>
          <ac:grpSpMkLst>
            <pc:docMk/>
            <pc:sldMk cId="577283799" sldId="2147377293"/>
            <ac:grpSpMk id="30" creationId="{CC6DF2A4-9DC4-0DBA-2E41-8457C17ACE0C}"/>
          </ac:grpSpMkLst>
        </pc:grpChg>
        <pc:grpChg chg="add mod">
          <ac:chgData name="Steven Deutsch" userId="0aabbb08-65fc-4d58-943c-1b30355c9053" providerId="ADAL" clId="{E77F2D61-8790-4211-BC69-56B68AF229E9}" dt="2023-03-20T14:12:49.776" v="541"/>
          <ac:grpSpMkLst>
            <pc:docMk/>
            <pc:sldMk cId="577283799" sldId="2147377293"/>
            <ac:grpSpMk id="33" creationId="{D3C4A6DE-053A-9D87-8F9C-F5CDFF7D5B22}"/>
          </ac:grpSpMkLst>
        </pc:grpChg>
      </pc:sldChg>
      <pc:sldChg chg="addSp delSp modSp add mod">
        <pc:chgData name="Steven Deutsch" userId="0aabbb08-65fc-4d58-943c-1b30355c9053" providerId="ADAL" clId="{E77F2D61-8790-4211-BC69-56B68AF229E9}" dt="2023-03-30T14:22:57.428" v="2697" actId="478"/>
        <pc:sldMkLst>
          <pc:docMk/>
          <pc:sldMk cId="2666544635" sldId="2147377294"/>
        </pc:sldMkLst>
        <pc:spChg chg="add mod">
          <ac:chgData name="Steven Deutsch" userId="0aabbb08-65fc-4d58-943c-1b30355c9053" providerId="ADAL" clId="{E77F2D61-8790-4211-BC69-56B68AF229E9}" dt="2023-03-22T10:47:39.381" v="2013" actId="164"/>
          <ac:spMkLst>
            <pc:docMk/>
            <pc:sldMk cId="2666544635" sldId="2147377294"/>
            <ac:spMk id="3" creationId="{CAC88D2A-F0C7-68C0-B80A-BFFB09FBF95A}"/>
          </ac:spMkLst>
        </pc:spChg>
        <pc:spChg chg="add mod">
          <ac:chgData name="Steven Deutsch" userId="0aabbb08-65fc-4d58-943c-1b30355c9053" providerId="ADAL" clId="{E77F2D61-8790-4211-BC69-56B68AF229E9}" dt="2023-03-22T10:47:44.515" v="2014" actId="164"/>
          <ac:spMkLst>
            <pc:docMk/>
            <pc:sldMk cId="2666544635" sldId="2147377294"/>
            <ac:spMk id="4" creationId="{DAC3AAAF-C726-4264-35B5-2F25B99A6D4F}"/>
          </ac:spMkLst>
        </pc:spChg>
        <pc:spChg chg="add mod">
          <ac:chgData name="Steven Deutsch" userId="0aabbb08-65fc-4d58-943c-1b30355c9053" providerId="ADAL" clId="{E77F2D61-8790-4211-BC69-56B68AF229E9}" dt="2023-03-22T10:47:44.515" v="2014" actId="164"/>
          <ac:spMkLst>
            <pc:docMk/>
            <pc:sldMk cId="2666544635" sldId="2147377294"/>
            <ac:spMk id="5" creationId="{7DE908A5-D23B-DD5A-D958-15FC08C44B08}"/>
          </ac:spMkLst>
        </pc:spChg>
        <pc:spChg chg="add mod">
          <ac:chgData name="Steven Deutsch" userId="0aabbb08-65fc-4d58-943c-1b30355c9053" providerId="ADAL" clId="{E77F2D61-8790-4211-BC69-56B68AF229E9}" dt="2023-03-22T10:47:32.692" v="2011" actId="164"/>
          <ac:spMkLst>
            <pc:docMk/>
            <pc:sldMk cId="2666544635" sldId="2147377294"/>
            <ac:spMk id="6" creationId="{6024FDC1-3302-60FC-2195-1FC921A2CC20}"/>
          </ac:spMkLst>
        </pc:spChg>
        <pc:spChg chg="add mod">
          <ac:chgData name="Steven Deutsch" userId="0aabbb08-65fc-4d58-943c-1b30355c9053" providerId="ADAL" clId="{E77F2D61-8790-4211-BC69-56B68AF229E9}" dt="2023-03-22T10:47:32.692" v="2011" actId="164"/>
          <ac:spMkLst>
            <pc:docMk/>
            <pc:sldMk cId="2666544635" sldId="2147377294"/>
            <ac:spMk id="7" creationId="{00AFF084-8844-D604-8A0F-38B55993B445}"/>
          </ac:spMkLst>
        </pc:spChg>
        <pc:spChg chg="add mod">
          <ac:chgData name="Steven Deutsch" userId="0aabbb08-65fc-4d58-943c-1b30355c9053" providerId="ADAL" clId="{E77F2D61-8790-4211-BC69-56B68AF229E9}" dt="2023-03-22T10:47:48.074" v="2015" actId="164"/>
          <ac:spMkLst>
            <pc:docMk/>
            <pc:sldMk cId="2666544635" sldId="2147377294"/>
            <ac:spMk id="8" creationId="{AF07C321-6030-4DFA-1397-16F74013F199}"/>
          </ac:spMkLst>
        </pc:spChg>
        <pc:spChg chg="add mod">
          <ac:chgData name="Steven Deutsch" userId="0aabbb08-65fc-4d58-943c-1b30355c9053" providerId="ADAL" clId="{E77F2D61-8790-4211-BC69-56B68AF229E9}" dt="2023-03-22T10:47:48.074" v="2015" actId="164"/>
          <ac:spMkLst>
            <pc:docMk/>
            <pc:sldMk cId="2666544635" sldId="2147377294"/>
            <ac:spMk id="9" creationId="{0D3059C6-9A93-2AA8-B3F3-43F5EB6073CB}"/>
          </ac:spMkLst>
        </pc:spChg>
        <pc:spChg chg="add mod">
          <ac:chgData name="Steven Deutsch" userId="0aabbb08-65fc-4d58-943c-1b30355c9053" providerId="ADAL" clId="{E77F2D61-8790-4211-BC69-56B68AF229E9}" dt="2023-03-22T10:47:55.709" v="2017" actId="164"/>
          <ac:spMkLst>
            <pc:docMk/>
            <pc:sldMk cId="2666544635" sldId="2147377294"/>
            <ac:spMk id="10" creationId="{F1538116-4C5F-AE75-C0D5-C98F36E91128}"/>
          </ac:spMkLst>
        </pc:spChg>
        <pc:spChg chg="add mod">
          <ac:chgData name="Steven Deutsch" userId="0aabbb08-65fc-4d58-943c-1b30355c9053" providerId="ADAL" clId="{E77F2D61-8790-4211-BC69-56B68AF229E9}" dt="2023-03-22T10:47:55.709" v="2017" actId="164"/>
          <ac:spMkLst>
            <pc:docMk/>
            <pc:sldMk cId="2666544635" sldId="2147377294"/>
            <ac:spMk id="11" creationId="{BF0A4AB9-803E-BBBA-F940-42C7A168CCA6}"/>
          </ac:spMkLst>
        </pc:spChg>
        <pc:spChg chg="add mod">
          <ac:chgData name="Steven Deutsch" userId="0aabbb08-65fc-4d58-943c-1b30355c9053" providerId="ADAL" clId="{E77F2D61-8790-4211-BC69-56B68AF229E9}" dt="2023-03-22T10:47:58.932" v="2018" actId="164"/>
          <ac:spMkLst>
            <pc:docMk/>
            <pc:sldMk cId="2666544635" sldId="2147377294"/>
            <ac:spMk id="12" creationId="{89E204CE-76B5-CBCA-E24B-84C5917AA29E}"/>
          </ac:spMkLst>
        </pc:spChg>
        <pc:spChg chg="add mod">
          <ac:chgData name="Steven Deutsch" userId="0aabbb08-65fc-4d58-943c-1b30355c9053" providerId="ADAL" clId="{E77F2D61-8790-4211-BC69-56B68AF229E9}" dt="2023-03-22T10:47:58.932" v="2018" actId="164"/>
          <ac:spMkLst>
            <pc:docMk/>
            <pc:sldMk cId="2666544635" sldId="2147377294"/>
            <ac:spMk id="13" creationId="{038D3F96-AB1A-F1CA-C488-72F6CAC224CC}"/>
          </ac:spMkLst>
        </pc:spChg>
        <pc:spChg chg="add mod">
          <ac:chgData name="Steven Deutsch" userId="0aabbb08-65fc-4d58-943c-1b30355c9053" providerId="ADAL" clId="{E77F2D61-8790-4211-BC69-56B68AF229E9}" dt="2023-03-22T10:48:02.546" v="2019" actId="164"/>
          <ac:spMkLst>
            <pc:docMk/>
            <pc:sldMk cId="2666544635" sldId="2147377294"/>
            <ac:spMk id="14" creationId="{C1B283FE-023A-0143-742B-333219168932}"/>
          </ac:spMkLst>
        </pc:spChg>
        <pc:spChg chg="add mod">
          <ac:chgData name="Steven Deutsch" userId="0aabbb08-65fc-4d58-943c-1b30355c9053" providerId="ADAL" clId="{E77F2D61-8790-4211-BC69-56B68AF229E9}" dt="2023-03-22T10:48:02.546" v="2019" actId="164"/>
          <ac:spMkLst>
            <pc:docMk/>
            <pc:sldMk cId="2666544635" sldId="2147377294"/>
            <ac:spMk id="15" creationId="{2C79E279-765D-25BA-560C-98FAC8ECDFE7}"/>
          </ac:spMkLst>
        </pc:spChg>
        <pc:spChg chg="add mod">
          <ac:chgData name="Steven Deutsch" userId="0aabbb08-65fc-4d58-943c-1b30355c9053" providerId="ADAL" clId="{E77F2D61-8790-4211-BC69-56B68AF229E9}" dt="2023-03-22T10:47:29.776" v="2010" actId="164"/>
          <ac:spMkLst>
            <pc:docMk/>
            <pc:sldMk cId="2666544635" sldId="2147377294"/>
            <ac:spMk id="16" creationId="{0C95E00C-000D-5DAF-BFEF-FB3E7A3F76DF}"/>
          </ac:spMkLst>
        </pc:spChg>
        <pc:spChg chg="add mod">
          <ac:chgData name="Steven Deutsch" userId="0aabbb08-65fc-4d58-943c-1b30355c9053" providerId="ADAL" clId="{E77F2D61-8790-4211-BC69-56B68AF229E9}" dt="2023-03-22T10:47:29.776" v="2010" actId="164"/>
          <ac:spMkLst>
            <pc:docMk/>
            <pc:sldMk cId="2666544635" sldId="2147377294"/>
            <ac:spMk id="17" creationId="{99135AE5-80A9-22A4-B32A-DF9D3577D2D0}"/>
          </ac:spMkLst>
        </pc:spChg>
        <pc:spChg chg="add mod">
          <ac:chgData name="Steven Deutsch" userId="0aabbb08-65fc-4d58-943c-1b30355c9053" providerId="ADAL" clId="{E77F2D61-8790-4211-BC69-56B68AF229E9}" dt="2023-03-22T10:48:31.033" v="2026" actId="164"/>
          <ac:spMkLst>
            <pc:docMk/>
            <pc:sldMk cId="2666544635" sldId="2147377294"/>
            <ac:spMk id="18" creationId="{66BC8AF5-CE55-07FD-72EC-4C34660E23C1}"/>
          </ac:spMkLst>
        </pc:spChg>
        <pc:spChg chg="add mod">
          <ac:chgData name="Steven Deutsch" userId="0aabbb08-65fc-4d58-943c-1b30355c9053" providerId="ADAL" clId="{E77F2D61-8790-4211-BC69-56B68AF229E9}" dt="2023-03-22T10:48:31.033" v="2026" actId="164"/>
          <ac:spMkLst>
            <pc:docMk/>
            <pc:sldMk cId="2666544635" sldId="2147377294"/>
            <ac:spMk id="19" creationId="{26114695-310F-D070-DF1E-80864DD3EB9A}"/>
          </ac:spMkLst>
        </pc:spChg>
        <pc:spChg chg="add mod">
          <ac:chgData name="Steven Deutsch" userId="0aabbb08-65fc-4d58-943c-1b30355c9053" providerId="ADAL" clId="{E77F2D61-8790-4211-BC69-56B68AF229E9}" dt="2023-03-22T10:48:34.979" v="2027" actId="164"/>
          <ac:spMkLst>
            <pc:docMk/>
            <pc:sldMk cId="2666544635" sldId="2147377294"/>
            <ac:spMk id="20" creationId="{968CE128-6F24-B5E2-E796-F1D572D7933E}"/>
          </ac:spMkLst>
        </pc:spChg>
        <pc:spChg chg="add mod">
          <ac:chgData name="Steven Deutsch" userId="0aabbb08-65fc-4d58-943c-1b30355c9053" providerId="ADAL" clId="{E77F2D61-8790-4211-BC69-56B68AF229E9}" dt="2023-03-22T10:48:34.979" v="2027" actId="164"/>
          <ac:spMkLst>
            <pc:docMk/>
            <pc:sldMk cId="2666544635" sldId="2147377294"/>
            <ac:spMk id="21" creationId="{0A6013DF-BF51-6A15-C00F-422589C332A3}"/>
          </ac:spMkLst>
        </pc:spChg>
        <pc:spChg chg="add mod">
          <ac:chgData name="Steven Deutsch" userId="0aabbb08-65fc-4d58-943c-1b30355c9053" providerId="ADAL" clId="{E77F2D61-8790-4211-BC69-56B68AF229E9}" dt="2023-03-22T10:48:23.868" v="2024" actId="164"/>
          <ac:spMkLst>
            <pc:docMk/>
            <pc:sldMk cId="2666544635" sldId="2147377294"/>
            <ac:spMk id="22" creationId="{746F04FD-5DC0-D851-1924-316871D4DD71}"/>
          </ac:spMkLst>
        </pc:spChg>
        <pc:spChg chg="add mod">
          <ac:chgData name="Steven Deutsch" userId="0aabbb08-65fc-4d58-943c-1b30355c9053" providerId="ADAL" clId="{E77F2D61-8790-4211-BC69-56B68AF229E9}" dt="2023-03-22T10:48:23.868" v="2024" actId="164"/>
          <ac:spMkLst>
            <pc:docMk/>
            <pc:sldMk cId="2666544635" sldId="2147377294"/>
            <ac:spMk id="23" creationId="{1E20FA37-4772-CD9F-258A-CF39F5B7FC28}"/>
          </ac:spMkLst>
        </pc:spChg>
        <pc:spChg chg="add mod">
          <ac:chgData name="Steven Deutsch" userId="0aabbb08-65fc-4d58-943c-1b30355c9053" providerId="ADAL" clId="{E77F2D61-8790-4211-BC69-56B68AF229E9}" dt="2023-03-22T10:48:20.483" v="2023" actId="164"/>
          <ac:spMkLst>
            <pc:docMk/>
            <pc:sldMk cId="2666544635" sldId="2147377294"/>
            <ac:spMk id="24" creationId="{9EAF095D-749F-5AC2-DDAB-6A345DC9C94A}"/>
          </ac:spMkLst>
        </pc:spChg>
        <pc:spChg chg="add mod">
          <ac:chgData name="Steven Deutsch" userId="0aabbb08-65fc-4d58-943c-1b30355c9053" providerId="ADAL" clId="{E77F2D61-8790-4211-BC69-56B68AF229E9}" dt="2023-03-22T10:48:20.483" v="2023" actId="164"/>
          <ac:spMkLst>
            <pc:docMk/>
            <pc:sldMk cId="2666544635" sldId="2147377294"/>
            <ac:spMk id="25" creationId="{4F769CA0-CF8A-8A9B-74EF-E59DFB0B37F5}"/>
          </ac:spMkLst>
        </pc:spChg>
        <pc:spChg chg="add mod">
          <ac:chgData name="Steven Deutsch" userId="0aabbb08-65fc-4d58-943c-1b30355c9053" providerId="ADAL" clId="{E77F2D61-8790-4211-BC69-56B68AF229E9}" dt="2023-03-22T10:48:06.531" v="2020" actId="164"/>
          <ac:spMkLst>
            <pc:docMk/>
            <pc:sldMk cId="2666544635" sldId="2147377294"/>
            <ac:spMk id="26" creationId="{A3878EC2-10AF-ADF1-33EC-3C2E443E9EC9}"/>
          </ac:spMkLst>
        </pc:spChg>
        <pc:spChg chg="add mod">
          <ac:chgData name="Steven Deutsch" userId="0aabbb08-65fc-4d58-943c-1b30355c9053" providerId="ADAL" clId="{E77F2D61-8790-4211-BC69-56B68AF229E9}" dt="2023-03-22T10:48:06.531" v="2020" actId="164"/>
          <ac:spMkLst>
            <pc:docMk/>
            <pc:sldMk cId="2666544635" sldId="2147377294"/>
            <ac:spMk id="27" creationId="{ED20FD6B-A487-9FE9-4C4F-EFCFF31E05BA}"/>
          </ac:spMkLst>
        </pc:spChg>
        <pc:spChg chg="add mod">
          <ac:chgData name="Steven Deutsch" userId="0aabbb08-65fc-4d58-943c-1b30355c9053" providerId="ADAL" clId="{E77F2D61-8790-4211-BC69-56B68AF229E9}" dt="2023-03-22T10:47:36.390" v="2012" actId="164"/>
          <ac:spMkLst>
            <pc:docMk/>
            <pc:sldMk cId="2666544635" sldId="2147377294"/>
            <ac:spMk id="28" creationId="{064C8DB9-2B2F-B16F-76DF-5588598BA8CF}"/>
          </ac:spMkLst>
        </pc:spChg>
        <pc:spChg chg="add mod">
          <ac:chgData name="Steven Deutsch" userId="0aabbb08-65fc-4d58-943c-1b30355c9053" providerId="ADAL" clId="{E77F2D61-8790-4211-BC69-56B68AF229E9}" dt="2023-03-22T10:47:36.390" v="2012" actId="164"/>
          <ac:spMkLst>
            <pc:docMk/>
            <pc:sldMk cId="2666544635" sldId="2147377294"/>
            <ac:spMk id="29" creationId="{13052DCC-ACB7-DD08-AB3D-819EFBB4F0E4}"/>
          </ac:spMkLst>
        </pc:spChg>
        <pc:spChg chg="add mod">
          <ac:chgData name="Steven Deutsch" userId="0aabbb08-65fc-4d58-943c-1b30355c9053" providerId="ADAL" clId="{E77F2D61-8790-4211-BC69-56B68AF229E9}" dt="2023-03-22T10:47:52.066" v="2016" actId="164"/>
          <ac:spMkLst>
            <pc:docMk/>
            <pc:sldMk cId="2666544635" sldId="2147377294"/>
            <ac:spMk id="30" creationId="{0535FC50-6A8D-A9EB-18A2-DD2BA7C15C42}"/>
          </ac:spMkLst>
        </pc:spChg>
        <pc:spChg chg="add mod">
          <ac:chgData name="Steven Deutsch" userId="0aabbb08-65fc-4d58-943c-1b30355c9053" providerId="ADAL" clId="{E77F2D61-8790-4211-BC69-56B68AF229E9}" dt="2023-03-22T10:47:52.066" v="2016" actId="164"/>
          <ac:spMkLst>
            <pc:docMk/>
            <pc:sldMk cId="2666544635" sldId="2147377294"/>
            <ac:spMk id="31" creationId="{729589F5-BF76-D023-859C-72D3FC38C987}"/>
          </ac:spMkLst>
        </pc:spChg>
        <pc:spChg chg="add mod">
          <ac:chgData name="Steven Deutsch" userId="0aabbb08-65fc-4d58-943c-1b30355c9053" providerId="ADAL" clId="{E77F2D61-8790-4211-BC69-56B68AF229E9}" dt="2023-03-22T10:48:27.435" v="2025" actId="164"/>
          <ac:spMkLst>
            <pc:docMk/>
            <pc:sldMk cId="2666544635" sldId="2147377294"/>
            <ac:spMk id="32" creationId="{62C12FCF-92CD-2D6B-633E-DBD2D8859B53}"/>
          </ac:spMkLst>
        </pc:spChg>
        <pc:spChg chg="add mod">
          <ac:chgData name="Steven Deutsch" userId="0aabbb08-65fc-4d58-943c-1b30355c9053" providerId="ADAL" clId="{E77F2D61-8790-4211-BC69-56B68AF229E9}" dt="2023-03-22T10:48:27.435" v="2025" actId="164"/>
          <ac:spMkLst>
            <pc:docMk/>
            <pc:sldMk cId="2666544635" sldId="2147377294"/>
            <ac:spMk id="33" creationId="{CB177C29-88BD-A765-BF2F-9D7AC354A4DB}"/>
          </ac:spMkLst>
        </pc:spChg>
        <pc:spChg chg="add mod">
          <ac:chgData name="Steven Deutsch" userId="0aabbb08-65fc-4d58-943c-1b30355c9053" providerId="ADAL" clId="{E77F2D61-8790-4211-BC69-56B68AF229E9}" dt="2023-03-22T10:48:16.661" v="2022" actId="164"/>
          <ac:spMkLst>
            <pc:docMk/>
            <pc:sldMk cId="2666544635" sldId="2147377294"/>
            <ac:spMk id="34" creationId="{632CE087-BABB-95DD-A48D-BF221C349A4E}"/>
          </ac:spMkLst>
        </pc:spChg>
        <pc:spChg chg="add mod">
          <ac:chgData name="Steven Deutsch" userId="0aabbb08-65fc-4d58-943c-1b30355c9053" providerId="ADAL" clId="{E77F2D61-8790-4211-BC69-56B68AF229E9}" dt="2023-03-22T10:48:16.661" v="2022" actId="164"/>
          <ac:spMkLst>
            <pc:docMk/>
            <pc:sldMk cId="2666544635" sldId="2147377294"/>
            <ac:spMk id="35" creationId="{D58DD516-7983-76CC-8780-9BB366591CC5}"/>
          </ac:spMkLst>
        </pc:spChg>
        <pc:spChg chg="add mod">
          <ac:chgData name="Steven Deutsch" userId="0aabbb08-65fc-4d58-943c-1b30355c9053" providerId="ADAL" clId="{E77F2D61-8790-4211-BC69-56B68AF229E9}" dt="2023-03-22T10:48:11.678" v="2021" actId="164"/>
          <ac:spMkLst>
            <pc:docMk/>
            <pc:sldMk cId="2666544635" sldId="2147377294"/>
            <ac:spMk id="36" creationId="{ECB0922B-DB88-09F7-0B0C-683536844427}"/>
          </ac:spMkLst>
        </pc:spChg>
        <pc:spChg chg="add mod">
          <ac:chgData name="Steven Deutsch" userId="0aabbb08-65fc-4d58-943c-1b30355c9053" providerId="ADAL" clId="{E77F2D61-8790-4211-BC69-56B68AF229E9}" dt="2023-03-22T10:48:11.678" v="2021" actId="164"/>
          <ac:spMkLst>
            <pc:docMk/>
            <pc:sldMk cId="2666544635" sldId="2147377294"/>
            <ac:spMk id="37" creationId="{513E0C68-3A8B-340C-5A42-7DCD5055C6F6}"/>
          </ac:spMkLst>
        </pc:spChg>
        <pc:spChg chg="del">
          <ac:chgData name="Steven Deutsch" userId="0aabbb08-65fc-4d58-943c-1b30355c9053" providerId="ADAL" clId="{E77F2D61-8790-4211-BC69-56B68AF229E9}" dt="2023-03-30T14:22:57.428" v="2697" actId="478"/>
          <ac:spMkLst>
            <pc:docMk/>
            <pc:sldMk cId="2666544635" sldId="2147377294"/>
            <ac:spMk id="57" creationId="{01E7BC39-D250-1075-CA25-92310B6CD96B}"/>
          </ac:spMkLst>
        </pc:spChg>
        <pc:grpChg chg="add mod">
          <ac:chgData name="Steven Deutsch" userId="0aabbb08-65fc-4d58-943c-1b30355c9053" providerId="ADAL" clId="{E77F2D61-8790-4211-BC69-56B68AF229E9}" dt="2023-03-22T10:47:29.776" v="2010" actId="164"/>
          <ac:grpSpMkLst>
            <pc:docMk/>
            <pc:sldMk cId="2666544635" sldId="2147377294"/>
            <ac:grpSpMk id="39" creationId="{730DFBB4-3065-71FA-9F49-72A154D3DC84}"/>
          </ac:grpSpMkLst>
        </pc:grpChg>
        <pc:grpChg chg="add mod">
          <ac:chgData name="Steven Deutsch" userId="0aabbb08-65fc-4d58-943c-1b30355c9053" providerId="ADAL" clId="{E77F2D61-8790-4211-BC69-56B68AF229E9}" dt="2023-03-22T10:47:32.692" v="2011" actId="164"/>
          <ac:grpSpMkLst>
            <pc:docMk/>
            <pc:sldMk cId="2666544635" sldId="2147377294"/>
            <ac:grpSpMk id="40" creationId="{723348E0-D00A-AC3C-9562-519588DF365D}"/>
          </ac:grpSpMkLst>
        </pc:grpChg>
        <pc:grpChg chg="add mod">
          <ac:chgData name="Steven Deutsch" userId="0aabbb08-65fc-4d58-943c-1b30355c9053" providerId="ADAL" clId="{E77F2D61-8790-4211-BC69-56B68AF229E9}" dt="2023-03-22T10:47:36.390" v="2012" actId="164"/>
          <ac:grpSpMkLst>
            <pc:docMk/>
            <pc:sldMk cId="2666544635" sldId="2147377294"/>
            <ac:grpSpMk id="41" creationId="{37AF02C3-313A-3FA3-B0C3-B3E265F69877}"/>
          </ac:grpSpMkLst>
        </pc:grpChg>
        <pc:grpChg chg="add mod">
          <ac:chgData name="Steven Deutsch" userId="0aabbb08-65fc-4d58-943c-1b30355c9053" providerId="ADAL" clId="{E77F2D61-8790-4211-BC69-56B68AF229E9}" dt="2023-03-22T10:47:39.381" v="2013" actId="164"/>
          <ac:grpSpMkLst>
            <pc:docMk/>
            <pc:sldMk cId="2666544635" sldId="2147377294"/>
            <ac:grpSpMk id="42" creationId="{4BC9D66C-7270-9311-EFEE-14F9C6E492C9}"/>
          </ac:grpSpMkLst>
        </pc:grpChg>
        <pc:grpChg chg="add mod">
          <ac:chgData name="Steven Deutsch" userId="0aabbb08-65fc-4d58-943c-1b30355c9053" providerId="ADAL" clId="{E77F2D61-8790-4211-BC69-56B68AF229E9}" dt="2023-03-22T10:47:44.515" v="2014" actId="164"/>
          <ac:grpSpMkLst>
            <pc:docMk/>
            <pc:sldMk cId="2666544635" sldId="2147377294"/>
            <ac:grpSpMk id="43" creationId="{0DA069A1-EDD3-07E9-E77F-AB016B11C144}"/>
          </ac:grpSpMkLst>
        </pc:grpChg>
        <pc:grpChg chg="add mod">
          <ac:chgData name="Steven Deutsch" userId="0aabbb08-65fc-4d58-943c-1b30355c9053" providerId="ADAL" clId="{E77F2D61-8790-4211-BC69-56B68AF229E9}" dt="2023-03-22T10:47:48.074" v="2015" actId="164"/>
          <ac:grpSpMkLst>
            <pc:docMk/>
            <pc:sldMk cId="2666544635" sldId="2147377294"/>
            <ac:grpSpMk id="44" creationId="{5D08B238-1F9B-BF0E-CE35-49105911D2D1}"/>
          </ac:grpSpMkLst>
        </pc:grpChg>
        <pc:grpChg chg="add mod">
          <ac:chgData name="Steven Deutsch" userId="0aabbb08-65fc-4d58-943c-1b30355c9053" providerId="ADAL" clId="{E77F2D61-8790-4211-BC69-56B68AF229E9}" dt="2023-03-22T10:47:52.066" v="2016" actId="164"/>
          <ac:grpSpMkLst>
            <pc:docMk/>
            <pc:sldMk cId="2666544635" sldId="2147377294"/>
            <ac:grpSpMk id="45" creationId="{55B1A734-154A-E613-28C9-BD0D866A1DDC}"/>
          </ac:grpSpMkLst>
        </pc:grpChg>
        <pc:grpChg chg="add mod">
          <ac:chgData name="Steven Deutsch" userId="0aabbb08-65fc-4d58-943c-1b30355c9053" providerId="ADAL" clId="{E77F2D61-8790-4211-BC69-56B68AF229E9}" dt="2023-03-22T10:47:55.709" v="2017" actId="164"/>
          <ac:grpSpMkLst>
            <pc:docMk/>
            <pc:sldMk cId="2666544635" sldId="2147377294"/>
            <ac:grpSpMk id="46" creationId="{64AA1BAF-5587-5004-3C63-4A68B92C05F3}"/>
          </ac:grpSpMkLst>
        </pc:grpChg>
        <pc:grpChg chg="add mod">
          <ac:chgData name="Steven Deutsch" userId="0aabbb08-65fc-4d58-943c-1b30355c9053" providerId="ADAL" clId="{E77F2D61-8790-4211-BC69-56B68AF229E9}" dt="2023-03-22T10:47:58.932" v="2018" actId="164"/>
          <ac:grpSpMkLst>
            <pc:docMk/>
            <pc:sldMk cId="2666544635" sldId="2147377294"/>
            <ac:grpSpMk id="47" creationId="{2E81370A-CFF3-81EA-479A-B7AEB14EB0AF}"/>
          </ac:grpSpMkLst>
        </pc:grpChg>
        <pc:grpChg chg="add mod">
          <ac:chgData name="Steven Deutsch" userId="0aabbb08-65fc-4d58-943c-1b30355c9053" providerId="ADAL" clId="{E77F2D61-8790-4211-BC69-56B68AF229E9}" dt="2023-03-22T10:48:02.546" v="2019" actId="164"/>
          <ac:grpSpMkLst>
            <pc:docMk/>
            <pc:sldMk cId="2666544635" sldId="2147377294"/>
            <ac:grpSpMk id="48" creationId="{A6AA4934-242B-7CFC-517A-96C5ECAE299E}"/>
          </ac:grpSpMkLst>
        </pc:grpChg>
        <pc:grpChg chg="add mod">
          <ac:chgData name="Steven Deutsch" userId="0aabbb08-65fc-4d58-943c-1b30355c9053" providerId="ADAL" clId="{E77F2D61-8790-4211-BC69-56B68AF229E9}" dt="2023-03-22T10:48:06.531" v="2020" actId="164"/>
          <ac:grpSpMkLst>
            <pc:docMk/>
            <pc:sldMk cId="2666544635" sldId="2147377294"/>
            <ac:grpSpMk id="49" creationId="{39C2210F-7DBD-E8F1-CD67-DC8C93BD3AD0}"/>
          </ac:grpSpMkLst>
        </pc:grpChg>
        <pc:grpChg chg="add mod">
          <ac:chgData name="Steven Deutsch" userId="0aabbb08-65fc-4d58-943c-1b30355c9053" providerId="ADAL" clId="{E77F2D61-8790-4211-BC69-56B68AF229E9}" dt="2023-03-22T10:48:11.678" v="2021" actId="164"/>
          <ac:grpSpMkLst>
            <pc:docMk/>
            <pc:sldMk cId="2666544635" sldId="2147377294"/>
            <ac:grpSpMk id="50" creationId="{C3B4583F-3A63-D1FF-41A3-92F4B8E6A2EE}"/>
          </ac:grpSpMkLst>
        </pc:grpChg>
        <pc:grpChg chg="add mod">
          <ac:chgData name="Steven Deutsch" userId="0aabbb08-65fc-4d58-943c-1b30355c9053" providerId="ADAL" clId="{E77F2D61-8790-4211-BC69-56B68AF229E9}" dt="2023-03-22T10:48:16.661" v="2022" actId="164"/>
          <ac:grpSpMkLst>
            <pc:docMk/>
            <pc:sldMk cId="2666544635" sldId="2147377294"/>
            <ac:grpSpMk id="51" creationId="{51BF63BE-4F67-2E51-F5C6-38B6B42B290E}"/>
          </ac:grpSpMkLst>
        </pc:grpChg>
        <pc:grpChg chg="add mod">
          <ac:chgData name="Steven Deutsch" userId="0aabbb08-65fc-4d58-943c-1b30355c9053" providerId="ADAL" clId="{E77F2D61-8790-4211-BC69-56B68AF229E9}" dt="2023-03-22T10:48:20.483" v="2023" actId="164"/>
          <ac:grpSpMkLst>
            <pc:docMk/>
            <pc:sldMk cId="2666544635" sldId="2147377294"/>
            <ac:grpSpMk id="52" creationId="{C4979401-44D7-81A9-4921-28897DDB4CB1}"/>
          </ac:grpSpMkLst>
        </pc:grpChg>
        <pc:grpChg chg="add mod">
          <ac:chgData name="Steven Deutsch" userId="0aabbb08-65fc-4d58-943c-1b30355c9053" providerId="ADAL" clId="{E77F2D61-8790-4211-BC69-56B68AF229E9}" dt="2023-03-22T10:48:23.868" v="2024" actId="164"/>
          <ac:grpSpMkLst>
            <pc:docMk/>
            <pc:sldMk cId="2666544635" sldId="2147377294"/>
            <ac:grpSpMk id="53" creationId="{B651B285-F50D-0A9C-1B7D-F6F3F2BBF63A}"/>
          </ac:grpSpMkLst>
        </pc:grpChg>
        <pc:grpChg chg="add mod">
          <ac:chgData name="Steven Deutsch" userId="0aabbb08-65fc-4d58-943c-1b30355c9053" providerId="ADAL" clId="{E77F2D61-8790-4211-BC69-56B68AF229E9}" dt="2023-03-22T10:48:27.435" v="2025" actId="164"/>
          <ac:grpSpMkLst>
            <pc:docMk/>
            <pc:sldMk cId="2666544635" sldId="2147377294"/>
            <ac:grpSpMk id="54" creationId="{C16B260F-EF59-9C90-7494-19BA3F695C72}"/>
          </ac:grpSpMkLst>
        </pc:grpChg>
        <pc:grpChg chg="add mod">
          <ac:chgData name="Steven Deutsch" userId="0aabbb08-65fc-4d58-943c-1b30355c9053" providerId="ADAL" clId="{E77F2D61-8790-4211-BC69-56B68AF229E9}" dt="2023-03-22T10:48:31.033" v="2026" actId="164"/>
          <ac:grpSpMkLst>
            <pc:docMk/>
            <pc:sldMk cId="2666544635" sldId="2147377294"/>
            <ac:grpSpMk id="55" creationId="{CAEFE8A9-4E68-08E2-3AED-A68D97E047CB}"/>
          </ac:grpSpMkLst>
        </pc:grpChg>
        <pc:grpChg chg="add mod">
          <ac:chgData name="Steven Deutsch" userId="0aabbb08-65fc-4d58-943c-1b30355c9053" providerId="ADAL" clId="{E77F2D61-8790-4211-BC69-56B68AF229E9}" dt="2023-03-22T10:48:34.979" v="2027" actId="164"/>
          <ac:grpSpMkLst>
            <pc:docMk/>
            <pc:sldMk cId="2666544635" sldId="2147377294"/>
            <ac:grpSpMk id="56" creationId="{18874BB9-952A-478F-87DB-4A2807243B4C}"/>
          </ac:grpSpMkLst>
        </pc:grpChg>
        <pc:picChg chg="add mod">
          <ac:chgData name="Steven Deutsch" userId="0aabbb08-65fc-4d58-943c-1b30355c9053" providerId="ADAL" clId="{E77F2D61-8790-4211-BC69-56B68AF229E9}" dt="2023-03-22T10:47:39.381" v="2013" actId="164"/>
          <ac:picMkLst>
            <pc:docMk/>
            <pc:sldMk cId="2666544635" sldId="2147377294"/>
            <ac:picMk id="38" creationId="{7646CBE6-3DC0-E77E-7E8F-E309E0DCDEB4}"/>
          </ac:picMkLst>
        </pc:picChg>
      </pc:sldChg>
      <pc:sldChg chg="addSp delSp modSp add mod">
        <pc:chgData name="Steven Deutsch" userId="0aabbb08-65fc-4d58-943c-1b30355c9053" providerId="ADAL" clId="{E77F2D61-8790-4211-BC69-56B68AF229E9}" dt="2023-03-30T14:22:59.348" v="2698" actId="478"/>
        <pc:sldMkLst>
          <pc:docMk/>
          <pc:sldMk cId="1960166302" sldId="2147377295"/>
        </pc:sldMkLst>
        <pc:spChg chg="add mod">
          <ac:chgData name="Steven Deutsch" userId="0aabbb08-65fc-4d58-943c-1b30355c9053" providerId="ADAL" clId="{E77F2D61-8790-4211-BC69-56B68AF229E9}" dt="2023-03-22T10:46:13.212" v="1998" actId="164"/>
          <ac:spMkLst>
            <pc:docMk/>
            <pc:sldMk cId="1960166302" sldId="2147377295"/>
            <ac:spMk id="3" creationId="{D19828BA-D28B-55AA-C5B2-A356A9CB4F80}"/>
          </ac:spMkLst>
        </pc:spChg>
        <pc:spChg chg="add mod">
          <ac:chgData name="Steven Deutsch" userId="0aabbb08-65fc-4d58-943c-1b30355c9053" providerId="ADAL" clId="{E77F2D61-8790-4211-BC69-56B68AF229E9}" dt="2023-03-22T10:46:13.212" v="1998" actId="164"/>
          <ac:spMkLst>
            <pc:docMk/>
            <pc:sldMk cId="1960166302" sldId="2147377295"/>
            <ac:spMk id="4" creationId="{18123C2A-864A-677D-5A3D-5D430CD9B511}"/>
          </ac:spMkLst>
        </pc:spChg>
        <pc:spChg chg="add mod ord">
          <ac:chgData name="Steven Deutsch" userId="0aabbb08-65fc-4d58-943c-1b30355c9053" providerId="ADAL" clId="{E77F2D61-8790-4211-BC69-56B68AF229E9}" dt="2023-03-22T10:46:00.116" v="1995" actId="164"/>
          <ac:spMkLst>
            <pc:docMk/>
            <pc:sldMk cId="1960166302" sldId="2147377295"/>
            <ac:spMk id="5" creationId="{7E2341A9-777D-602A-4589-5530F325ED3B}"/>
          </ac:spMkLst>
        </pc:spChg>
        <pc:spChg chg="add mod ord">
          <ac:chgData name="Steven Deutsch" userId="0aabbb08-65fc-4d58-943c-1b30355c9053" providerId="ADAL" clId="{E77F2D61-8790-4211-BC69-56B68AF229E9}" dt="2023-03-22T10:46:00.116" v="1995" actId="164"/>
          <ac:spMkLst>
            <pc:docMk/>
            <pc:sldMk cId="1960166302" sldId="2147377295"/>
            <ac:spMk id="6" creationId="{B1573EE7-0E5E-73E3-33B4-7AE6A02E6ED5}"/>
          </ac:spMkLst>
        </pc:spChg>
        <pc:spChg chg="add mod">
          <ac:chgData name="Steven Deutsch" userId="0aabbb08-65fc-4d58-943c-1b30355c9053" providerId="ADAL" clId="{E77F2D61-8790-4211-BC69-56B68AF229E9}" dt="2023-03-22T10:45:46.891" v="1993" actId="164"/>
          <ac:spMkLst>
            <pc:docMk/>
            <pc:sldMk cId="1960166302" sldId="2147377295"/>
            <ac:spMk id="7" creationId="{FD27565D-0A21-2A12-7645-9D9993237B7B}"/>
          </ac:spMkLst>
        </pc:spChg>
        <pc:spChg chg="add mod">
          <ac:chgData name="Steven Deutsch" userId="0aabbb08-65fc-4d58-943c-1b30355c9053" providerId="ADAL" clId="{E77F2D61-8790-4211-BC69-56B68AF229E9}" dt="2023-03-22T10:45:46.891" v="1993" actId="164"/>
          <ac:spMkLst>
            <pc:docMk/>
            <pc:sldMk cId="1960166302" sldId="2147377295"/>
            <ac:spMk id="8" creationId="{15267968-5C1C-EC0F-F7A0-534F39AD286A}"/>
          </ac:spMkLst>
        </pc:spChg>
        <pc:spChg chg="add mod">
          <ac:chgData name="Steven Deutsch" userId="0aabbb08-65fc-4d58-943c-1b30355c9053" providerId="ADAL" clId="{E77F2D61-8790-4211-BC69-56B68AF229E9}" dt="2023-03-22T10:46:53.922" v="2004" actId="164"/>
          <ac:spMkLst>
            <pc:docMk/>
            <pc:sldMk cId="1960166302" sldId="2147377295"/>
            <ac:spMk id="9" creationId="{74D38543-C013-37EA-906D-E1812A401FBD}"/>
          </ac:spMkLst>
        </pc:spChg>
        <pc:spChg chg="add mod">
          <ac:chgData name="Steven Deutsch" userId="0aabbb08-65fc-4d58-943c-1b30355c9053" providerId="ADAL" clId="{E77F2D61-8790-4211-BC69-56B68AF229E9}" dt="2023-03-22T10:46:53.922" v="2004" actId="164"/>
          <ac:spMkLst>
            <pc:docMk/>
            <pc:sldMk cId="1960166302" sldId="2147377295"/>
            <ac:spMk id="10" creationId="{EBC949AF-59D3-05F7-3233-ACBEA2E9D5A3}"/>
          </ac:spMkLst>
        </pc:spChg>
        <pc:spChg chg="add mod">
          <ac:chgData name="Steven Deutsch" userId="0aabbb08-65fc-4d58-943c-1b30355c9053" providerId="ADAL" clId="{E77F2D61-8790-4211-BC69-56B68AF229E9}" dt="2023-03-22T10:46:57.852" v="2005" actId="164"/>
          <ac:spMkLst>
            <pc:docMk/>
            <pc:sldMk cId="1960166302" sldId="2147377295"/>
            <ac:spMk id="11" creationId="{6FCFE953-5438-8B61-65CC-B485663D1447}"/>
          </ac:spMkLst>
        </pc:spChg>
        <pc:spChg chg="add mod">
          <ac:chgData name="Steven Deutsch" userId="0aabbb08-65fc-4d58-943c-1b30355c9053" providerId="ADAL" clId="{E77F2D61-8790-4211-BC69-56B68AF229E9}" dt="2023-03-22T10:46:57.852" v="2005" actId="164"/>
          <ac:spMkLst>
            <pc:docMk/>
            <pc:sldMk cId="1960166302" sldId="2147377295"/>
            <ac:spMk id="12" creationId="{7B7B8A2E-908C-1AB9-C913-F79E4E5090D8}"/>
          </ac:spMkLst>
        </pc:spChg>
        <pc:spChg chg="add mod">
          <ac:chgData name="Steven Deutsch" userId="0aabbb08-65fc-4d58-943c-1b30355c9053" providerId="ADAL" clId="{E77F2D61-8790-4211-BC69-56B68AF229E9}" dt="2023-03-22T10:45:46.891" v="1993" actId="164"/>
          <ac:spMkLst>
            <pc:docMk/>
            <pc:sldMk cId="1960166302" sldId="2147377295"/>
            <ac:spMk id="13" creationId="{248B788E-26C1-4121-69D2-F732B1F6BC41}"/>
          </ac:spMkLst>
        </pc:spChg>
        <pc:spChg chg="add mod">
          <ac:chgData name="Steven Deutsch" userId="0aabbb08-65fc-4d58-943c-1b30355c9053" providerId="ADAL" clId="{E77F2D61-8790-4211-BC69-56B68AF229E9}" dt="2023-03-22T10:45:46.891" v="1993" actId="164"/>
          <ac:spMkLst>
            <pc:docMk/>
            <pc:sldMk cId="1960166302" sldId="2147377295"/>
            <ac:spMk id="14" creationId="{1E882D90-D4B4-4BEE-F573-31BC63BC30F0}"/>
          </ac:spMkLst>
        </pc:spChg>
        <pc:spChg chg="add mod">
          <ac:chgData name="Steven Deutsch" userId="0aabbb08-65fc-4d58-943c-1b30355c9053" providerId="ADAL" clId="{E77F2D61-8790-4211-BC69-56B68AF229E9}" dt="2023-03-22T10:46:16.239" v="1999" actId="164"/>
          <ac:spMkLst>
            <pc:docMk/>
            <pc:sldMk cId="1960166302" sldId="2147377295"/>
            <ac:spMk id="15" creationId="{6341DDE0-4769-76A1-3244-EBE60835AA4A}"/>
          </ac:spMkLst>
        </pc:spChg>
        <pc:spChg chg="add mod">
          <ac:chgData name="Steven Deutsch" userId="0aabbb08-65fc-4d58-943c-1b30355c9053" providerId="ADAL" clId="{E77F2D61-8790-4211-BC69-56B68AF229E9}" dt="2023-03-22T10:46:16.239" v="1999" actId="164"/>
          <ac:spMkLst>
            <pc:docMk/>
            <pc:sldMk cId="1960166302" sldId="2147377295"/>
            <ac:spMk id="16" creationId="{382AD9F7-D78D-C6FB-F6FC-88798E8B3F77}"/>
          </ac:spMkLst>
        </pc:spChg>
        <pc:spChg chg="add mod">
          <ac:chgData name="Steven Deutsch" userId="0aabbb08-65fc-4d58-943c-1b30355c9053" providerId="ADAL" clId="{E77F2D61-8790-4211-BC69-56B68AF229E9}" dt="2023-03-22T10:46:42.725" v="2001" actId="164"/>
          <ac:spMkLst>
            <pc:docMk/>
            <pc:sldMk cId="1960166302" sldId="2147377295"/>
            <ac:spMk id="17" creationId="{6361CF9E-802C-6D8B-760B-7F56C9224E22}"/>
          </ac:spMkLst>
        </pc:spChg>
        <pc:spChg chg="add mod">
          <ac:chgData name="Steven Deutsch" userId="0aabbb08-65fc-4d58-943c-1b30355c9053" providerId="ADAL" clId="{E77F2D61-8790-4211-BC69-56B68AF229E9}" dt="2023-03-22T10:46:42.725" v="2001" actId="164"/>
          <ac:spMkLst>
            <pc:docMk/>
            <pc:sldMk cId="1960166302" sldId="2147377295"/>
            <ac:spMk id="18" creationId="{586BACD6-FBF1-012F-D802-778357EE1601}"/>
          </ac:spMkLst>
        </pc:spChg>
        <pc:spChg chg="add mod">
          <ac:chgData name="Steven Deutsch" userId="0aabbb08-65fc-4d58-943c-1b30355c9053" providerId="ADAL" clId="{E77F2D61-8790-4211-BC69-56B68AF229E9}" dt="2023-03-22T10:46:19.239" v="2000" actId="164"/>
          <ac:spMkLst>
            <pc:docMk/>
            <pc:sldMk cId="1960166302" sldId="2147377295"/>
            <ac:spMk id="19" creationId="{DD3E0653-8466-B3A0-768F-1498AAC01357}"/>
          </ac:spMkLst>
        </pc:spChg>
        <pc:spChg chg="add mod">
          <ac:chgData name="Steven Deutsch" userId="0aabbb08-65fc-4d58-943c-1b30355c9053" providerId="ADAL" clId="{E77F2D61-8790-4211-BC69-56B68AF229E9}" dt="2023-03-22T10:46:19.239" v="2000" actId="164"/>
          <ac:spMkLst>
            <pc:docMk/>
            <pc:sldMk cId="1960166302" sldId="2147377295"/>
            <ac:spMk id="20" creationId="{78A3019F-A0A4-6129-BE35-AD43745C2EC3}"/>
          </ac:spMkLst>
        </pc:spChg>
        <pc:spChg chg="add mod">
          <ac:chgData name="Steven Deutsch" userId="0aabbb08-65fc-4d58-943c-1b30355c9053" providerId="ADAL" clId="{E77F2D61-8790-4211-BC69-56B68AF229E9}" dt="2023-03-22T10:46:09.442" v="1997" actId="164"/>
          <ac:spMkLst>
            <pc:docMk/>
            <pc:sldMk cId="1960166302" sldId="2147377295"/>
            <ac:spMk id="21" creationId="{41F82F40-85F3-FE3A-E885-919AC8D7F6F9}"/>
          </ac:spMkLst>
        </pc:spChg>
        <pc:spChg chg="add mod">
          <ac:chgData name="Steven Deutsch" userId="0aabbb08-65fc-4d58-943c-1b30355c9053" providerId="ADAL" clId="{E77F2D61-8790-4211-BC69-56B68AF229E9}" dt="2023-03-22T10:46:09.442" v="1997" actId="164"/>
          <ac:spMkLst>
            <pc:docMk/>
            <pc:sldMk cId="1960166302" sldId="2147377295"/>
            <ac:spMk id="22" creationId="{A5C31F04-975F-AE5B-418A-8536B3C8CE9F}"/>
          </ac:spMkLst>
        </pc:spChg>
        <pc:spChg chg="add mod">
          <ac:chgData name="Steven Deutsch" userId="0aabbb08-65fc-4d58-943c-1b30355c9053" providerId="ADAL" clId="{E77F2D61-8790-4211-BC69-56B68AF229E9}" dt="2023-03-22T10:46:50.421" v="2003" actId="164"/>
          <ac:spMkLst>
            <pc:docMk/>
            <pc:sldMk cId="1960166302" sldId="2147377295"/>
            <ac:spMk id="23" creationId="{98F0CB88-D2DF-5C39-A805-1D2B9F20564E}"/>
          </ac:spMkLst>
        </pc:spChg>
        <pc:spChg chg="add mod">
          <ac:chgData name="Steven Deutsch" userId="0aabbb08-65fc-4d58-943c-1b30355c9053" providerId="ADAL" clId="{E77F2D61-8790-4211-BC69-56B68AF229E9}" dt="2023-03-22T10:46:50.421" v="2003" actId="164"/>
          <ac:spMkLst>
            <pc:docMk/>
            <pc:sldMk cId="1960166302" sldId="2147377295"/>
            <ac:spMk id="24" creationId="{74C01D44-47CA-6181-FD65-F8BE3D50A1A5}"/>
          </ac:spMkLst>
        </pc:spChg>
        <pc:spChg chg="add mod">
          <ac:chgData name="Steven Deutsch" userId="0aabbb08-65fc-4d58-943c-1b30355c9053" providerId="ADAL" clId="{E77F2D61-8790-4211-BC69-56B68AF229E9}" dt="2023-03-22T10:45:46.891" v="1993" actId="164"/>
          <ac:spMkLst>
            <pc:docMk/>
            <pc:sldMk cId="1960166302" sldId="2147377295"/>
            <ac:spMk id="25" creationId="{3B0C5BE1-32E9-9AAD-0B60-6F2FF54BFDC3}"/>
          </ac:spMkLst>
        </pc:spChg>
        <pc:spChg chg="add mod">
          <ac:chgData name="Steven Deutsch" userId="0aabbb08-65fc-4d58-943c-1b30355c9053" providerId="ADAL" clId="{E77F2D61-8790-4211-BC69-56B68AF229E9}" dt="2023-03-22T10:45:46.891" v="1993" actId="164"/>
          <ac:spMkLst>
            <pc:docMk/>
            <pc:sldMk cId="1960166302" sldId="2147377295"/>
            <ac:spMk id="26" creationId="{99EC0194-5A72-944D-63A9-6C57F4C6D701}"/>
          </ac:spMkLst>
        </pc:spChg>
        <pc:spChg chg="add mod">
          <ac:chgData name="Steven Deutsch" userId="0aabbb08-65fc-4d58-943c-1b30355c9053" providerId="ADAL" clId="{E77F2D61-8790-4211-BC69-56B68AF229E9}" dt="2023-03-22T10:46:06.070" v="1996" actId="164"/>
          <ac:spMkLst>
            <pc:docMk/>
            <pc:sldMk cId="1960166302" sldId="2147377295"/>
            <ac:spMk id="27" creationId="{54F1C6EF-2067-E211-DA7E-7E668F6F410E}"/>
          </ac:spMkLst>
        </pc:spChg>
        <pc:spChg chg="add mod">
          <ac:chgData name="Steven Deutsch" userId="0aabbb08-65fc-4d58-943c-1b30355c9053" providerId="ADAL" clId="{E77F2D61-8790-4211-BC69-56B68AF229E9}" dt="2023-03-22T10:46:06.070" v="1996" actId="164"/>
          <ac:spMkLst>
            <pc:docMk/>
            <pc:sldMk cId="1960166302" sldId="2147377295"/>
            <ac:spMk id="28" creationId="{C9BCC2B2-0091-E311-20BA-25DC8FE436E6}"/>
          </ac:spMkLst>
        </pc:spChg>
        <pc:spChg chg="add mod">
          <ac:chgData name="Steven Deutsch" userId="0aabbb08-65fc-4d58-943c-1b30355c9053" providerId="ADAL" clId="{E77F2D61-8790-4211-BC69-56B68AF229E9}" dt="2023-03-22T10:46:46.455" v="2002" actId="164"/>
          <ac:spMkLst>
            <pc:docMk/>
            <pc:sldMk cId="1960166302" sldId="2147377295"/>
            <ac:spMk id="29" creationId="{8ADBDF5B-AC9D-31A8-7DB4-5E3F052FD87B}"/>
          </ac:spMkLst>
        </pc:spChg>
        <pc:spChg chg="add mod">
          <ac:chgData name="Steven Deutsch" userId="0aabbb08-65fc-4d58-943c-1b30355c9053" providerId="ADAL" clId="{E77F2D61-8790-4211-BC69-56B68AF229E9}" dt="2023-03-22T10:46:46.455" v="2002" actId="164"/>
          <ac:spMkLst>
            <pc:docMk/>
            <pc:sldMk cId="1960166302" sldId="2147377295"/>
            <ac:spMk id="30" creationId="{097AFE7E-DEC0-148E-8C91-C7D09B46B026}"/>
          </ac:spMkLst>
        </pc:spChg>
        <pc:spChg chg="add mod">
          <ac:chgData name="Steven Deutsch" userId="0aabbb08-65fc-4d58-943c-1b30355c9053" providerId="ADAL" clId="{E77F2D61-8790-4211-BC69-56B68AF229E9}" dt="2023-03-22T10:47:23.786" v="2009" actId="164"/>
          <ac:spMkLst>
            <pc:docMk/>
            <pc:sldMk cId="1960166302" sldId="2147377295"/>
            <ac:spMk id="31" creationId="{E3A353D0-0C52-0537-AC4C-63F1951B7E5D}"/>
          </ac:spMkLst>
        </pc:spChg>
        <pc:spChg chg="add mod">
          <ac:chgData name="Steven Deutsch" userId="0aabbb08-65fc-4d58-943c-1b30355c9053" providerId="ADAL" clId="{E77F2D61-8790-4211-BC69-56B68AF229E9}" dt="2023-03-22T10:47:23.786" v="2009" actId="164"/>
          <ac:spMkLst>
            <pc:docMk/>
            <pc:sldMk cId="1960166302" sldId="2147377295"/>
            <ac:spMk id="32" creationId="{78DAFA91-C6E3-714F-11A5-3C906D30C306}"/>
          </ac:spMkLst>
        </pc:spChg>
        <pc:spChg chg="add mod">
          <ac:chgData name="Steven Deutsch" userId="0aabbb08-65fc-4d58-943c-1b30355c9053" providerId="ADAL" clId="{E77F2D61-8790-4211-BC69-56B68AF229E9}" dt="2023-03-22T10:47:10.524" v="2008" actId="164"/>
          <ac:spMkLst>
            <pc:docMk/>
            <pc:sldMk cId="1960166302" sldId="2147377295"/>
            <ac:spMk id="33" creationId="{E11830CB-B163-F82E-493F-D73FEDEE5A1D}"/>
          </ac:spMkLst>
        </pc:spChg>
        <pc:spChg chg="add mod">
          <ac:chgData name="Steven Deutsch" userId="0aabbb08-65fc-4d58-943c-1b30355c9053" providerId="ADAL" clId="{E77F2D61-8790-4211-BC69-56B68AF229E9}" dt="2023-03-22T10:47:10.524" v="2008" actId="164"/>
          <ac:spMkLst>
            <pc:docMk/>
            <pc:sldMk cId="1960166302" sldId="2147377295"/>
            <ac:spMk id="34" creationId="{F8A4DEDE-E787-F62B-3B70-A55994AD8622}"/>
          </ac:spMkLst>
        </pc:spChg>
        <pc:spChg chg="add mod">
          <ac:chgData name="Steven Deutsch" userId="0aabbb08-65fc-4d58-943c-1b30355c9053" providerId="ADAL" clId="{E77F2D61-8790-4211-BC69-56B68AF229E9}" dt="2023-03-22T10:47:06.503" v="2007" actId="164"/>
          <ac:spMkLst>
            <pc:docMk/>
            <pc:sldMk cId="1960166302" sldId="2147377295"/>
            <ac:spMk id="35" creationId="{E75D794E-F379-9B2E-D60F-9FB46B8CEBEA}"/>
          </ac:spMkLst>
        </pc:spChg>
        <pc:spChg chg="add mod">
          <ac:chgData name="Steven Deutsch" userId="0aabbb08-65fc-4d58-943c-1b30355c9053" providerId="ADAL" clId="{E77F2D61-8790-4211-BC69-56B68AF229E9}" dt="2023-03-22T10:47:06.503" v="2007" actId="164"/>
          <ac:spMkLst>
            <pc:docMk/>
            <pc:sldMk cId="1960166302" sldId="2147377295"/>
            <ac:spMk id="36" creationId="{AAE723D0-8F50-EA18-10E7-77597F316E5C}"/>
          </ac:spMkLst>
        </pc:spChg>
        <pc:spChg chg="add mod">
          <ac:chgData name="Steven Deutsch" userId="0aabbb08-65fc-4d58-943c-1b30355c9053" providerId="ADAL" clId="{E77F2D61-8790-4211-BC69-56B68AF229E9}" dt="2023-03-22T10:47:01.479" v="2006" actId="164"/>
          <ac:spMkLst>
            <pc:docMk/>
            <pc:sldMk cId="1960166302" sldId="2147377295"/>
            <ac:spMk id="37" creationId="{D9446F28-69A1-45D2-FD97-38C02170C6D6}"/>
          </ac:spMkLst>
        </pc:spChg>
        <pc:spChg chg="add mod">
          <ac:chgData name="Steven Deutsch" userId="0aabbb08-65fc-4d58-943c-1b30355c9053" providerId="ADAL" clId="{E77F2D61-8790-4211-BC69-56B68AF229E9}" dt="2023-03-22T10:47:01.479" v="2006" actId="164"/>
          <ac:spMkLst>
            <pc:docMk/>
            <pc:sldMk cId="1960166302" sldId="2147377295"/>
            <ac:spMk id="38" creationId="{79C11BEA-D593-C96A-2276-C76FBC3F1711}"/>
          </ac:spMkLst>
        </pc:spChg>
        <pc:spChg chg="del">
          <ac:chgData name="Steven Deutsch" userId="0aabbb08-65fc-4d58-943c-1b30355c9053" providerId="ADAL" clId="{E77F2D61-8790-4211-BC69-56B68AF229E9}" dt="2023-03-30T14:22:59.348" v="2698" actId="478"/>
          <ac:spMkLst>
            <pc:docMk/>
            <pc:sldMk cId="1960166302" sldId="2147377295"/>
            <ac:spMk id="42" creationId="{CB7B61DD-CAE0-A319-93B2-629C2878B8DE}"/>
          </ac:spMkLst>
        </pc:spChg>
        <pc:grpChg chg="add mod">
          <ac:chgData name="Steven Deutsch" userId="0aabbb08-65fc-4d58-943c-1b30355c9053" providerId="ADAL" clId="{E77F2D61-8790-4211-BC69-56B68AF229E9}" dt="2023-03-22T10:45:46.891" v="1993" actId="164"/>
          <ac:grpSpMkLst>
            <pc:docMk/>
            <pc:sldMk cId="1960166302" sldId="2147377295"/>
            <ac:grpSpMk id="39" creationId="{8B247C2C-81DB-22FF-F8A0-0B204BB98C56}"/>
          </ac:grpSpMkLst>
        </pc:grpChg>
        <pc:grpChg chg="add mod">
          <ac:chgData name="Steven Deutsch" userId="0aabbb08-65fc-4d58-943c-1b30355c9053" providerId="ADAL" clId="{E77F2D61-8790-4211-BC69-56B68AF229E9}" dt="2023-03-22T10:45:46.891" v="1993" actId="164"/>
          <ac:grpSpMkLst>
            <pc:docMk/>
            <pc:sldMk cId="1960166302" sldId="2147377295"/>
            <ac:grpSpMk id="40" creationId="{A99FE0B6-700C-E106-BDB8-E38EB5667AC3}"/>
          </ac:grpSpMkLst>
        </pc:grpChg>
        <pc:grpChg chg="add mod">
          <ac:chgData name="Steven Deutsch" userId="0aabbb08-65fc-4d58-943c-1b30355c9053" providerId="ADAL" clId="{E77F2D61-8790-4211-BC69-56B68AF229E9}" dt="2023-03-22T10:45:46.891" v="1993" actId="164"/>
          <ac:grpSpMkLst>
            <pc:docMk/>
            <pc:sldMk cId="1960166302" sldId="2147377295"/>
            <ac:grpSpMk id="41" creationId="{AA6014B8-55A0-795A-2957-97F0B61EB90C}"/>
          </ac:grpSpMkLst>
        </pc:grpChg>
        <pc:grpChg chg="add mod">
          <ac:chgData name="Steven Deutsch" userId="0aabbb08-65fc-4d58-943c-1b30355c9053" providerId="ADAL" clId="{E77F2D61-8790-4211-BC69-56B68AF229E9}" dt="2023-03-22T10:45:46.891" v="1993" actId="164"/>
          <ac:grpSpMkLst>
            <pc:docMk/>
            <pc:sldMk cId="1960166302" sldId="2147377295"/>
            <ac:grpSpMk id="42" creationId="{5E8D5B12-F8B0-D799-F8B2-7B9FDD3E825C}"/>
          </ac:grpSpMkLst>
        </pc:grpChg>
        <pc:grpChg chg="add mod">
          <ac:chgData name="Steven Deutsch" userId="0aabbb08-65fc-4d58-943c-1b30355c9053" providerId="ADAL" clId="{E77F2D61-8790-4211-BC69-56B68AF229E9}" dt="2023-03-22T10:46:00.116" v="1995" actId="164"/>
          <ac:grpSpMkLst>
            <pc:docMk/>
            <pc:sldMk cId="1960166302" sldId="2147377295"/>
            <ac:grpSpMk id="43" creationId="{D4CA8B4F-8405-81DE-F567-6581482D80CD}"/>
          </ac:grpSpMkLst>
        </pc:grpChg>
        <pc:grpChg chg="add mod">
          <ac:chgData name="Steven Deutsch" userId="0aabbb08-65fc-4d58-943c-1b30355c9053" providerId="ADAL" clId="{E77F2D61-8790-4211-BC69-56B68AF229E9}" dt="2023-03-22T10:46:06.070" v="1996" actId="164"/>
          <ac:grpSpMkLst>
            <pc:docMk/>
            <pc:sldMk cId="1960166302" sldId="2147377295"/>
            <ac:grpSpMk id="44" creationId="{29C05EE9-66A7-49CD-0337-2851AA298276}"/>
          </ac:grpSpMkLst>
        </pc:grpChg>
        <pc:grpChg chg="add mod">
          <ac:chgData name="Steven Deutsch" userId="0aabbb08-65fc-4d58-943c-1b30355c9053" providerId="ADAL" clId="{E77F2D61-8790-4211-BC69-56B68AF229E9}" dt="2023-03-22T10:46:09.442" v="1997" actId="164"/>
          <ac:grpSpMkLst>
            <pc:docMk/>
            <pc:sldMk cId="1960166302" sldId="2147377295"/>
            <ac:grpSpMk id="45" creationId="{9B0A8C9B-156B-382A-E7F8-A9712601A3C1}"/>
          </ac:grpSpMkLst>
        </pc:grpChg>
        <pc:grpChg chg="add mod">
          <ac:chgData name="Steven Deutsch" userId="0aabbb08-65fc-4d58-943c-1b30355c9053" providerId="ADAL" clId="{E77F2D61-8790-4211-BC69-56B68AF229E9}" dt="2023-03-22T10:46:13.212" v="1998" actId="164"/>
          <ac:grpSpMkLst>
            <pc:docMk/>
            <pc:sldMk cId="1960166302" sldId="2147377295"/>
            <ac:grpSpMk id="46" creationId="{5B1BC93B-C23D-1B9E-68B7-C11D48B1740F}"/>
          </ac:grpSpMkLst>
        </pc:grpChg>
        <pc:grpChg chg="add mod">
          <ac:chgData name="Steven Deutsch" userId="0aabbb08-65fc-4d58-943c-1b30355c9053" providerId="ADAL" clId="{E77F2D61-8790-4211-BC69-56B68AF229E9}" dt="2023-03-22T10:46:16.239" v="1999" actId="164"/>
          <ac:grpSpMkLst>
            <pc:docMk/>
            <pc:sldMk cId="1960166302" sldId="2147377295"/>
            <ac:grpSpMk id="47" creationId="{7F2E16B2-46D8-C302-D5AD-213BA3F36FA6}"/>
          </ac:grpSpMkLst>
        </pc:grpChg>
        <pc:grpChg chg="add mod">
          <ac:chgData name="Steven Deutsch" userId="0aabbb08-65fc-4d58-943c-1b30355c9053" providerId="ADAL" clId="{E77F2D61-8790-4211-BC69-56B68AF229E9}" dt="2023-03-22T10:46:19.239" v="2000" actId="164"/>
          <ac:grpSpMkLst>
            <pc:docMk/>
            <pc:sldMk cId="1960166302" sldId="2147377295"/>
            <ac:grpSpMk id="48" creationId="{250EBD5F-5113-6C90-82EE-137563F2E158}"/>
          </ac:grpSpMkLst>
        </pc:grpChg>
        <pc:grpChg chg="add mod">
          <ac:chgData name="Steven Deutsch" userId="0aabbb08-65fc-4d58-943c-1b30355c9053" providerId="ADAL" clId="{E77F2D61-8790-4211-BC69-56B68AF229E9}" dt="2023-03-22T10:46:42.725" v="2001" actId="164"/>
          <ac:grpSpMkLst>
            <pc:docMk/>
            <pc:sldMk cId="1960166302" sldId="2147377295"/>
            <ac:grpSpMk id="49" creationId="{852FAA1D-A152-9703-92A8-0FCDD9EE5AC0}"/>
          </ac:grpSpMkLst>
        </pc:grpChg>
        <pc:grpChg chg="add mod">
          <ac:chgData name="Steven Deutsch" userId="0aabbb08-65fc-4d58-943c-1b30355c9053" providerId="ADAL" clId="{E77F2D61-8790-4211-BC69-56B68AF229E9}" dt="2023-03-22T10:46:46.455" v="2002" actId="164"/>
          <ac:grpSpMkLst>
            <pc:docMk/>
            <pc:sldMk cId="1960166302" sldId="2147377295"/>
            <ac:grpSpMk id="50" creationId="{5DF39EA5-E69B-C616-10F0-581FC2ACCAFE}"/>
          </ac:grpSpMkLst>
        </pc:grpChg>
        <pc:grpChg chg="add mod">
          <ac:chgData name="Steven Deutsch" userId="0aabbb08-65fc-4d58-943c-1b30355c9053" providerId="ADAL" clId="{E77F2D61-8790-4211-BC69-56B68AF229E9}" dt="2023-03-22T10:46:50.421" v="2003" actId="164"/>
          <ac:grpSpMkLst>
            <pc:docMk/>
            <pc:sldMk cId="1960166302" sldId="2147377295"/>
            <ac:grpSpMk id="51" creationId="{2D60A293-A1D1-E4BB-1B71-A5254E2A5300}"/>
          </ac:grpSpMkLst>
        </pc:grpChg>
        <pc:grpChg chg="add mod">
          <ac:chgData name="Steven Deutsch" userId="0aabbb08-65fc-4d58-943c-1b30355c9053" providerId="ADAL" clId="{E77F2D61-8790-4211-BC69-56B68AF229E9}" dt="2023-03-22T10:46:53.922" v="2004" actId="164"/>
          <ac:grpSpMkLst>
            <pc:docMk/>
            <pc:sldMk cId="1960166302" sldId="2147377295"/>
            <ac:grpSpMk id="52" creationId="{B40D1E58-1ADC-DF53-3643-90B24D383B67}"/>
          </ac:grpSpMkLst>
        </pc:grpChg>
        <pc:grpChg chg="add mod">
          <ac:chgData name="Steven Deutsch" userId="0aabbb08-65fc-4d58-943c-1b30355c9053" providerId="ADAL" clId="{E77F2D61-8790-4211-BC69-56B68AF229E9}" dt="2023-03-22T10:46:57.852" v="2005" actId="164"/>
          <ac:grpSpMkLst>
            <pc:docMk/>
            <pc:sldMk cId="1960166302" sldId="2147377295"/>
            <ac:grpSpMk id="53" creationId="{CC54B991-9E70-A3B2-EDE4-7603C8857BB1}"/>
          </ac:grpSpMkLst>
        </pc:grpChg>
        <pc:grpChg chg="add mod">
          <ac:chgData name="Steven Deutsch" userId="0aabbb08-65fc-4d58-943c-1b30355c9053" providerId="ADAL" clId="{E77F2D61-8790-4211-BC69-56B68AF229E9}" dt="2023-03-22T10:47:01.479" v="2006" actId="164"/>
          <ac:grpSpMkLst>
            <pc:docMk/>
            <pc:sldMk cId="1960166302" sldId="2147377295"/>
            <ac:grpSpMk id="54" creationId="{30347014-D158-3F66-3A78-8C82975A5BB3}"/>
          </ac:grpSpMkLst>
        </pc:grpChg>
        <pc:grpChg chg="add mod">
          <ac:chgData name="Steven Deutsch" userId="0aabbb08-65fc-4d58-943c-1b30355c9053" providerId="ADAL" clId="{E77F2D61-8790-4211-BC69-56B68AF229E9}" dt="2023-03-22T10:47:06.503" v="2007" actId="164"/>
          <ac:grpSpMkLst>
            <pc:docMk/>
            <pc:sldMk cId="1960166302" sldId="2147377295"/>
            <ac:grpSpMk id="55" creationId="{9110555B-CCB5-D7B7-F3E1-A3AA12BCE762}"/>
          </ac:grpSpMkLst>
        </pc:grpChg>
        <pc:grpChg chg="add mod">
          <ac:chgData name="Steven Deutsch" userId="0aabbb08-65fc-4d58-943c-1b30355c9053" providerId="ADAL" clId="{E77F2D61-8790-4211-BC69-56B68AF229E9}" dt="2023-03-22T10:47:10.524" v="2008" actId="164"/>
          <ac:grpSpMkLst>
            <pc:docMk/>
            <pc:sldMk cId="1960166302" sldId="2147377295"/>
            <ac:grpSpMk id="56" creationId="{1F3A19BA-32D0-DF7A-7F8F-83EAB1EBCC24}"/>
          </ac:grpSpMkLst>
        </pc:grpChg>
        <pc:grpChg chg="add mod">
          <ac:chgData name="Steven Deutsch" userId="0aabbb08-65fc-4d58-943c-1b30355c9053" providerId="ADAL" clId="{E77F2D61-8790-4211-BC69-56B68AF229E9}" dt="2023-03-22T10:47:23.786" v="2009" actId="164"/>
          <ac:grpSpMkLst>
            <pc:docMk/>
            <pc:sldMk cId="1960166302" sldId="2147377295"/>
            <ac:grpSpMk id="57" creationId="{A6A42D32-077A-F7A2-8578-4FF78DD8F556}"/>
          </ac:grpSpMkLst>
        </pc:grpChg>
      </pc:sldChg>
      <pc:sldChg chg="addSp delSp modSp add mod">
        <pc:chgData name="Steven Deutsch" userId="0aabbb08-65fc-4d58-943c-1b30355c9053" providerId="ADAL" clId="{E77F2D61-8790-4211-BC69-56B68AF229E9}" dt="2023-03-30T14:23:01.244" v="2699" actId="478"/>
        <pc:sldMkLst>
          <pc:docMk/>
          <pc:sldMk cId="1207932453" sldId="2147377296"/>
        </pc:sldMkLst>
        <pc:spChg chg="add mod">
          <ac:chgData name="Steven Deutsch" userId="0aabbb08-65fc-4d58-943c-1b30355c9053" providerId="ADAL" clId="{E77F2D61-8790-4211-BC69-56B68AF229E9}" dt="2023-03-22T10:42:44.842" v="1982" actId="164"/>
          <ac:spMkLst>
            <pc:docMk/>
            <pc:sldMk cId="1207932453" sldId="2147377296"/>
            <ac:spMk id="3" creationId="{D596FF9D-8644-790B-94B3-39E8908E5243}"/>
          </ac:spMkLst>
        </pc:spChg>
        <pc:spChg chg="add mod">
          <ac:chgData name="Steven Deutsch" userId="0aabbb08-65fc-4d58-943c-1b30355c9053" providerId="ADAL" clId="{E77F2D61-8790-4211-BC69-56B68AF229E9}" dt="2023-03-22T10:42:44.842" v="1982" actId="164"/>
          <ac:spMkLst>
            <pc:docMk/>
            <pc:sldMk cId="1207932453" sldId="2147377296"/>
            <ac:spMk id="4" creationId="{8468CAE7-4B8A-0850-14F5-4AE88CD0E877}"/>
          </ac:spMkLst>
        </pc:spChg>
        <pc:spChg chg="add mod">
          <ac:chgData name="Steven Deutsch" userId="0aabbb08-65fc-4d58-943c-1b30355c9053" providerId="ADAL" clId="{E77F2D61-8790-4211-BC69-56B68AF229E9}" dt="2023-03-22T10:42:35.049" v="1979" actId="164"/>
          <ac:spMkLst>
            <pc:docMk/>
            <pc:sldMk cId="1207932453" sldId="2147377296"/>
            <ac:spMk id="5" creationId="{E97106A3-3ABF-118B-963D-63620335E6D6}"/>
          </ac:spMkLst>
        </pc:spChg>
        <pc:spChg chg="add mod">
          <ac:chgData name="Steven Deutsch" userId="0aabbb08-65fc-4d58-943c-1b30355c9053" providerId="ADAL" clId="{E77F2D61-8790-4211-BC69-56B68AF229E9}" dt="2023-03-22T10:42:35.049" v="1979" actId="164"/>
          <ac:spMkLst>
            <pc:docMk/>
            <pc:sldMk cId="1207932453" sldId="2147377296"/>
            <ac:spMk id="6" creationId="{A963AEE2-3FAA-79F8-82D4-E13A3090AB4C}"/>
          </ac:spMkLst>
        </pc:spChg>
        <pc:spChg chg="add mod">
          <ac:chgData name="Steven Deutsch" userId="0aabbb08-65fc-4d58-943c-1b30355c9053" providerId="ADAL" clId="{E77F2D61-8790-4211-BC69-56B68AF229E9}" dt="2023-03-22T10:42:59.447" v="1986" actId="164"/>
          <ac:spMkLst>
            <pc:docMk/>
            <pc:sldMk cId="1207932453" sldId="2147377296"/>
            <ac:spMk id="7" creationId="{1710C343-084E-187A-9B9D-D2A3E2A24DC6}"/>
          </ac:spMkLst>
        </pc:spChg>
        <pc:spChg chg="add mod">
          <ac:chgData name="Steven Deutsch" userId="0aabbb08-65fc-4d58-943c-1b30355c9053" providerId="ADAL" clId="{E77F2D61-8790-4211-BC69-56B68AF229E9}" dt="2023-03-22T10:42:59.447" v="1986" actId="164"/>
          <ac:spMkLst>
            <pc:docMk/>
            <pc:sldMk cId="1207932453" sldId="2147377296"/>
            <ac:spMk id="8" creationId="{9C1B4D94-2830-003E-5367-D5D106A68661}"/>
          </ac:spMkLst>
        </pc:spChg>
        <pc:spChg chg="add mod">
          <ac:chgData name="Steven Deutsch" userId="0aabbb08-65fc-4d58-943c-1b30355c9053" providerId="ADAL" clId="{E77F2D61-8790-4211-BC69-56B68AF229E9}" dt="2023-03-22T10:42:56.074" v="1985" actId="164"/>
          <ac:spMkLst>
            <pc:docMk/>
            <pc:sldMk cId="1207932453" sldId="2147377296"/>
            <ac:spMk id="9" creationId="{7EE6B623-8A11-D964-6EC8-27684D6D7134}"/>
          </ac:spMkLst>
        </pc:spChg>
        <pc:spChg chg="add mod">
          <ac:chgData name="Steven Deutsch" userId="0aabbb08-65fc-4d58-943c-1b30355c9053" providerId="ADAL" clId="{E77F2D61-8790-4211-BC69-56B68AF229E9}" dt="2023-03-22T10:42:56.074" v="1985" actId="164"/>
          <ac:spMkLst>
            <pc:docMk/>
            <pc:sldMk cId="1207932453" sldId="2147377296"/>
            <ac:spMk id="10" creationId="{13D66219-13FA-628A-2C63-4B310713FB47}"/>
          </ac:spMkLst>
        </pc:spChg>
        <pc:spChg chg="add mod">
          <ac:chgData name="Steven Deutsch" userId="0aabbb08-65fc-4d58-943c-1b30355c9053" providerId="ADAL" clId="{E77F2D61-8790-4211-BC69-56B68AF229E9}" dt="2023-03-22T10:42:38.259" v="1980" actId="164"/>
          <ac:spMkLst>
            <pc:docMk/>
            <pc:sldMk cId="1207932453" sldId="2147377296"/>
            <ac:spMk id="11" creationId="{49460EE7-39F9-6D9B-3E34-E52EC9E47C87}"/>
          </ac:spMkLst>
        </pc:spChg>
        <pc:spChg chg="add mod">
          <ac:chgData name="Steven Deutsch" userId="0aabbb08-65fc-4d58-943c-1b30355c9053" providerId="ADAL" clId="{E77F2D61-8790-4211-BC69-56B68AF229E9}" dt="2023-03-22T10:42:38.259" v="1980" actId="164"/>
          <ac:spMkLst>
            <pc:docMk/>
            <pc:sldMk cId="1207932453" sldId="2147377296"/>
            <ac:spMk id="12" creationId="{A89F4908-750A-04E6-21F3-9C03ED7BD747}"/>
          </ac:spMkLst>
        </pc:spChg>
        <pc:spChg chg="add mod">
          <ac:chgData name="Steven Deutsch" userId="0aabbb08-65fc-4d58-943c-1b30355c9053" providerId="ADAL" clId="{E77F2D61-8790-4211-BC69-56B68AF229E9}" dt="2023-03-22T10:42:48.183" v="1983" actId="164"/>
          <ac:spMkLst>
            <pc:docMk/>
            <pc:sldMk cId="1207932453" sldId="2147377296"/>
            <ac:spMk id="13" creationId="{BA9CB3AA-5044-657D-1D1F-47B12FD12537}"/>
          </ac:spMkLst>
        </pc:spChg>
        <pc:spChg chg="add mod">
          <ac:chgData name="Steven Deutsch" userId="0aabbb08-65fc-4d58-943c-1b30355c9053" providerId="ADAL" clId="{E77F2D61-8790-4211-BC69-56B68AF229E9}" dt="2023-03-22T10:42:48.183" v="1983" actId="164"/>
          <ac:spMkLst>
            <pc:docMk/>
            <pc:sldMk cId="1207932453" sldId="2147377296"/>
            <ac:spMk id="14" creationId="{883E9DAD-8033-AE29-03B5-7B48F2A51D66}"/>
          </ac:spMkLst>
        </pc:spChg>
        <pc:spChg chg="add mod">
          <ac:chgData name="Steven Deutsch" userId="0aabbb08-65fc-4d58-943c-1b30355c9053" providerId="ADAL" clId="{E77F2D61-8790-4211-BC69-56B68AF229E9}" dt="2023-03-22T10:42:19.546" v="1974" actId="164"/>
          <ac:spMkLst>
            <pc:docMk/>
            <pc:sldMk cId="1207932453" sldId="2147377296"/>
            <ac:spMk id="15" creationId="{F69C4569-376D-7517-6C39-D53A30FA025A}"/>
          </ac:spMkLst>
        </pc:spChg>
        <pc:spChg chg="add mod">
          <ac:chgData name="Steven Deutsch" userId="0aabbb08-65fc-4d58-943c-1b30355c9053" providerId="ADAL" clId="{E77F2D61-8790-4211-BC69-56B68AF229E9}" dt="2023-03-22T10:42:19.546" v="1974" actId="164"/>
          <ac:spMkLst>
            <pc:docMk/>
            <pc:sldMk cId="1207932453" sldId="2147377296"/>
            <ac:spMk id="16" creationId="{E2DAB296-4147-4865-0754-42E3BF29A416}"/>
          </ac:spMkLst>
        </pc:spChg>
        <pc:spChg chg="add mod">
          <ac:chgData name="Steven Deutsch" userId="0aabbb08-65fc-4d58-943c-1b30355c9053" providerId="ADAL" clId="{E77F2D61-8790-4211-BC69-56B68AF229E9}" dt="2023-03-22T10:42:28.389" v="1977" actId="164"/>
          <ac:spMkLst>
            <pc:docMk/>
            <pc:sldMk cId="1207932453" sldId="2147377296"/>
            <ac:spMk id="17" creationId="{36446169-66C2-148B-6D91-AE320D3D288F}"/>
          </ac:spMkLst>
        </pc:spChg>
        <pc:spChg chg="add mod">
          <ac:chgData name="Steven Deutsch" userId="0aabbb08-65fc-4d58-943c-1b30355c9053" providerId="ADAL" clId="{E77F2D61-8790-4211-BC69-56B68AF229E9}" dt="2023-03-22T10:42:28.389" v="1977" actId="164"/>
          <ac:spMkLst>
            <pc:docMk/>
            <pc:sldMk cId="1207932453" sldId="2147377296"/>
            <ac:spMk id="18" creationId="{BBE07F28-07BC-0B07-054B-156F7CE6B576}"/>
          </ac:spMkLst>
        </pc:spChg>
        <pc:spChg chg="add mod">
          <ac:chgData name="Steven Deutsch" userId="0aabbb08-65fc-4d58-943c-1b30355c9053" providerId="ADAL" clId="{E77F2D61-8790-4211-BC69-56B68AF229E9}" dt="2023-03-22T10:42:25.497" v="1976" actId="164"/>
          <ac:spMkLst>
            <pc:docMk/>
            <pc:sldMk cId="1207932453" sldId="2147377296"/>
            <ac:spMk id="19" creationId="{976188A3-E001-1255-4250-8E45BAE9AD86}"/>
          </ac:spMkLst>
        </pc:spChg>
        <pc:spChg chg="add mod">
          <ac:chgData name="Steven Deutsch" userId="0aabbb08-65fc-4d58-943c-1b30355c9053" providerId="ADAL" clId="{E77F2D61-8790-4211-BC69-56B68AF229E9}" dt="2023-03-22T10:42:25.497" v="1976" actId="164"/>
          <ac:spMkLst>
            <pc:docMk/>
            <pc:sldMk cId="1207932453" sldId="2147377296"/>
            <ac:spMk id="20" creationId="{D43976E6-A360-937B-B764-B6007A43E0E1}"/>
          </ac:spMkLst>
        </pc:spChg>
        <pc:spChg chg="add mod">
          <ac:chgData name="Steven Deutsch" userId="0aabbb08-65fc-4d58-943c-1b30355c9053" providerId="ADAL" clId="{E77F2D61-8790-4211-BC69-56B68AF229E9}" dt="2023-03-22T10:42:40.914" v="1981" actId="164"/>
          <ac:spMkLst>
            <pc:docMk/>
            <pc:sldMk cId="1207932453" sldId="2147377296"/>
            <ac:spMk id="21" creationId="{01B1166C-06C0-8C9E-6696-9334C001D591}"/>
          </ac:spMkLst>
        </pc:spChg>
        <pc:spChg chg="add mod">
          <ac:chgData name="Steven Deutsch" userId="0aabbb08-65fc-4d58-943c-1b30355c9053" providerId="ADAL" clId="{E77F2D61-8790-4211-BC69-56B68AF229E9}" dt="2023-03-22T10:42:40.914" v="1981" actId="164"/>
          <ac:spMkLst>
            <pc:docMk/>
            <pc:sldMk cId="1207932453" sldId="2147377296"/>
            <ac:spMk id="22" creationId="{9AAD5EA5-3D81-547B-C595-C4960D919729}"/>
          </ac:spMkLst>
        </pc:spChg>
        <pc:spChg chg="add mod">
          <ac:chgData name="Steven Deutsch" userId="0aabbb08-65fc-4d58-943c-1b30355c9053" providerId="ADAL" clId="{E77F2D61-8790-4211-BC69-56B68AF229E9}" dt="2023-03-22T10:42:51.773" v="1984" actId="164"/>
          <ac:spMkLst>
            <pc:docMk/>
            <pc:sldMk cId="1207932453" sldId="2147377296"/>
            <ac:spMk id="23" creationId="{71797DF3-E4CD-68D3-79C1-B298A3E0868D}"/>
          </ac:spMkLst>
        </pc:spChg>
        <pc:spChg chg="add mod">
          <ac:chgData name="Steven Deutsch" userId="0aabbb08-65fc-4d58-943c-1b30355c9053" providerId="ADAL" clId="{E77F2D61-8790-4211-BC69-56B68AF229E9}" dt="2023-03-22T10:42:51.773" v="1984" actId="164"/>
          <ac:spMkLst>
            <pc:docMk/>
            <pc:sldMk cId="1207932453" sldId="2147377296"/>
            <ac:spMk id="24" creationId="{127E8860-4BDE-04ED-D4F9-8DFEBA12A498}"/>
          </ac:spMkLst>
        </pc:spChg>
        <pc:spChg chg="add mod">
          <ac:chgData name="Steven Deutsch" userId="0aabbb08-65fc-4d58-943c-1b30355c9053" providerId="ADAL" clId="{E77F2D61-8790-4211-BC69-56B68AF229E9}" dt="2023-03-22T10:42:31.990" v="1978" actId="164"/>
          <ac:spMkLst>
            <pc:docMk/>
            <pc:sldMk cId="1207932453" sldId="2147377296"/>
            <ac:spMk id="25" creationId="{8C771B9F-B3C8-9CBD-7B7E-AD92C39FB2A9}"/>
          </ac:spMkLst>
        </pc:spChg>
        <pc:spChg chg="add mod">
          <ac:chgData name="Steven Deutsch" userId="0aabbb08-65fc-4d58-943c-1b30355c9053" providerId="ADAL" clId="{E77F2D61-8790-4211-BC69-56B68AF229E9}" dt="2023-03-22T10:42:31.990" v="1978" actId="164"/>
          <ac:spMkLst>
            <pc:docMk/>
            <pc:sldMk cId="1207932453" sldId="2147377296"/>
            <ac:spMk id="26" creationId="{788CCA2E-82DA-5989-0CEB-8BCC24288DAC}"/>
          </ac:spMkLst>
        </pc:spChg>
        <pc:spChg chg="add mod">
          <ac:chgData name="Steven Deutsch" userId="0aabbb08-65fc-4d58-943c-1b30355c9053" providerId="ADAL" clId="{E77F2D61-8790-4211-BC69-56B68AF229E9}" dt="2023-03-22T10:42:22.663" v="1975" actId="164"/>
          <ac:spMkLst>
            <pc:docMk/>
            <pc:sldMk cId="1207932453" sldId="2147377296"/>
            <ac:spMk id="27" creationId="{4F10B71E-D3B1-038B-9ECD-04AA8EA074FE}"/>
          </ac:spMkLst>
        </pc:spChg>
        <pc:spChg chg="add mod">
          <ac:chgData name="Steven Deutsch" userId="0aabbb08-65fc-4d58-943c-1b30355c9053" providerId="ADAL" clId="{E77F2D61-8790-4211-BC69-56B68AF229E9}" dt="2023-03-22T10:42:22.663" v="1975" actId="164"/>
          <ac:spMkLst>
            <pc:docMk/>
            <pc:sldMk cId="1207932453" sldId="2147377296"/>
            <ac:spMk id="28" creationId="{06A4258A-1BDE-CFBE-6500-334E793AE611}"/>
          </ac:spMkLst>
        </pc:spChg>
        <pc:spChg chg="add mod">
          <ac:chgData name="Steven Deutsch" userId="0aabbb08-65fc-4d58-943c-1b30355c9053" providerId="ADAL" clId="{E77F2D61-8790-4211-BC69-56B68AF229E9}" dt="2023-03-22T10:42:15.995" v="1973" actId="164"/>
          <ac:spMkLst>
            <pc:docMk/>
            <pc:sldMk cId="1207932453" sldId="2147377296"/>
            <ac:spMk id="29" creationId="{7B722EBF-874E-ED0C-5DEE-9831BA949F2C}"/>
          </ac:spMkLst>
        </pc:spChg>
        <pc:spChg chg="add mod">
          <ac:chgData name="Steven Deutsch" userId="0aabbb08-65fc-4d58-943c-1b30355c9053" providerId="ADAL" clId="{E77F2D61-8790-4211-BC69-56B68AF229E9}" dt="2023-03-22T10:42:15.995" v="1973" actId="164"/>
          <ac:spMkLst>
            <pc:docMk/>
            <pc:sldMk cId="1207932453" sldId="2147377296"/>
            <ac:spMk id="30" creationId="{B2D79A07-E6D4-CB7A-1118-E8BF36168EB8}"/>
          </ac:spMkLst>
        </pc:spChg>
        <pc:spChg chg="add mod">
          <ac:chgData name="Steven Deutsch" userId="0aabbb08-65fc-4d58-943c-1b30355c9053" providerId="ADAL" clId="{E77F2D61-8790-4211-BC69-56B68AF229E9}" dt="2023-03-22T10:42:13.043" v="1972" actId="164"/>
          <ac:spMkLst>
            <pc:docMk/>
            <pc:sldMk cId="1207932453" sldId="2147377296"/>
            <ac:spMk id="31" creationId="{7AD97B1C-BA9B-000E-D42F-5AE09E77C6B4}"/>
          </ac:spMkLst>
        </pc:spChg>
        <pc:spChg chg="add mod">
          <ac:chgData name="Steven Deutsch" userId="0aabbb08-65fc-4d58-943c-1b30355c9053" providerId="ADAL" clId="{E77F2D61-8790-4211-BC69-56B68AF229E9}" dt="2023-03-22T10:42:13.043" v="1972" actId="164"/>
          <ac:spMkLst>
            <pc:docMk/>
            <pc:sldMk cId="1207932453" sldId="2147377296"/>
            <ac:spMk id="32" creationId="{FDA43E08-D6E9-F143-FA5B-119920D7A5ED}"/>
          </ac:spMkLst>
        </pc:spChg>
        <pc:spChg chg="add mod">
          <ac:chgData name="Steven Deutsch" userId="0aabbb08-65fc-4d58-943c-1b30355c9053" providerId="ADAL" clId="{E77F2D61-8790-4211-BC69-56B68AF229E9}" dt="2023-03-22T10:43:03.546" v="1987" actId="164"/>
          <ac:spMkLst>
            <pc:docMk/>
            <pc:sldMk cId="1207932453" sldId="2147377296"/>
            <ac:spMk id="33" creationId="{EAD7DE4B-23F8-6B80-45C5-8C607AC3CFC0}"/>
          </ac:spMkLst>
        </pc:spChg>
        <pc:spChg chg="add mod">
          <ac:chgData name="Steven Deutsch" userId="0aabbb08-65fc-4d58-943c-1b30355c9053" providerId="ADAL" clId="{E77F2D61-8790-4211-BC69-56B68AF229E9}" dt="2023-03-22T10:43:03.546" v="1987" actId="164"/>
          <ac:spMkLst>
            <pc:docMk/>
            <pc:sldMk cId="1207932453" sldId="2147377296"/>
            <ac:spMk id="34" creationId="{DBE9DD1F-2503-63D0-C84A-70B00B72A8F2}"/>
          </ac:spMkLst>
        </pc:spChg>
        <pc:spChg chg="add mod">
          <ac:chgData name="Steven Deutsch" userId="0aabbb08-65fc-4d58-943c-1b30355c9053" providerId="ADAL" clId="{E77F2D61-8790-4211-BC69-56B68AF229E9}" dt="2023-03-22T10:43:08.735" v="1988" actId="164"/>
          <ac:spMkLst>
            <pc:docMk/>
            <pc:sldMk cId="1207932453" sldId="2147377296"/>
            <ac:spMk id="35" creationId="{53349E5A-852C-BD73-9B49-16FA3297F600}"/>
          </ac:spMkLst>
        </pc:spChg>
        <pc:spChg chg="add mod">
          <ac:chgData name="Steven Deutsch" userId="0aabbb08-65fc-4d58-943c-1b30355c9053" providerId="ADAL" clId="{E77F2D61-8790-4211-BC69-56B68AF229E9}" dt="2023-03-22T10:43:08.735" v="1988" actId="164"/>
          <ac:spMkLst>
            <pc:docMk/>
            <pc:sldMk cId="1207932453" sldId="2147377296"/>
            <ac:spMk id="36" creationId="{8EAA52B9-7507-64C5-468A-0EB8292687FA}"/>
          </ac:spMkLst>
        </pc:spChg>
        <pc:spChg chg="del">
          <ac:chgData name="Steven Deutsch" userId="0aabbb08-65fc-4d58-943c-1b30355c9053" providerId="ADAL" clId="{E77F2D61-8790-4211-BC69-56B68AF229E9}" dt="2023-03-30T14:23:01.244" v="2699" actId="478"/>
          <ac:spMkLst>
            <pc:docMk/>
            <pc:sldMk cId="1207932453" sldId="2147377296"/>
            <ac:spMk id="54" creationId="{E1602883-1ACE-D16E-93F5-F605E37F1A1E}"/>
          </ac:spMkLst>
        </pc:spChg>
        <pc:grpChg chg="add mod">
          <ac:chgData name="Steven Deutsch" userId="0aabbb08-65fc-4d58-943c-1b30355c9053" providerId="ADAL" clId="{E77F2D61-8790-4211-BC69-56B68AF229E9}" dt="2023-03-22T10:42:13.043" v="1972" actId="164"/>
          <ac:grpSpMkLst>
            <pc:docMk/>
            <pc:sldMk cId="1207932453" sldId="2147377296"/>
            <ac:grpSpMk id="37" creationId="{4CE17F43-61E4-9F92-B511-404D4DA84E77}"/>
          </ac:grpSpMkLst>
        </pc:grpChg>
        <pc:grpChg chg="add mod">
          <ac:chgData name="Steven Deutsch" userId="0aabbb08-65fc-4d58-943c-1b30355c9053" providerId="ADAL" clId="{E77F2D61-8790-4211-BC69-56B68AF229E9}" dt="2023-03-22T10:42:15.995" v="1973" actId="164"/>
          <ac:grpSpMkLst>
            <pc:docMk/>
            <pc:sldMk cId="1207932453" sldId="2147377296"/>
            <ac:grpSpMk id="38" creationId="{3DC3BA30-941D-F39E-A43F-188A90827855}"/>
          </ac:grpSpMkLst>
        </pc:grpChg>
        <pc:grpChg chg="add mod">
          <ac:chgData name="Steven Deutsch" userId="0aabbb08-65fc-4d58-943c-1b30355c9053" providerId="ADAL" clId="{E77F2D61-8790-4211-BC69-56B68AF229E9}" dt="2023-03-22T10:42:19.546" v="1974" actId="164"/>
          <ac:grpSpMkLst>
            <pc:docMk/>
            <pc:sldMk cId="1207932453" sldId="2147377296"/>
            <ac:grpSpMk id="39" creationId="{3DEA3B53-2D12-AF66-C5A5-51F54093E46D}"/>
          </ac:grpSpMkLst>
        </pc:grpChg>
        <pc:grpChg chg="add mod">
          <ac:chgData name="Steven Deutsch" userId="0aabbb08-65fc-4d58-943c-1b30355c9053" providerId="ADAL" clId="{E77F2D61-8790-4211-BC69-56B68AF229E9}" dt="2023-03-22T10:42:22.663" v="1975" actId="164"/>
          <ac:grpSpMkLst>
            <pc:docMk/>
            <pc:sldMk cId="1207932453" sldId="2147377296"/>
            <ac:grpSpMk id="40" creationId="{56CA9789-6340-BD86-3D58-38B48356878F}"/>
          </ac:grpSpMkLst>
        </pc:grpChg>
        <pc:grpChg chg="add mod">
          <ac:chgData name="Steven Deutsch" userId="0aabbb08-65fc-4d58-943c-1b30355c9053" providerId="ADAL" clId="{E77F2D61-8790-4211-BC69-56B68AF229E9}" dt="2023-03-22T10:42:25.497" v="1976" actId="164"/>
          <ac:grpSpMkLst>
            <pc:docMk/>
            <pc:sldMk cId="1207932453" sldId="2147377296"/>
            <ac:grpSpMk id="41" creationId="{414DFC14-DF3F-090E-C6D8-D096B69955C0}"/>
          </ac:grpSpMkLst>
        </pc:grpChg>
        <pc:grpChg chg="add mod">
          <ac:chgData name="Steven Deutsch" userId="0aabbb08-65fc-4d58-943c-1b30355c9053" providerId="ADAL" clId="{E77F2D61-8790-4211-BC69-56B68AF229E9}" dt="2023-03-22T10:42:28.389" v="1977" actId="164"/>
          <ac:grpSpMkLst>
            <pc:docMk/>
            <pc:sldMk cId="1207932453" sldId="2147377296"/>
            <ac:grpSpMk id="42" creationId="{D1147CF1-35DF-C90D-8FEA-1776E16A59D5}"/>
          </ac:grpSpMkLst>
        </pc:grpChg>
        <pc:grpChg chg="add mod">
          <ac:chgData name="Steven Deutsch" userId="0aabbb08-65fc-4d58-943c-1b30355c9053" providerId="ADAL" clId="{E77F2D61-8790-4211-BC69-56B68AF229E9}" dt="2023-03-22T10:42:31.990" v="1978" actId="164"/>
          <ac:grpSpMkLst>
            <pc:docMk/>
            <pc:sldMk cId="1207932453" sldId="2147377296"/>
            <ac:grpSpMk id="43" creationId="{69F1C9EC-CEF3-8F86-40DC-DF93E5C87516}"/>
          </ac:grpSpMkLst>
        </pc:grpChg>
        <pc:grpChg chg="add mod">
          <ac:chgData name="Steven Deutsch" userId="0aabbb08-65fc-4d58-943c-1b30355c9053" providerId="ADAL" clId="{E77F2D61-8790-4211-BC69-56B68AF229E9}" dt="2023-03-22T10:42:35.049" v="1979" actId="164"/>
          <ac:grpSpMkLst>
            <pc:docMk/>
            <pc:sldMk cId="1207932453" sldId="2147377296"/>
            <ac:grpSpMk id="44" creationId="{BF17CEF9-018A-209E-F5C0-79DEF6E1703B}"/>
          </ac:grpSpMkLst>
        </pc:grpChg>
        <pc:grpChg chg="add mod">
          <ac:chgData name="Steven Deutsch" userId="0aabbb08-65fc-4d58-943c-1b30355c9053" providerId="ADAL" clId="{E77F2D61-8790-4211-BC69-56B68AF229E9}" dt="2023-03-22T10:42:38.259" v="1980" actId="164"/>
          <ac:grpSpMkLst>
            <pc:docMk/>
            <pc:sldMk cId="1207932453" sldId="2147377296"/>
            <ac:grpSpMk id="45" creationId="{47624B00-47F6-A69D-199C-5AC058954970}"/>
          </ac:grpSpMkLst>
        </pc:grpChg>
        <pc:grpChg chg="add mod">
          <ac:chgData name="Steven Deutsch" userId="0aabbb08-65fc-4d58-943c-1b30355c9053" providerId="ADAL" clId="{E77F2D61-8790-4211-BC69-56B68AF229E9}" dt="2023-03-22T10:42:40.914" v="1981" actId="164"/>
          <ac:grpSpMkLst>
            <pc:docMk/>
            <pc:sldMk cId="1207932453" sldId="2147377296"/>
            <ac:grpSpMk id="46" creationId="{BE4C66F5-D1EE-81E0-5DA6-9172A6A27AEE}"/>
          </ac:grpSpMkLst>
        </pc:grpChg>
        <pc:grpChg chg="add mod">
          <ac:chgData name="Steven Deutsch" userId="0aabbb08-65fc-4d58-943c-1b30355c9053" providerId="ADAL" clId="{E77F2D61-8790-4211-BC69-56B68AF229E9}" dt="2023-03-22T10:42:44.842" v="1982" actId="164"/>
          <ac:grpSpMkLst>
            <pc:docMk/>
            <pc:sldMk cId="1207932453" sldId="2147377296"/>
            <ac:grpSpMk id="47" creationId="{D0C25285-1DEC-C4F9-8C3C-18A669D7E1D3}"/>
          </ac:grpSpMkLst>
        </pc:grpChg>
        <pc:grpChg chg="add mod">
          <ac:chgData name="Steven Deutsch" userId="0aabbb08-65fc-4d58-943c-1b30355c9053" providerId="ADAL" clId="{E77F2D61-8790-4211-BC69-56B68AF229E9}" dt="2023-03-22T10:42:48.183" v="1983" actId="164"/>
          <ac:grpSpMkLst>
            <pc:docMk/>
            <pc:sldMk cId="1207932453" sldId="2147377296"/>
            <ac:grpSpMk id="48" creationId="{F2D632C4-E08E-210E-E023-E7F9D447AC0A}"/>
          </ac:grpSpMkLst>
        </pc:grpChg>
        <pc:grpChg chg="add mod">
          <ac:chgData name="Steven Deutsch" userId="0aabbb08-65fc-4d58-943c-1b30355c9053" providerId="ADAL" clId="{E77F2D61-8790-4211-BC69-56B68AF229E9}" dt="2023-03-22T10:42:51.773" v="1984" actId="164"/>
          <ac:grpSpMkLst>
            <pc:docMk/>
            <pc:sldMk cId="1207932453" sldId="2147377296"/>
            <ac:grpSpMk id="49" creationId="{5B281A7B-0525-8FB2-3860-EBAEF6DED54D}"/>
          </ac:grpSpMkLst>
        </pc:grpChg>
        <pc:grpChg chg="add mod">
          <ac:chgData name="Steven Deutsch" userId="0aabbb08-65fc-4d58-943c-1b30355c9053" providerId="ADAL" clId="{E77F2D61-8790-4211-BC69-56B68AF229E9}" dt="2023-03-22T10:42:56.074" v="1985" actId="164"/>
          <ac:grpSpMkLst>
            <pc:docMk/>
            <pc:sldMk cId="1207932453" sldId="2147377296"/>
            <ac:grpSpMk id="50" creationId="{C508F44E-5321-CE94-CFB7-4E2CA41EB0F0}"/>
          </ac:grpSpMkLst>
        </pc:grpChg>
        <pc:grpChg chg="add mod">
          <ac:chgData name="Steven Deutsch" userId="0aabbb08-65fc-4d58-943c-1b30355c9053" providerId="ADAL" clId="{E77F2D61-8790-4211-BC69-56B68AF229E9}" dt="2023-03-22T10:42:59.447" v="1986" actId="164"/>
          <ac:grpSpMkLst>
            <pc:docMk/>
            <pc:sldMk cId="1207932453" sldId="2147377296"/>
            <ac:grpSpMk id="51" creationId="{661827E3-5784-A8C4-DC13-0D960E6FFBF3}"/>
          </ac:grpSpMkLst>
        </pc:grpChg>
        <pc:grpChg chg="add mod">
          <ac:chgData name="Steven Deutsch" userId="0aabbb08-65fc-4d58-943c-1b30355c9053" providerId="ADAL" clId="{E77F2D61-8790-4211-BC69-56B68AF229E9}" dt="2023-03-22T10:43:03.546" v="1987" actId="164"/>
          <ac:grpSpMkLst>
            <pc:docMk/>
            <pc:sldMk cId="1207932453" sldId="2147377296"/>
            <ac:grpSpMk id="52" creationId="{FA4A03D3-4D66-2B55-7AB4-F22574B54EC3}"/>
          </ac:grpSpMkLst>
        </pc:grpChg>
        <pc:grpChg chg="add mod">
          <ac:chgData name="Steven Deutsch" userId="0aabbb08-65fc-4d58-943c-1b30355c9053" providerId="ADAL" clId="{E77F2D61-8790-4211-BC69-56B68AF229E9}" dt="2023-03-22T10:43:08.735" v="1988" actId="164"/>
          <ac:grpSpMkLst>
            <pc:docMk/>
            <pc:sldMk cId="1207932453" sldId="2147377296"/>
            <ac:grpSpMk id="53" creationId="{F991AEE1-AFD6-800E-E038-6414EF4C2757}"/>
          </ac:grpSpMkLst>
        </pc:grpChg>
      </pc:sldChg>
      <pc:sldChg chg="addSp delSp modSp add mod">
        <pc:chgData name="Steven Deutsch" userId="0aabbb08-65fc-4d58-943c-1b30355c9053" providerId="ADAL" clId="{E77F2D61-8790-4211-BC69-56B68AF229E9}" dt="2023-03-30T14:22:48.548" v="2693" actId="478"/>
        <pc:sldMkLst>
          <pc:docMk/>
          <pc:sldMk cId="4018577931" sldId="2147377297"/>
        </pc:sldMkLst>
        <pc:spChg chg="add mod">
          <ac:chgData name="Steven Deutsch" userId="0aabbb08-65fc-4d58-943c-1b30355c9053" providerId="ADAL" clId="{E77F2D61-8790-4211-BC69-56B68AF229E9}" dt="2023-03-22T10:58:38.601" v="2100" actId="164"/>
          <ac:spMkLst>
            <pc:docMk/>
            <pc:sldMk cId="4018577931" sldId="2147377297"/>
            <ac:spMk id="3" creationId="{6F04AAE3-A533-B177-9593-CD2132460A7D}"/>
          </ac:spMkLst>
        </pc:spChg>
        <pc:spChg chg="add mod">
          <ac:chgData name="Steven Deutsch" userId="0aabbb08-65fc-4d58-943c-1b30355c9053" providerId="ADAL" clId="{E77F2D61-8790-4211-BC69-56B68AF229E9}" dt="2023-03-22T10:58:38.601" v="2100" actId="164"/>
          <ac:spMkLst>
            <pc:docMk/>
            <pc:sldMk cId="4018577931" sldId="2147377297"/>
            <ac:spMk id="4" creationId="{D955DCA9-5841-7CE4-BFF6-6FF55CA09739}"/>
          </ac:spMkLst>
        </pc:spChg>
        <pc:spChg chg="add mod">
          <ac:chgData name="Steven Deutsch" userId="0aabbb08-65fc-4d58-943c-1b30355c9053" providerId="ADAL" clId="{E77F2D61-8790-4211-BC69-56B68AF229E9}" dt="2023-03-20T14:14:00.110" v="554"/>
          <ac:spMkLst>
            <pc:docMk/>
            <pc:sldMk cId="4018577931" sldId="2147377297"/>
            <ac:spMk id="5" creationId="{9BB375DB-9A79-7338-40A6-B5B460DF8168}"/>
          </ac:spMkLst>
        </pc:spChg>
        <pc:spChg chg="add mod">
          <ac:chgData name="Steven Deutsch" userId="0aabbb08-65fc-4d58-943c-1b30355c9053" providerId="ADAL" clId="{E77F2D61-8790-4211-BC69-56B68AF229E9}" dt="2023-03-20T14:14:00.110" v="554"/>
          <ac:spMkLst>
            <pc:docMk/>
            <pc:sldMk cId="4018577931" sldId="2147377297"/>
            <ac:spMk id="6" creationId="{F5F4482B-149E-73D8-BA85-421EB877628A}"/>
          </ac:spMkLst>
        </pc:spChg>
        <pc:spChg chg="add mod">
          <ac:chgData name="Steven Deutsch" userId="0aabbb08-65fc-4d58-943c-1b30355c9053" providerId="ADAL" clId="{E77F2D61-8790-4211-BC69-56B68AF229E9}" dt="2023-03-22T10:57:49.527" v="2088" actId="164"/>
          <ac:spMkLst>
            <pc:docMk/>
            <pc:sldMk cId="4018577931" sldId="2147377297"/>
            <ac:spMk id="7" creationId="{10C4DDD0-D31D-3386-424A-A792461DDCFB}"/>
          </ac:spMkLst>
        </pc:spChg>
        <pc:spChg chg="add mod">
          <ac:chgData name="Steven Deutsch" userId="0aabbb08-65fc-4d58-943c-1b30355c9053" providerId="ADAL" clId="{E77F2D61-8790-4211-BC69-56B68AF229E9}" dt="2023-03-22T10:57:49.527" v="2088" actId="164"/>
          <ac:spMkLst>
            <pc:docMk/>
            <pc:sldMk cId="4018577931" sldId="2147377297"/>
            <ac:spMk id="8" creationId="{E46DCE3B-A2C2-BDF5-B8F7-61A6D48B3BA3}"/>
          </ac:spMkLst>
        </pc:spChg>
        <pc:spChg chg="add mod">
          <ac:chgData name="Steven Deutsch" userId="0aabbb08-65fc-4d58-943c-1b30355c9053" providerId="ADAL" clId="{E77F2D61-8790-4211-BC69-56B68AF229E9}" dt="2023-03-22T10:58:34.160" v="2099" actId="164"/>
          <ac:spMkLst>
            <pc:docMk/>
            <pc:sldMk cId="4018577931" sldId="2147377297"/>
            <ac:spMk id="9" creationId="{071C97C2-F102-C61A-39C8-0C32A803F3EB}"/>
          </ac:spMkLst>
        </pc:spChg>
        <pc:spChg chg="add mod">
          <ac:chgData name="Steven Deutsch" userId="0aabbb08-65fc-4d58-943c-1b30355c9053" providerId="ADAL" clId="{E77F2D61-8790-4211-BC69-56B68AF229E9}" dt="2023-03-22T10:58:34.160" v="2099" actId="164"/>
          <ac:spMkLst>
            <pc:docMk/>
            <pc:sldMk cId="4018577931" sldId="2147377297"/>
            <ac:spMk id="10" creationId="{F143C20B-86EF-9C27-1380-F593490CE00D}"/>
          </ac:spMkLst>
        </pc:spChg>
        <pc:spChg chg="add mod">
          <ac:chgData name="Steven Deutsch" userId="0aabbb08-65fc-4d58-943c-1b30355c9053" providerId="ADAL" clId="{E77F2D61-8790-4211-BC69-56B68AF229E9}" dt="2023-03-22T10:58:23.976" v="2097" actId="164"/>
          <ac:spMkLst>
            <pc:docMk/>
            <pc:sldMk cId="4018577931" sldId="2147377297"/>
            <ac:spMk id="11" creationId="{84C7624C-3B87-693E-9A54-717275A7B558}"/>
          </ac:spMkLst>
        </pc:spChg>
        <pc:spChg chg="add mod">
          <ac:chgData name="Steven Deutsch" userId="0aabbb08-65fc-4d58-943c-1b30355c9053" providerId="ADAL" clId="{E77F2D61-8790-4211-BC69-56B68AF229E9}" dt="2023-03-22T10:58:23.976" v="2097" actId="164"/>
          <ac:spMkLst>
            <pc:docMk/>
            <pc:sldMk cId="4018577931" sldId="2147377297"/>
            <ac:spMk id="12" creationId="{AB1BFB45-0193-B559-99BA-D0A6A8DE9657}"/>
          </ac:spMkLst>
        </pc:spChg>
        <pc:spChg chg="add mod">
          <ac:chgData name="Steven Deutsch" userId="0aabbb08-65fc-4d58-943c-1b30355c9053" providerId="ADAL" clId="{E77F2D61-8790-4211-BC69-56B68AF229E9}" dt="2023-03-22T10:58:28.165" v="2098" actId="164"/>
          <ac:spMkLst>
            <pc:docMk/>
            <pc:sldMk cId="4018577931" sldId="2147377297"/>
            <ac:spMk id="13" creationId="{2FDE7797-BB05-09EE-78B0-363213CEA95A}"/>
          </ac:spMkLst>
        </pc:spChg>
        <pc:spChg chg="add mod">
          <ac:chgData name="Steven Deutsch" userId="0aabbb08-65fc-4d58-943c-1b30355c9053" providerId="ADAL" clId="{E77F2D61-8790-4211-BC69-56B68AF229E9}" dt="2023-03-22T10:58:28.165" v="2098" actId="164"/>
          <ac:spMkLst>
            <pc:docMk/>
            <pc:sldMk cId="4018577931" sldId="2147377297"/>
            <ac:spMk id="14" creationId="{B15FE993-4B97-6E61-C9F4-54E8D5F13176}"/>
          </ac:spMkLst>
        </pc:spChg>
        <pc:spChg chg="add mod">
          <ac:chgData name="Steven Deutsch" userId="0aabbb08-65fc-4d58-943c-1b30355c9053" providerId="ADAL" clId="{E77F2D61-8790-4211-BC69-56B68AF229E9}" dt="2023-03-22T10:58:16.717" v="2095" actId="164"/>
          <ac:spMkLst>
            <pc:docMk/>
            <pc:sldMk cId="4018577931" sldId="2147377297"/>
            <ac:spMk id="15" creationId="{0585E98A-B39C-57FB-8A56-10975FB106E5}"/>
          </ac:spMkLst>
        </pc:spChg>
        <pc:spChg chg="add mod">
          <ac:chgData name="Steven Deutsch" userId="0aabbb08-65fc-4d58-943c-1b30355c9053" providerId="ADAL" clId="{E77F2D61-8790-4211-BC69-56B68AF229E9}" dt="2023-03-22T10:58:16.717" v="2095" actId="164"/>
          <ac:spMkLst>
            <pc:docMk/>
            <pc:sldMk cId="4018577931" sldId="2147377297"/>
            <ac:spMk id="16" creationId="{4F27D48E-3D17-B3B1-4C40-081E4B287CD5}"/>
          </ac:spMkLst>
        </pc:spChg>
        <pc:spChg chg="add mod">
          <ac:chgData name="Steven Deutsch" userId="0aabbb08-65fc-4d58-943c-1b30355c9053" providerId="ADAL" clId="{E77F2D61-8790-4211-BC69-56B68AF229E9}" dt="2023-03-22T10:58:19.741" v="2096" actId="164"/>
          <ac:spMkLst>
            <pc:docMk/>
            <pc:sldMk cId="4018577931" sldId="2147377297"/>
            <ac:spMk id="17" creationId="{98A1A77B-5A23-6128-7826-2BD27E30B374}"/>
          </ac:spMkLst>
        </pc:spChg>
        <pc:spChg chg="add mod">
          <ac:chgData name="Steven Deutsch" userId="0aabbb08-65fc-4d58-943c-1b30355c9053" providerId="ADAL" clId="{E77F2D61-8790-4211-BC69-56B68AF229E9}" dt="2023-03-22T10:58:19.741" v="2096" actId="164"/>
          <ac:spMkLst>
            <pc:docMk/>
            <pc:sldMk cId="4018577931" sldId="2147377297"/>
            <ac:spMk id="18" creationId="{1EE5E539-75E5-143F-73EA-F7E4CF4FDB2B}"/>
          </ac:spMkLst>
        </pc:spChg>
        <pc:spChg chg="add mod">
          <ac:chgData name="Steven Deutsch" userId="0aabbb08-65fc-4d58-943c-1b30355c9053" providerId="ADAL" clId="{E77F2D61-8790-4211-BC69-56B68AF229E9}" dt="2023-03-22T10:57:23.963" v="2084" actId="164"/>
          <ac:spMkLst>
            <pc:docMk/>
            <pc:sldMk cId="4018577931" sldId="2147377297"/>
            <ac:spMk id="19" creationId="{A4EEDD2E-693F-26CC-874B-1CCF52A69AC2}"/>
          </ac:spMkLst>
        </pc:spChg>
        <pc:spChg chg="add mod">
          <ac:chgData name="Steven Deutsch" userId="0aabbb08-65fc-4d58-943c-1b30355c9053" providerId="ADAL" clId="{E77F2D61-8790-4211-BC69-56B68AF229E9}" dt="2023-03-22T10:57:23.963" v="2084" actId="164"/>
          <ac:spMkLst>
            <pc:docMk/>
            <pc:sldMk cId="4018577931" sldId="2147377297"/>
            <ac:spMk id="20" creationId="{EE8F34D8-B1E3-42F0-929D-63F30949CB7A}"/>
          </ac:spMkLst>
        </pc:spChg>
        <pc:spChg chg="add mod">
          <ac:chgData name="Steven Deutsch" userId="0aabbb08-65fc-4d58-943c-1b30355c9053" providerId="ADAL" clId="{E77F2D61-8790-4211-BC69-56B68AF229E9}" dt="2023-03-22T10:58:01.557" v="2091" actId="164"/>
          <ac:spMkLst>
            <pc:docMk/>
            <pc:sldMk cId="4018577931" sldId="2147377297"/>
            <ac:spMk id="21" creationId="{B6C2A125-7111-A9A5-895D-427BCA673BA7}"/>
          </ac:spMkLst>
        </pc:spChg>
        <pc:spChg chg="add mod">
          <ac:chgData name="Steven Deutsch" userId="0aabbb08-65fc-4d58-943c-1b30355c9053" providerId="ADAL" clId="{E77F2D61-8790-4211-BC69-56B68AF229E9}" dt="2023-03-22T10:58:01.557" v="2091" actId="164"/>
          <ac:spMkLst>
            <pc:docMk/>
            <pc:sldMk cId="4018577931" sldId="2147377297"/>
            <ac:spMk id="22" creationId="{482B6794-6C2A-1209-8EF6-B1A09C0683D7}"/>
          </ac:spMkLst>
        </pc:spChg>
        <pc:spChg chg="add mod">
          <ac:chgData name="Steven Deutsch" userId="0aabbb08-65fc-4d58-943c-1b30355c9053" providerId="ADAL" clId="{E77F2D61-8790-4211-BC69-56B68AF229E9}" dt="2023-03-22T10:58:05.038" v="2092" actId="164"/>
          <ac:spMkLst>
            <pc:docMk/>
            <pc:sldMk cId="4018577931" sldId="2147377297"/>
            <ac:spMk id="23" creationId="{D6D3A37C-AF72-B656-FB3B-332DF4FFB1B8}"/>
          </ac:spMkLst>
        </pc:spChg>
        <pc:spChg chg="add mod">
          <ac:chgData name="Steven Deutsch" userId="0aabbb08-65fc-4d58-943c-1b30355c9053" providerId="ADAL" clId="{E77F2D61-8790-4211-BC69-56B68AF229E9}" dt="2023-03-22T10:58:05.038" v="2092" actId="164"/>
          <ac:spMkLst>
            <pc:docMk/>
            <pc:sldMk cId="4018577931" sldId="2147377297"/>
            <ac:spMk id="24" creationId="{FC8632BC-C61C-89F2-1D8A-D1111C4CC2AD}"/>
          </ac:spMkLst>
        </pc:spChg>
        <pc:spChg chg="add mod">
          <ac:chgData name="Steven Deutsch" userId="0aabbb08-65fc-4d58-943c-1b30355c9053" providerId="ADAL" clId="{E77F2D61-8790-4211-BC69-56B68AF229E9}" dt="2023-03-22T10:57:56.832" v="2090" actId="164"/>
          <ac:spMkLst>
            <pc:docMk/>
            <pc:sldMk cId="4018577931" sldId="2147377297"/>
            <ac:spMk id="25" creationId="{362F5903-1EB1-6249-CC2A-246643C73202}"/>
          </ac:spMkLst>
        </pc:spChg>
        <pc:spChg chg="add mod">
          <ac:chgData name="Steven Deutsch" userId="0aabbb08-65fc-4d58-943c-1b30355c9053" providerId="ADAL" clId="{E77F2D61-8790-4211-BC69-56B68AF229E9}" dt="2023-03-22T10:57:56.832" v="2090" actId="164"/>
          <ac:spMkLst>
            <pc:docMk/>
            <pc:sldMk cId="4018577931" sldId="2147377297"/>
            <ac:spMk id="26" creationId="{3A19CF9D-96DE-6711-D3D7-A43A5065FC49}"/>
          </ac:spMkLst>
        </pc:spChg>
        <pc:spChg chg="add mod">
          <ac:chgData name="Steven Deutsch" userId="0aabbb08-65fc-4d58-943c-1b30355c9053" providerId="ADAL" clId="{E77F2D61-8790-4211-BC69-56B68AF229E9}" dt="2023-03-22T10:57:53.477" v="2089" actId="164"/>
          <ac:spMkLst>
            <pc:docMk/>
            <pc:sldMk cId="4018577931" sldId="2147377297"/>
            <ac:spMk id="27" creationId="{978E65E8-3674-2674-6266-A398CED493A1}"/>
          </ac:spMkLst>
        </pc:spChg>
        <pc:spChg chg="add mod">
          <ac:chgData name="Steven Deutsch" userId="0aabbb08-65fc-4d58-943c-1b30355c9053" providerId="ADAL" clId="{E77F2D61-8790-4211-BC69-56B68AF229E9}" dt="2023-03-22T10:57:53.477" v="2089" actId="164"/>
          <ac:spMkLst>
            <pc:docMk/>
            <pc:sldMk cId="4018577931" sldId="2147377297"/>
            <ac:spMk id="28" creationId="{90BEB5F4-B528-8229-402F-1887A521AEAF}"/>
          </ac:spMkLst>
        </pc:spChg>
        <pc:spChg chg="add mod">
          <ac:chgData name="Steven Deutsch" userId="0aabbb08-65fc-4d58-943c-1b30355c9053" providerId="ADAL" clId="{E77F2D61-8790-4211-BC69-56B68AF229E9}" dt="2023-03-22T10:57:45.055" v="2087" actId="164"/>
          <ac:spMkLst>
            <pc:docMk/>
            <pc:sldMk cId="4018577931" sldId="2147377297"/>
            <ac:spMk id="29" creationId="{AD0E2729-4164-0173-3EEA-6AD0B2A9E6B6}"/>
          </ac:spMkLst>
        </pc:spChg>
        <pc:spChg chg="add mod">
          <ac:chgData name="Steven Deutsch" userId="0aabbb08-65fc-4d58-943c-1b30355c9053" providerId="ADAL" clId="{E77F2D61-8790-4211-BC69-56B68AF229E9}" dt="2023-03-22T10:57:45.055" v="2087" actId="164"/>
          <ac:spMkLst>
            <pc:docMk/>
            <pc:sldMk cId="4018577931" sldId="2147377297"/>
            <ac:spMk id="30" creationId="{1004FD87-816C-16FE-B007-1CF8710598F1}"/>
          </ac:spMkLst>
        </pc:spChg>
        <pc:spChg chg="add mod">
          <ac:chgData name="Steven Deutsch" userId="0aabbb08-65fc-4d58-943c-1b30355c9053" providerId="ADAL" clId="{E77F2D61-8790-4211-BC69-56B68AF229E9}" dt="2023-03-22T10:57:40.693" v="2086" actId="164"/>
          <ac:spMkLst>
            <pc:docMk/>
            <pc:sldMk cId="4018577931" sldId="2147377297"/>
            <ac:spMk id="31" creationId="{C2C0D94F-77C3-F1A8-3337-14985890BB6C}"/>
          </ac:spMkLst>
        </pc:spChg>
        <pc:spChg chg="add mod">
          <ac:chgData name="Steven Deutsch" userId="0aabbb08-65fc-4d58-943c-1b30355c9053" providerId="ADAL" clId="{E77F2D61-8790-4211-BC69-56B68AF229E9}" dt="2023-03-22T10:57:40.693" v="2086" actId="164"/>
          <ac:spMkLst>
            <pc:docMk/>
            <pc:sldMk cId="4018577931" sldId="2147377297"/>
            <ac:spMk id="32" creationId="{1FD8A7D0-CD8F-2134-496F-81E74D518070}"/>
          </ac:spMkLst>
        </pc:spChg>
        <pc:spChg chg="add mod">
          <ac:chgData name="Steven Deutsch" userId="0aabbb08-65fc-4d58-943c-1b30355c9053" providerId="ADAL" clId="{E77F2D61-8790-4211-BC69-56B68AF229E9}" dt="2023-03-22T10:57:35.916" v="2085" actId="164"/>
          <ac:spMkLst>
            <pc:docMk/>
            <pc:sldMk cId="4018577931" sldId="2147377297"/>
            <ac:spMk id="33" creationId="{25A29B75-1BEC-4FD6-BA9C-E924C83AE4F3}"/>
          </ac:spMkLst>
        </pc:spChg>
        <pc:spChg chg="add mod">
          <ac:chgData name="Steven Deutsch" userId="0aabbb08-65fc-4d58-943c-1b30355c9053" providerId="ADAL" clId="{E77F2D61-8790-4211-BC69-56B68AF229E9}" dt="2023-03-22T10:57:35.916" v="2085" actId="164"/>
          <ac:spMkLst>
            <pc:docMk/>
            <pc:sldMk cId="4018577931" sldId="2147377297"/>
            <ac:spMk id="34" creationId="{E8A3EFC9-418E-52F3-E00B-A56EFD122E81}"/>
          </ac:spMkLst>
        </pc:spChg>
        <pc:spChg chg="add mod">
          <ac:chgData name="Steven Deutsch" userId="0aabbb08-65fc-4d58-943c-1b30355c9053" providerId="ADAL" clId="{E77F2D61-8790-4211-BC69-56B68AF229E9}" dt="2023-03-22T10:58:12.268" v="2094" actId="164"/>
          <ac:spMkLst>
            <pc:docMk/>
            <pc:sldMk cId="4018577931" sldId="2147377297"/>
            <ac:spMk id="35" creationId="{53546838-07CB-4707-02B4-7C5C22F696C9}"/>
          </ac:spMkLst>
        </pc:spChg>
        <pc:spChg chg="add mod">
          <ac:chgData name="Steven Deutsch" userId="0aabbb08-65fc-4d58-943c-1b30355c9053" providerId="ADAL" clId="{E77F2D61-8790-4211-BC69-56B68AF229E9}" dt="2023-03-22T10:58:12.268" v="2094" actId="164"/>
          <ac:spMkLst>
            <pc:docMk/>
            <pc:sldMk cId="4018577931" sldId="2147377297"/>
            <ac:spMk id="36" creationId="{15B5027E-E5F7-843D-EF29-2B9C34BECF5F}"/>
          </ac:spMkLst>
        </pc:spChg>
        <pc:spChg chg="add mod">
          <ac:chgData name="Steven Deutsch" userId="0aabbb08-65fc-4d58-943c-1b30355c9053" providerId="ADAL" clId="{E77F2D61-8790-4211-BC69-56B68AF229E9}" dt="2023-03-22T10:58:08.587" v="2093" actId="164"/>
          <ac:spMkLst>
            <pc:docMk/>
            <pc:sldMk cId="4018577931" sldId="2147377297"/>
            <ac:spMk id="37" creationId="{E968CB38-0061-453B-06EE-07F4CC309601}"/>
          </ac:spMkLst>
        </pc:spChg>
        <pc:spChg chg="add mod">
          <ac:chgData name="Steven Deutsch" userId="0aabbb08-65fc-4d58-943c-1b30355c9053" providerId="ADAL" clId="{E77F2D61-8790-4211-BC69-56B68AF229E9}" dt="2023-03-22T10:58:08.587" v="2093" actId="164"/>
          <ac:spMkLst>
            <pc:docMk/>
            <pc:sldMk cId="4018577931" sldId="2147377297"/>
            <ac:spMk id="38" creationId="{EE0EAD38-A63C-EBF5-204E-7AA385A1929F}"/>
          </ac:spMkLst>
        </pc:spChg>
        <pc:spChg chg="del">
          <ac:chgData name="Steven Deutsch" userId="0aabbb08-65fc-4d58-943c-1b30355c9053" providerId="ADAL" clId="{E77F2D61-8790-4211-BC69-56B68AF229E9}" dt="2023-03-30T14:22:48.548" v="2693" actId="478"/>
          <ac:spMkLst>
            <pc:docMk/>
            <pc:sldMk cId="4018577931" sldId="2147377297"/>
            <ac:spMk id="42" creationId="{49CAFA89-702A-FA9A-3C10-E231A635F8DC}"/>
          </ac:spMkLst>
        </pc:spChg>
        <pc:grpChg chg="add mod">
          <ac:chgData name="Steven Deutsch" userId="0aabbb08-65fc-4d58-943c-1b30355c9053" providerId="ADAL" clId="{E77F2D61-8790-4211-BC69-56B68AF229E9}" dt="2023-03-22T10:57:23.963" v="2084" actId="164"/>
          <ac:grpSpMkLst>
            <pc:docMk/>
            <pc:sldMk cId="4018577931" sldId="2147377297"/>
            <ac:grpSpMk id="40" creationId="{493769AA-873C-779A-D47C-471947A420E8}"/>
          </ac:grpSpMkLst>
        </pc:grpChg>
        <pc:grpChg chg="add mod">
          <ac:chgData name="Steven Deutsch" userId="0aabbb08-65fc-4d58-943c-1b30355c9053" providerId="ADAL" clId="{E77F2D61-8790-4211-BC69-56B68AF229E9}" dt="2023-03-22T10:57:35.916" v="2085" actId="164"/>
          <ac:grpSpMkLst>
            <pc:docMk/>
            <pc:sldMk cId="4018577931" sldId="2147377297"/>
            <ac:grpSpMk id="41" creationId="{66B99CD6-5CA4-7242-F366-180B0CFC4DE2}"/>
          </ac:grpSpMkLst>
        </pc:grpChg>
        <pc:grpChg chg="add mod">
          <ac:chgData name="Steven Deutsch" userId="0aabbb08-65fc-4d58-943c-1b30355c9053" providerId="ADAL" clId="{E77F2D61-8790-4211-BC69-56B68AF229E9}" dt="2023-03-22T10:57:40.693" v="2086" actId="164"/>
          <ac:grpSpMkLst>
            <pc:docMk/>
            <pc:sldMk cId="4018577931" sldId="2147377297"/>
            <ac:grpSpMk id="44" creationId="{EBC70923-905D-A4CD-AE13-C81CBA2AD404}"/>
          </ac:grpSpMkLst>
        </pc:grpChg>
        <pc:grpChg chg="add mod">
          <ac:chgData name="Steven Deutsch" userId="0aabbb08-65fc-4d58-943c-1b30355c9053" providerId="ADAL" clId="{E77F2D61-8790-4211-BC69-56B68AF229E9}" dt="2023-03-22T10:57:45.055" v="2087" actId="164"/>
          <ac:grpSpMkLst>
            <pc:docMk/>
            <pc:sldMk cId="4018577931" sldId="2147377297"/>
            <ac:grpSpMk id="45" creationId="{033B0FB8-35FC-EE77-E348-EDE479750A7C}"/>
          </ac:grpSpMkLst>
        </pc:grpChg>
        <pc:grpChg chg="add mod">
          <ac:chgData name="Steven Deutsch" userId="0aabbb08-65fc-4d58-943c-1b30355c9053" providerId="ADAL" clId="{E77F2D61-8790-4211-BC69-56B68AF229E9}" dt="2023-03-22T10:57:49.527" v="2088" actId="164"/>
          <ac:grpSpMkLst>
            <pc:docMk/>
            <pc:sldMk cId="4018577931" sldId="2147377297"/>
            <ac:grpSpMk id="46" creationId="{0836D733-6E12-BE8F-FC12-88C1ABA11ABE}"/>
          </ac:grpSpMkLst>
        </pc:grpChg>
        <pc:grpChg chg="add mod">
          <ac:chgData name="Steven Deutsch" userId="0aabbb08-65fc-4d58-943c-1b30355c9053" providerId="ADAL" clId="{E77F2D61-8790-4211-BC69-56B68AF229E9}" dt="2023-03-22T10:57:53.477" v="2089" actId="164"/>
          <ac:grpSpMkLst>
            <pc:docMk/>
            <pc:sldMk cId="4018577931" sldId="2147377297"/>
            <ac:grpSpMk id="47" creationId="{375F700B-A063-6161-28D2-8ECCF9D4AFBE}"/>
          </ac:grpSpMkLst>
        </pc:grpChg>
        <pc:grpChg chg="add mod">
          <ac:chgData name="Steven Deutsch" userId="0aabbb08-65fc-4d58-943c-1b30355c9053" providerId="ADAL" clId="{E77F2D61-8790-4211-BC69-56B68AF229E9}" dt="2023-03-22T10:57:56.832" v="2090" actId="164"/>
          <ac:grpSpMkLst>
            <pc:docMk/>
            <pc:sldMk cId="4018577931" sldId="2147377297"/>
            <ac:grpSpMk id="48" creationId="{3F92DEC5-BE6C-8102-B884-22BE8DED8033}"/>
          </ac:grpSpMkLst>
        </pc:grpChg>
        <pc:grpChg chg="add mod">
          <ac:chgData name="Steven Deutsch" userId="0aabbb08-65fc-4d58-943c-1b30355c9053" providerId="ADAL" clId="{E77F2D61-8790-4211-BC69-56B68AF229E9}" dt="2023-03-22T10:58:01.557" v="2091" actId="164"/>
          <ac:grpSpMkLst>
            <pc:docMk/>
            <pc:sldMk cId="4018577931" sldId="2147377297"/>
            <ac:grpSpMk id="49" creationId="{7A82DCE7-C3E3-C5D1-5D5B-6E4D1043950A}"/>
          </ac:grpSpMkLst>
        </pc:grpChg>
        <pc:grpChg chg="add mod">
          <ac:chgData name="Steven Deutsch" userId="0aabbb08-65fc-4d58-943c-1b30355c9053" providerId="ADAL" clId="{E77F2D61-8790-4211-BC69-56B68AF229E9}" dt="2023-03-22T10:58:05.038" v="2092" actId="164"/>
          <ac:grpSpMkLst>
            <pc:docMk/>
            <pc:sldMk cId="4018577931" sldId="2147377297"/>
            <ac:grpSpMk id="50" creationId="{C8E67F3F-BD32-4A89-51CE-77C9A250DB86}"/>
          </ac:grpSpMkLst>
        </pc:grpChg>
        <pc:grpChg chg="add mod">
          <ac:chgData name="Steven Deutsch" userId="0aabbb08-65fc-4d58-943c-1b30355c9053" providerId="ADAL" clId="{E77F2D61-8790-4211-BC69-56B68AF229E9}" dt="2023-03-22T10:58:08.587" v="2093" actId="164"/>
          <ac:grpSpMkLst>
            <pc:docMk/>
            <pc:sldMk cId="4018577931" sldId="2147377297"/>
            <ac:grpSpMk id="51" creationId="{F8AECCC5-E777-1A73-EB00-264217CC86DF}"/>
          </ac:grpSpMkLst>
        </pc:grpChg>
        <pc:grpChg chg="add mod">
          <ac:chgData name="Steven Deutsch" userId="0aabbb08-65fc-4d58-943c-1b30355c9053" providerId="ADAL" clId="{E77F2D61-8790-4211-BC69-56B68AF229E9}" dt="2023-03-22T10:58:12.268" v="2094" actId="164"/>
          <ac:grpSpMkLst>
            <pc:docMk/>
            <pc:sldMk cId="4018577931" sldId="2147377297"/>
            <ac:grpSpMk id="52" creationId="{A023DB56-2C69-A9A5-0DB0-663982DAE815}"/>
          </ac:grpSpMkLst>
        </pc:grpChg>
        <pc:grpChg chg="add mod">
          <ac:chgData name="Steven Deutsch" userId="0aabbb08-65fc-4d58-943c-1b30355c9053" providerId="ADAL" clId="{E77F2D61-8790-4211-BC69-56B68AF229E9}" dt="2023-03-22T10:58:16.717" v="2095" actId="164"/>
          <ac:grpSpMkLst>
            <pc:docMk/>
            <pc:sldMk cId="4018577931" sldId="2147377297"/>
            <ac:grpSpMk id="53" creationId="{B9AA6647-C4EA-1221-437B-A823848E3F9F}"/>
          </ac:grpSpMkLst>
        </pc:grpChg>
        <pc:grpChg chg="add mod">
          <ac:chgData name="Steven Deutsch" userId="0aabbb08-65fc-4d58-943c-1b30355c9053" providerId="ADAL" clId="{E77F2D61-8790-4211-BC69-56B68AF229E9}" dt="2023-03-22T10:58:19.741" v="2096" actId="164"/>
          <ac:grpSpMkLst>
            <pc:docMk/>
            <pc:sldMk cId="4018577931" sldId="2147377297"/>
            <ac:grpSpMk id="54" creationId="{4F24CEF4-5C4F-D0EB-F6B9-1654782F6182}"/>
          </ac:grpSpMkLst>
        </pc:grpChg>
        <pc:grpChg chg="add mod">
          <ac:chgData name="Steven Deutsch" userId="0aabbb08-65fc-4d58-943c-1b30355c9053" providerId="ADAL" clId="{E77F2D61-8790-4211-BC69-56B68AF229E9}" dt="2023-03-22T10:58:23.976" v="2097" actId="164"/>
          <ac:grpSpMkLst>
            <pc:docMk/>
            <pc:sldMk cId="4018577931" sldId="2147377297"/>
            <ac:grpSpMk id="55" creationId="{006F9951-1ED9-2080-C315-5C716EFE9895}"/>
          </ac:grpSpMkLst>
        </pc:grpChg>
        <pc:grpChg chg="add mod">
          <ac:chgData name="Steven Deutsch" userId="0aabbb08-65fc-4d58-943c-1b30355c9053" providerId="ADAL" clId="{E77F2D61-8790-4211-BC69-56B68AF229E9}" dt="2023-03-22T10:58:28.165" v="2098" actId="164"/>
          <ac:grpSpMkLst>
            <pc:docMk/>
            <pc:sldMk cId="4018577931" sldId="2147377297"/>
            <ac:grpSpMk id="56" creationId="{F0621D76-1EBE-0E69-E449-9AC5F26BB19C}"/>
          </ac:grpSpMkLst>
        </pc:grpChg>
        <pc:grpChg chg="add mod">
          <ac:chgData name="Steven Deutsch" userId="0aabbb08-65fc-4d58-943c-1b30355c9053" providerId="ADAL" clId="{E77F2D61-8790-4211-BC69-56B68AF229E9}" dt="2023-03-22T10:58:34.160" v="2099" actId="164"/>
          <ac:grpSpMkLst>
            <pc:docMk/>
            <pc:sldMk cId="4018577931" sldId="2147377297"/>
            <ac:grpSpMk id="57" creationId="{EA9D0F50-04EE-B7D6-EFFD-978577EA5146}"/>
          </ac:grpSpMkLst>
        </pc:grpChg>
        <pc:grpChg chg="add mod">
          <ac:chgData name="Steven Deutsch" userId="0aabbb08-65fc-4d58-943c-1b30355c9053" providerId="ADAL" clId="{E77F2D61-8790-4211-BC69-56B68AF229E9}" dt="2023-03-22T10:58:38.601" v="2100" actId="164"/>
          <ac:grpSpMkLst>
            <pc:docMk/>
            <pc:sldMk cId="4018577931" sldId="2147377297"/>
            <ac:grpSpMk id="58" creationId="{0A0F125B-FC60-3692-B0DD-EF6C987AB01E}"/>
          </ac:grpSpMkLst>
        </pc:grpChg>
      </pc:sldChg>
      <pc:sldChg chg="addSp delSp modSp add mod">
        <pc:chgData name="Steven Deutsch" userId="0aabbb08-65fc-4d58-943c-1b30355c9053" providerId="ADAL" clId="{E77F2D61-8790-4211-BC69-56B68AF229E9}" dt="2023-03-30T14:22:51.076" v="2694" actId="478"/>
        <pc:sldMkLst>
          <pc:docMk/>
          <pc:sldMk cId="3989223269" sldId="2147377298"/>
        </pc:sldMkLst>
        <pc:spChg chg="add mod">
          <ac:chgData name="Steven Deutsch" userId="0aabbb08-65fc-4d58-943c-1b30355c9053" providerId="ADAL" clId="{E77F2D61-8790-4211-BC69-56B68AF229E9}" dt="2023-03-22T10:56:45.792" v="2079" actId="164"/>
          <ac:spMkLst>
            <pc:docMk/>
            <pc:sldMk cId="3989223269" sldId="2147377298"/>
            <ac:spMk id="3" creationId="{167069C7-97BE-05EC-5D76-988D290207A0}"/>
          </ac:spMkLst>
        </pc:spChg>
        <pc:spChg chg="add mod">
          <ac:chgData name="Steven Deutsch" userId="0aabbb08-65fc-4d58-943c-1b30355c9053" providerId="ADAL" clId="{E77F2D61-8790-4211-BC69-56B68AF229E9}" dt="2023-03-22T10:56:45.792" v="2079" actId="164"/>
          <ac:spMkLst>
            <pc:docMk/>
            <pc:sldMk cId="3989223269" sldId="2147377298"/>
            <ac:spMk id="4" creationId="{A5C7947C-8ECC-42B9-4F8E-3A63FF5D3DA2}"/>
          </ac:spMkLst>
        </pc:spChg>
        <pc:spChg chg="add mod">
          <ac:chgData name="Steven Deutsch" userId="0aabbb08-65fc-4d58-943c-1b30355c9053" providerId="ADAL" clId="{E77F2D61-8790-4211-BC69-56B68AF229E9}" dt="2023-03-22T10:55:37.114" v="2072" actId="164"/>
          <ac:spMkLst>
            <pc:docMk/>
            <pc:sldMk cId="3989223269" sldId="2147377298"/>
            <ac:spMk id="5" creationId="{8621DB0C-F115-4916-F56F-27BEF7C5F261}"/>
          </ac:spMkLst>
        </pc:spChg>
        <pc:spChg chg="add mod">
          <ac:chgData name="Steven Deutsch" userId="0aabbb08-65fc-4d58-943c-1b30355c9053" providerId="ADAL" clId="{E77F2D61-8790-4211-BC69-56B68AF229E9}" dt="2023-03-22T10:55:37.114" v="2072" actId="164"/>
          <ac:spMkLst>
            <pc:docMk/>
            <pc:sldMk cId="3989223269" sldId="2147377298"/>
            <ac:spMk id="6" creationId="{03A1B3A7-3DD2-86F1-D5DB-3A08F2FDFD9F}"/>
          </ac:spMkLst>
        </pc:spChg>
        <pc:spChg chg="add mod">
          <ac:chgData name="Steven Deutsch" userId="0aabbb08-65fc-4d58-943c-1b30355c9053" providerId="ADAL" clId="{E77F2D61-8790-4211-BC69-56B68AF229E9}" dt="2023-03-22T10:55:46.019" v="2073" actId="164"/>
          <ac:spMkLst>
            <pc:docMk/>
            <pc:sldMk cId="3989223269" sldId="2147377298"/>
            <ac:spMk id="7" creationId="{80467100-327A-9EE1-6EB8-89412F33FB27}"/>
          </ac:spMkLst>
        </pc:spChg>
        <pc:spChg chg="add mod">
          <ac:chgData name="Steven Deutsch" userId="0aabbb08-65fc-4d58-943c-1b30355c9053" providerId="ADAL" clId="{E77F2D61-8790-4211-BC69-56B68AF229E9}" dt="2023-03-22T10:55:46.019" v="2073" actId="164"/>
          <ac:spMkLst>
            <pc:docMk/>
            <pc:sldMk cId="3989223269" sldId="2147377298"/>
            <ac:spMk id="8" creationId="{CD60B425-4E89-15FE-F392-A63DE6C38689}"/>
          </ac:spMkLst>
        </pc:spChg>
        <pc:spChg chg="add mod">
          <ac:chgData name="Steven Deutsch" userId="0aabbb08-65fc-4d58-943c-1b30355c9053" providerId="ADAL" clId="{E77F2D61-8790-4211-BC69-56B68AF229E9}" dt="2023-03-22T10:55:27.657" v="2070" actId="164"/>
          <ac:spMkLst>
            <pc:docMk/>
            <pc:sldMk cId="3989223269" sldId="2147377298"/>
            <ac:spMk id="9" creationId="{39937F66-F57E-8ECE-2FEB-1AA713531227}"/>
          </ac:spMkLst>
        </pc:spChg>
        <pc:spChg chg="add mod">
          <ac:chgData name="Steven Deutsch" userId="0aabbb08-65fc-4d58-943c-1b30355c9053" providerId="ADAL" clId="{E77F2D61-8790-4211-BC69-56B68AF229E9}" dt="2023-03-22T10:55:27.657" v="2070" actId="164"/>
          <ac:spMkLst>
            <pc:docMk/>
            <pc:sldMk cId="3989223269" sldId="2147377298"/>
            <ac:spMk id="10" creationId="{1A5627CB-0742-F2E6-C861-A0E03A1C51B8}"/>
          </ac:spMkLst>
        </pc:spChg>
        <pc:spChg chg="add mod">
          <ac:chgData name="Steven Deutsch" userId="0aabbb08-65fc-4d58-943c-1b30355c9053" providerId="ADAL" clId="{E77F2D61-8790-4211-BC69-56B68AF229E9}" dt="2023-03-22T10:55:32.352" v="2071" actId="164"/>
          <ac:spMkLst>
            <pc:docMk/>
            <pc:sldMk cId="3989223269" sldId="2147377298"/>
            <ac:spMk id="11" creationId="{E388EACC-670D-AC47-B8B8-FAD7748DDCD7}"/>
          </ac:spMkLst>
        </pc:spChg>
        <pc:spChg chg="add mod">
          <ac:chgData name="Steven Deutsch" userId="0aabbb08-65fc-4d58-943c-1b30355c9053" providerId="ADAL" clId="{E77F2D61-8790-4211-BC69-56B68AF229E9}" dt="2023-03-22T10:55:32.352" v="2071" actId="164"/>
          <ac:spMkLst>
            <pc:docMk/>
            <pc:sldMk cId="3989223269" sldId="2147377298"/>
            <ac:spMk id="12" creationId="{A76517F5-A3AC-6980-7549-2C0BFC475778}"/>
          </ac:spMkLst>
        </pc:spChg>
        <pc:spChg chg="add mod">
          <ac:chgData name="Steven Deutsch" userId="0aabbb08-65fc-4d58-943c-1b30355c9053" providerId="ADAL" clId="{E77F2D61-8790-4211-BC69-56B68AF229E9}" dt="2023-03-22T10:56:35.019" v="2077" actId="164"/>
          <ac:spMkLst>
            <pc:docMk/>
            <pc:sldMk cId="3989223269" sldId="2147377298"/>
            <ac:spMk id="13" creationId="{77816F0D-8FEC-0441-A00C-2777DAB31D9E}"/>
          </ac:spMkLst>
        </pc:spChg>
        <pc:spChg chg="add mod">
          <ac:chgData name="Steven Deutsch" userId="0aabbb08-65fc-4d58-943c-1b30355c9053" providerId="ADAL" clId="{E77F2D61-8790-4211-BC69-56B68AF229E9}" dt="2023-03-22T10:56:35.019" v="2077" actId="164"/>
          <ac:spMkLst>
            <pc:docMk/>
            <pc:sldMk cId="3989223269" sldId="2147377298"/>
            <ac:spMk id="14" creationId="{8543B42D-06F9-877C-C3AC-355726404D0A}"/>
          </ac:spMkLst>
        </pc:spChg>
        <pc:spChg chg="add mod">
          <ac:chgData name="Steven Deutsch" userId="0aabbb08-65fc-4d58-943c-1b30355c9053" providerId="ADAL" clId="{E77F2D61-8790-4211-BC69-56B68AF229E9}" dt="2023-03-22T10:56:28.702" v="2076" actId="164"/>
          <ac:spMkLst>
            <pc:docMk/>
            <pc:sldMk cId="3989223269" sldId="2147377298"/>
            <ac:spMk id="15" creationId="{BE8C010F-6E95-2D15-1C5A-74E5A0E91CDD}"/>
          </ac:spMkLst>
        </pc:spChg>
        <pc:spChg chg="add mod">
          <ac:chgData name="Steven Deutsch" userId="0aabbb08-65fc-4d58-943c-1b30355c9053" providerId="ADAL" clId="{E77F2D61-8790-4211-BC69-56B68AF229E9}" dt="2023-03-22T10:56:28.702" v="2076" actId="164"/>
          <ac:spMkLst>
            <pc:docMk/>
            <pc:sldMk cId="3989223269" sldId="2147377298"/>
            <ac:spMk id="16" creationId="{41579228-7773-4E66-74F1-054FDA4622CB}"/>
          </ac:spMkLst>
        </pc:spChg>
        <pc:spChg chg="add mod">
          <ac:chgData name="Steven Deutsch" userId="0aabbb08-65fc-4d58-943c-1b30355c9053" providerId="ADAL" clId="{E77F2D61-8790-4211-BC69-56B68AF229E9}" dt="2023-03-22T10:56:22.445" v="2075" actId="164"/>
          <ac:spMkLst>
            <pc:docMk/>
            <pc:sldMk cId="3989223269" sldId="2147377298"/>
            <ac:spMk id="17" creationId="{B81CE94F-D1DF-D80E-829C-7699374DC33F}"/>
          </ac:spMkLst>
        </pc:spChg>
        <pc:spChg chg="add mod">
          <ac:chgData name="Steven Deutsch" userId="0aabbb08-65fc-4d58-943c-1b30355c9053" providerId="ADAL" clId="{E77F2D61-8790-4211-BC69-56B68AF229E9}" dt="2023-03-22T10:56:22.445" v="2075" actId="164"/>
          <ac:spMkLst>
            <pc:docMk/>
            <pc:sldMk cId="3989223269" sldId="2147377298"/>
            <ac:spMk id="18" creationId="{CB7D4110-64B0-E4C1-1DBC-0AAC6F780C7E}"/>
          </ac:spMkLst>
        </pc:spChg>
        <pc:spChg chg="add mod">
          <ac:chgData name="Steven Deutsch" userId="0aabbb08-65fc-4d58-943c-1b30355c9053" providerId="ADAL" clId="{E77F2D61-8790-4211-BC69-56B68AF229E9}" dt="2023-03-20T14:13:55.255" v="553"/>
          <ac:spMkLst>
            <pc:docMk/>
            <pc:sldMk cId="3989223269" sldId="2147377298"/>
            <ac:spMk id="19" creationId="{CD1325AB-7E8E-8448-B7AD-AC998819AD58}"/>
          </ac:spMkLst>
        </pc:spChg>
        <pc:spChg chg="add mod">
          <ac:chgData name="Steven Deutsch" userId="0aabbb08-65fc-4d58-943c-1b30355c9053" providerId="ADAL" clId="{E77F2D61-8790-4211-BC69-56B68AF229E9}" dt="2023-03-20T14:13:55.255" v="553"/>
          <ac:spMkLst>
            <pc:docMk/>
            <pc:sldMk cId="3989223269" sldId="2147377298"/>
            <ac:spMk id="20" creationId="{BAE3B136-AF77-5EAA-CF82-18E68041CEF7}"/>
          </ac:spMkLst>
        </pc:spChg>
        <pc:spChg chg="add mod">
          <ac:chgData name="Steven Deutsch" userId="0aabbb08-65fc-4d58-943c-1b30355c9053" providerId="ADAL" clId="{E77F2D61-8790-4211-BC69-56B68AF229E9}" dt="2023-03-22T10:55:13.662" v="2066" actId="164"/>
          <ac:spMkLst>
            <pc:docMk/>
            <pc:sldMk cId="3989223269" sldId="2147377298"/>
            <ac:spMk id="21" creationId="{BDE93E2B-FE57-9C99-94B9-B1BEFC4239B8}"/>
          </ac:spMkLst>
        </pc:spChg>
        <pc:spChg chg="add mod">
          <ac:chgData name="Steven Deutsch" userId="0aabbb08-65fc-4d58-943c-1b30355c9053" providerId="ADAL" clId="{E77F2D61-8790-4211-BC69-56B68AF229E9}" dt="2023-03-22T10:55:13.662" v="2066" actId="164"/>
          <ac:spMkLst>
            <pc:docMk/>
            <pc:sldMk cId="3989223269" sldId="2147377298"/>
            <ac:spMk id="22" creationId="{8AE750F8-3AC6-8E0D-2FFA-717ED2E15E9A}"/>
          </ac:spMkLst>
        </pc:spChg>
        <pc:spChg chg="add mod ord">
          <ac:chgData name="Steven Deutsch" userId="0aabbb08-65fc-4d58-943c-1b30355c9053" providerId="ADAL" clId="{E77F2D61-8790-4211-BC69-56B68AF229E9}" dt="2023-03-22T10:55:19.241" v="2068" actId="164"/>
          <ac:spMkLst>
            <pc:docMk/>
            <pc:sldMk cId="3989223269" sldId="2147377298"/>
            <ac:spMk id="23" creationId="{7691197C-37B6-38EE-E4E9-CDC54BEC3C43}"/>
          </ac:spMkLst>
        </pc:spChg>
        <pc:spChg chg="add mod ord">
          <ac:chgData name="Steven Deutsch" userId="0aabbb08-65fc-4d58-943c-1b30355c9053" providerId="ADAL" clId="{E77F2D61-8790-4211-BC69-56B68AF229E9}" dt="2023-03-22T10:55:19.241" v="2068" actId="164"/>
          <ac:spMkLst>
            <pc:docMk/>
            <pc:sldMk cId="3989223269" sldId="2147377298"/>
            <ac:spMk id="24" creationId="{D6FCBD53-2545-5B68-ECC1-6A6A6CF73ED8}"/>
          </ac:spMkLst>
        </pc:spChg>
        <pc:spChg chg="add mod">
          <ac:chgData name="Steven Deutsch" userId="0aabbb08-65fc-4d58-943c-1b30355c9053" providerId="ADAL" clId="{E77F2D61-8790-4211-BC69-56B68AF229E9}" dt="2023-03-22T10:55:23.776" v="2069" actId="164"/>
          <ac:spMkLst>
            <pc:docMk/>
            <pc:sldMk cId="3989223269" sldId="2147377298"/>
            <ac:spMk id="25" creationId="{00640217-9F0B-611C-7A95-97A8EF73DB39}"/>
          </ac:spMkLst>
        </pc:spChg>
        <pc:spChg chg="add mod">
          <ac:chgData name="Steven Deutsch" userId="0aabbb08-65fc-4d58-943c-1b30355c9053" providerId="ADAL" clId="{E77F2D61-8790-4211-BC69-56B68AF229E9}" dt="2023-03-22T10:55:23.776" v="2069" actId="164"/>
          <ac:spMkLst>
            <pc:docMk/>
            <pc:sldMk cId="3989223269" sldId="2147377298"/>
            <ac:spMk id="26" creationId="{3F87FA9B-614C-972A-A8A5-60E911011E2D}"/>
          </ac:spMkLst>
        </pc:spChg>
        <pc:spChg chg="add mod">
          <ac:chgData name="Steven Deutsch" userId="0aabbb08-65fc-4d58-943c-1b30355c9053" providerId="ADAL" clId="{E77F2D61-8790-4211-BC69-56B68AF229E9}" dt="2023-03-22T10:56:13.611" v="2074" actId="164"/>
          <ac:spMkLst>
            <pc:docMk/>
            <pc:sldMk cId="3989223269" sldId="2147377298"/>
            <ac:spMk id="27" creationId="{A960712A-11E1-EF64-0705-530FA74C5110}"/>
          </ac:spMkLst>
        </pc:spChg>
        <pc:spChg chg="add mod">
          <ac:chgData name="Steven Deutsch" userId="0aabbb08-65fc-4d58-943c-1b30355c9053" providerId="ADAL" clId="{E77F2D61-8790-4211-BC69-56B68AF229E9}" dt="2023-03-22T10:56:13.611" v="2074" actId="164"/>
          <ac:spMkLst>
            <pc:docMk/>
            <pc:sldMk cId="3989223269" sldId="2147377298"/>
            <ac:spMk id="28" creationId="{BF511AE0-614B-2023-D1C2-536DF45AEF45}"/>
          </ac:spMkLst>
        </pc:spChg>
        <pc:spChg chg="add mod">
          <ac:chgData name="Steven Deutsch" userId="0aabbb08-65fc-4d58-943c-1b30355c9053" providerId="ADAL" clId="{E77F2D61-8790-4211-BC69-56B68AF229E9}" dt="2023-03-22T10:56:50.815" v="2080" actId="164"/>
          <ac:spMkLst>
            <pc:docMk/>
            <pc:sldMk cId="3989223269" sldId="2147377298"/>
            <ac:spMk id="29" creationId="{440F58A2-688E-C88E-0E56-E3DDC8E68C26}"/>
          </ac:spMkLst>
        </pc:spChg>
        <pc:spChg chg="add mod">
          <ac:chgData name="Steven Deutsch" userId="0aabbb08-65fc-4d58-943c-1b30355c9053" providerId="ADAL" clId="{E77F2D61-8790-4211-BC69-56B68AF229E9}" dt="2023-03-22T10:56:50.815" v="2080" actId="164"/>
          <ac:spMkLst>
            <pc:docMk/>
            <pc:sldMk cId="3989223269" sldId="2147377298"/>
            <ac:spMk id="30" creationId="{898095EA-F91F-D716-BF64-61ED274F171A}"/>
          </ac:spMkLst>
        </pc:spChg>
        <pc:spChg chg="add mod">
          <ac:chgData name="Steven Deutsch" userId="0aabbb08-65fc-4d58-943c-1b30355c9053" providerId="ADAL" clId="{E77F2D61-8790-4211-BC69-56B68AF229E9}" dt="2023-03-22T10:56:53.978" v="2081" actId="164"/>
          <ac:spMkLst>
            <pc:docMk/>
            <pc:sldMk cId="3989223269" sldId="2147377298"/>
            <ac:spMk id="31" creationId="{6B02538D-EDE5-B5D1-E3B8-78C4822CECAE}"/>
          </ac:spMkLst>
        </pc:spChg>
        <pc:spChg chg="add mod">
          <ac:chgData name="Steven Deutsch" userId="0aabbb08-65fc-4d58-943c-1b30355c9053" providerId="ADAL" clId="{E77F2D61-8790-4211-BC69-56B68AF229E9}" dt="2023-03-22T10:56:53.978" v="2081" actId="164"/>
          <ac:spMkLst>
            <pc:docMk/>
            <pc:sldMk cId="3989223269" sldId="2147377298"/>
            <ac:spMk id="32" creationId="{6EE2907C-DD18-DA15-ECE9-F776A0B0667D}"/>
          </ac:spMkLst>
        </pc:spChg>
        <pc:spChg chg="add mod">
          <ac:chgData name="Steven Deutsch" userId="0aabbb08-65fc-4d58-943c-1b30355c9053" providerId="ADAL" clId="{E77F2D61-8790-4211-BC69-56B68AF229E9}" dt="2023-03-22T10:56:40.936" v="2078" actId="164"/>
          <ac:spMkLst>
            <pc:docMk/>
            <pc:sldMk cId="3989223269" sldId="2147377298"/>
            <ac:spMk id="33" creationId="{6CFEF827-09A6-EA8E-34F8-8ABF94C0D16C}"/>
          </ac:spMkLst>
        </pc:spChg>
        <pc:spChg chg="add mod">
          <ac:chgData name="Steven Deutsch" userId="0aabbb08-65fc-4d58-943c-1b30355c9053" providerId="ADAL" clId="{E77F2D61-8790-4211-BC69-56B68AF229E9}" dt="2023-03-22T10:56:40.936" v="2078" actId="164"/>
          <ac:spMkLst>
            <pc:docMk/>
            <pc:sldMk cId="3989223269" sldId="2147377298"/>
            <ac:spMk id="34" creationId="{35D80375-9DDB-E280-B26C-D86E8680B84E}"/>
          </ac:spMkLst>
        </pc:spChg>
        <pc:spChg chg="add mod">
          <ac:chgData name="Steven Deutsch" userId="0aabbb08-65fc-4d58-943c-1b30355c9053" providerId="ADAL" clId="{E77F2D61-8790-4211-BC69-56B68AF229E9}" dt="2023-03-22T10:56:59.668" v="2082" actId="164"/>
          <ac:spMkLst>
            <pc:docMk/>
            <pc:sldMk cId="3989223269" sldId="2147377298"/>
            <ac:spMk id="35" creationId="{14A26FA4-A14C-C0F1-F7D9-59934ACF216B}"/>
          </ac:spMkLst>
        </pc:spChg>
        <pc:spChg chg="add mod">
          <ac:chgData name="Steven Deutsch" userId="0aabbb08-65fc-4d58-943c-1b30355c9053" providerId="ADAL" clId="{E77F2D61-8790-4211-BC69-56B68AF229E9}" dt="2023-03-22T10:56:59.668" v="2082" actId="164"/>
          <ac:spMkLst>
            <pc:docMk/>
            <pc:sldMk cId="3989223269" sldId="2147377298"/>
            <ac:spMk id="36" creationId="{4FAAE220-E11E-8805-CFC0-CF4B4535104C}"/>
          </ac:spMkLst>
        </pc:spChg>
        <pc:spChg chg="add mod">
          <ac:chgData name="Steven Deutsch" userId="0aabbb08-65fc-4d58-943c-1b30355c9053" providerId="ADAL" clId="{E77F2D61-8790-4211-BC69-56B68AF229E9}" dt="2023-03-22T10:57:03.310" v="2083" actId="164"/>
          <ac:spMkLst>
            <pc:docMk/>
            <pc:sldMk cId="3989223269" sldId="2147377298"/>
            <ac:spMk id="37" creationId="{DD22E7D0-A127-ADAD-31F4-C831C5CD5D64}"/>
          </ac:spMkLst>
        </pc:spChg>
        <pc:spChg chg="add mod">
          <ac:chgData name="Steven Deutsch" userId="0aabbb08-65fc-4d58-943c-1b30355c9053" providerId="ADAL" clId="{E77F2D61-8790-4211-BC69-56B68AF229E9}" dt="2023-03-22T10:57:03.310" v="2083" actId="164"/>
          <ac:spMkLst>
            <pc:docMk/>
            <pc:sldMk cId="3989223269" sldId="2147377298"/>
            <ac:spMk id="38" creationId="{2C421BE3-A2D6-0AC5-E8D2-D3B67DA7AA9E}"/>
          </ac:spMkLst>
        </pc:spChg>
        <pc:spChg chg="del">
          <ac:chgData name="Steven Deutsch" userId="0aabbb08-65fc-4d58-943c-1b30355c9053" providerId="ADAL" clId="{E77F2D61-8790-4211-BC69-56B68AF229E9}" dt="2023-03-30T14:22:51.076" v="2694" actId="478"/>
          <ac:spMkLst>
            <pc:docMk/>
            <pc:sldMk cId="3989223269" sldId="2147377298"/>
            <ac:spMk id="42" creationId="{0D116575-3DFD-2194-CADF-C37A20A4D7EA}"/>
          </ac:spMkLst>
        </pc:spChg>
        <pc:grpChg chg="mod">
          <ac:chgData name="Steven Deutsch" userId="0aabbb08-65fc-4d58-943c-1b30355c9053" providerId="ADAL" clId="{E77F2D61-8790-4211-BC69-56B68AF229E9}" dt="2023-03-22T10:34:56.475" v="1953" actId="1076"/>
          <ac:grpSpMkLst>
            <pc:docMk/>
            <pc:sldMk cId="3989223269" sldId="2147377298"/>
            <ac:grpSpMk id="39" creationId="{FECCBFF1-70CF-D4CE-152A-E84589314A48}"/>
          </ac:grpSpMkLst>
        </pc:grpChg>
        <pc:grpChg chg="add mod">
          <ac:chgData name="Steven Deutsch" userId="0aabbb08-65fc-4d58-943c-1b30355c9053" providerId="ADAL" clId="{E77F2D61-8790-4211-BC69-56B68AF229E9}" dt="2023-03-22T10:55:13.662" v="2066" actId="164"/>
          <ac:grpSpMkLst>
            <pc:docMk/>
            <pc:sldMk cId="3989223269" sldId="2147377298"/>
            <ac:grpSpMk id="40" creationId="{DB6CF399-D200-E935-37B4-74EF5C056520}"/>
          </ac:grpSpMkLst>
        </pc:grpChg>
        <pc:grpChg chg="add mod">
          <ac:chgData name="Steven Deutsch" userId="0aabbb08-65fc-4d58-943c-1b30355c9053" providerId="ADAL" clId="{E77F2D61-8790-4211-BC69-56B68AF229E9}" dt="2023-03-22T10:55:19.241" v="2068" actId="164"/>
          <ac:grpSpMkLst>
            <pc:docMk/>
            <pc:sldMk cId="3989223269" sldId="2147377298"/>
            <ac:grpSpMk id="41" creationId="{4B43A526-03B6-DC3F-1A9C-7217CA92230D}"/>
          </ac:grpSpMkLst>
        </pc:grpChg>
        <pc:grpChg chg="add mod">
          <ac:chgData name="Steven Deutsch" userId="0aabbb08-65fc-4d58-943c-1b30355c9053" providerId="ADAL" clId="{E77F2D61-8790-4211-BC69-56B68AF229E9}" dt="2023-03-22T10:55:23.776" v="2069" actId="164"/>
          <ac:grpSpMkLst>
            <pc:docMk/>
            <pc:sldMk cId="3989223269" sldId="2147377298"/>
            <ac:grpSpMk id="44" creationId="{4113993C-C66C-CF1C-8376-43CFAD4F41F0}"/>
          </ac:grpSpMkLst>
        </pc:grpChg>
        <pc:grpChg chg="add mod">
          <ac:chgData name="Steven Deutsch" userId="0aabbb08-65fc-4d58-943c-1b30355c9053" providerId="ADAL" clId="{E77F2D61-8790-4211-BC69-56B68AF229E9}" dt="2023-03-22T10:55:27.657" v="2070" actId="164"/>
          <ac:grpSpMkLst>
            <pc:docMk/>
            <pc:sldMk cId="3989223269" sldId="2147377298"/>
            <ac:grpSpMk id="45" creationId="{8141ECB1-B7BE-A05D-E584-14C7FE495E93}"/>
          </ac:grpSpMkLst>
        </pc:grpChg>
        <pc:grpChg chg="add mod">
          <ac:chgData name="Steven Deutsch" userId="0aabbb08-65fc-4d58-943c-1b30355c9053" providerId="ADAL" clId="{E77F2D61-8790-4211-BC69-56B68AF229E9}" dt="2023-03-22T10:55:32.352" v="2071" actId="164"/>
          <ac:grpSpMkLst>
            <pc:docMk/>
            <pc:sldMk cId="3989223269" sldId="2147377298"/>
            <ac:grpSpMk id="46" creationId="{E70B9180-A19A-8148-C774-1435BE750FFA}"/>
          </ac:grpSpMkLst>
        </pc:grpChg>
        <pc:grpChg chg="add mod">
          <ac:chgData name="Steven Deutsch" userId="0aabbb08-65fc-4d58-943c-1b30355c9053" providerId="ADAL" clId="{E77F2D61-8790-4211-BC69-56B68AF229E9}" dt="2023-03-22T10:55:37.114" v="2072" actId="164"/>
          <ac:grpSpMkLst>
            <pc:docMk/>
            <pc:sldMk cId="3989223269" sldId="2147377298"/>
            <ac:grpSpMk id="47" creationId="{02678157-6160-FDEA-7A17-0BE5B37D42D5}"/>
          </ac:grpSpMkLst>
        </pc:grpChg>
        <pc:grpChg chg="add mod">
          <ac:chgData name="Steven Deutsch" userId="0aabbb08-65fc-4d58-943c-1b30355c9053" providerId="ADAL" clId="{E77F2D61-8790-4211-BC69-56B68AF229E9}" dt="2023-03-22T10:55:46.019" v="2073" actId="164"/>
          <ac:grpSpMkLst>
            <pc:docMk/>
            <pc:sldMk cId="3989223269" sldId="2147377298"/>
            <ac:grpSpMk id="48" creationId="{872E366E-4390-0D87-8B23-4163B5006C5E}"/>
          </ac:grpSpMkLst>
        </pc:grpChg>
        <pc:grpChg chg="add mod">
          <ac:chgData name="Steven Deutsch" userId="0aabbb08-65fc-4d58-943c-1b30355c9053" providerId="ADAL" clId="{E77F2D61-8790-4211-BC69-56B68AF229E9}" dt="2023-03-22T10:56:13.611" v="2074" actId="164"/>
          <ac:grpSpMkLst>
            <pc:docMk/>
            <pc:sldMk cId="3989223269" sldId="2147377298"/>
            <ac:grpSpMk id="49" creationId="{57167E85-4D60-0A44-736F-8D3982970635}"/>
          </ac:grpSpMkLst>
        </pc:grpChg>
        <pc:grpChg chg="add mod">
          <ac:chgData name="Steven Deutsch" userId="0aabbb08-65fc-4d58-943c-1b30355c9053" providerId="ADAL" clId="{E77F2D61-8790-4211-BC69-56B68AF229E9}" dt="2023-03-22T10:56:22.445" v="2075" actId="164"/>
          <ac:grpSpMkLst>
            <pc:docMk/>
            <pc:sldMk cId="3989223269" sldId="2147377298"/>
            <ac:grpSpMk id="50" creationId="{DA38C78E-AB47-6748-9154-C7A1A35F34FF}"/>
          </ac:grpSpMkLst>
        </pc:grpChg>
        <pc:grpChg chg="add mod">
          <ac:chgData name="Steven Deutsch" userId="0aabbb08-65fc-4d58-943c-1b30355c9053" providerId="ADAL" clId="{E77F2D61-8790-4211-BC69-56B68AF229E9}" dt="2023-03-22T10:56:28.702" v="2076" actId="164"/>
          <ac:grpSpMkLst>
            <pc:docMk/>
            <pc:sldMk cId="3989223269" sldId="2147377298"/>
            <ac:grpSpMk id="51" creationId="{C96E8698-FC3D-3E71-59DA-962CDFD9E9B4}"/>
          </ac:grpSpMkLst>
        </pc:grpChg>
        <pc:grpChg chg="add mod">
          <ac:chgData name="Steven Deutsch" userId="0aabbb08-65fc-4d58-943c-1b30355c9053" providerId="ADAL" clId="{E77F2D61-8790-4211-BC69-56B68AF229E9}" dt="2023-03-22T10:56:35.019" v="2077" actId="164"/>
          <ac:grpSpMkLst>
            <pc:docMk/>
            <pc:sldMk cId="3989223269" sldId="2147377298"/>
            <ac:grpSpMk id="52" creationId="{EE625527-1D75-EB23-0E3F-F469C1A6AA2C}"/>
          </ac:grpSpMkLst>
        </pc:grpChg>
        <pc:grpChg chg="add mod">
          <ac:chgData name="Steven Deutsch" userId="0aabbb08-65fc-4d58-943c-1b30355c9053" providerId="ADAL" clId="{E77F2D61-8790-4211-BC69-56B68AF229E9}" dt="2023-03-22T10:56:40.936" v="2078" actId="164"/>
          <ac:grpSpMkLst>
            <pc:docMk/>
            <pc:sldMk cId="3989223269" sldId="2147377298"/>
            <ac:grpSpMk id="53" creationId="{5718A8E5-DD07-0448-E1A2-71A1678C7E37}"/>
          </ac:grpSpMkLst>
        </pc:grpChg>
        <pc:grpChg chg="add mod">
          <ac:chgData name="Steven Deutsch" userId="0aabbb08-65fc-4d58-943c-1b30355c9053" providerId="ADAL" clId="{E77F2D61-8790-4211-BC69-56B68AF229E9}" dt="2023-03-22T10:56:45.792" v="2079" actId="164"/>
          <ac:grpSpMkLst>
            <pc:docMk/>
            <pc:sldMk cId="3989223269" sldId="2147377298"/>
            <ac:grpSpMk id="54" creationId="{C609495E-3799-9B53-2BD1-C18AC29567D2}"/>
          </ac:grpSpMkLst>
        </pc:grpChg>
        <pc:grpChg chg="add mod">
          <ac:chgData name="Steven Deutsch" userId="0aabbb08-65fc-4d58-943c-1b30355c9053" providerId="ADAL" clId="{E77F2D61-8790-4211-BC69-56B68AF229E9}" dt="2023-03-22T10:56:50.815" v="2080" actId="164"/>
          <ac:grpSpMkLst>
            <pc:docMk/>
            <pc:sldMk cId="3989223269" sldId="2147377298"/>
            <ac:grpSpMk id="55" creationId="{ED85D818-8839-577F-9112-1881BEDC93F9}"/>
          </ac:grpSpMkLst>
        </pc:grpChg>
        <pc:grpChg chg="add mod">
          <ac:chgData name="Steven Deutsch" userId="0aabbb08-65fc-4d58-943c-1b30355c9053" providerId="ADAL" clId="{E77F2D61-8790-4211-BC69-56B68AF229E9}" dt="2023-03-22T10:56:53.978" v="2081" actId="164"/>
          <ac:grpSpMkLst>
            <pc:docMk/>
            <pc:sldMk cId="3989223269" sldId="2147377298"/>
            <ac:grpSpMk id="56" creationId="{994E7995-467B-6DB5-E475-4FCCACFFE3EE}"/>
          </ac:grpSpMkLst>
        </pc:grpChg>
        <pc:grpChg chg="add mod">
          <ac:chgData name="Steven Deutsch" userId="0aabbb08-65fc-4d58-943c-1b30355c9053" providerId="ADAL" clId="{E77F2D61-8790-4211-BC69-56B68AF229E9}" dt="2023-03-22T10:56:59.668" v="2082" actId="164"/>
          <ac:grpSpMkLst>
            <pc:docMk/>
            <pc:sldMk cId="3989223269" sldId="2147377298"/>
            <ac:grpSpMk id="57" creationId="{8F3B21AA-93BD-20B5-40E6-B00A6EAED600}"/>
          </ac:grpSpMkLst>
        </pc:grpChg>
        <pc:grpChg chg="add mod">
          <ac:chgData name="Steven Deutsch" userId="0aabbb08-65fc-4d58-943c-1b30355c9053" providerId="ADAL" clId="{E77F2D61-8790-4211-BC69-56B68AF229E9}" dt="2023-03-22T10:57:03.310" v="2083" actId="164"/>
          <ac:grpSpMkLst>
            <pc:docMk/>
            <pc:sldMk cId="3989223269" sldId="2147377298"/>
            <ac:grpSpMk id="58" creationId="{131B7950-34BC-22B1-4019-853A6DD41C0D}"/>
          </ac:grpSpMkLst>
        </pc:grpChg>
      </pc:sldChg>
      <pc:sldChg chg="addSp delSp modSp add mod">
        <pc:chgData name="Steven Deutsch" userId="0aabbb08-65fc-4d58-943c-1b30355c9053" providerId="ADAL" clId="{E77F2D61-8790-4211-BC69-56B68AF229E9}" dt="2023-03-30T14:22:53.282" v="2695" actId="478"/>
        <pc:sldMkLst>
          <pc:docMk/>
          <pc:sldMk cId="3606995605" sldId="2147377299"/>
        </pc:sldMkLst>
        <pc:spChg chg="add mod">
          <ac:chgData name="Steven Deutsch" userId="0aabbb08-65fc-4d58-943c-1b30355c9053" providerId="ADAL" clId="{E77F2D61-8790-4211-BC69-56B68AF229E9}" dt="2023-03-22T10:54:41.906" v="2061" actId="164"/>
          <ac:spMkLst>
            <pc:docMk/>
            <pc:sldMk cId="3606995605" sldId="2147377299"/>
            <ac:spMk id="3" creationId="{966B1E3F-F8E9-B378-1E98-45D9993D08F9}"/>
          </ac:spMkLst>
        </pc:spChg>
        <pc:spChg chg="add mod">
          <ac:chgData name="Steven Deutsch" userId="0aabbb08-65fc-4d58-943c-1b30355c9053" providerId="ADAL" clId="{E77F2D61-8790-4211-BC69-56B68AF229E9}" dt="2023-03-22T10:54:41.906" v="2061" actId="164"/>
          <ac:spMkLst>
            <pc:docMk/>
            <pc:sldMk cId="3606995605" sldId="2147377299"/>
            <ac:spMk id="4" creationId="{619B703D-5AA7-6FEA-0E8D-C328B162C8EC}"/>
          </ac:spMkLst>
        </pc:spChg>
        <pc:spChg chg="add mod">
          <ac:chgData name="Steven Deutsch" userId="0aabbb08-65fc-4d58-943c-1b30355c9053" providerId="ADAL" clId="{E77F2D61-8790-4211-BC69-56B68AF229E9}" dt="2023-03-22T10:54:37.671" v="2060" actId="164"/>
          <ac:spMkLst>
            <pc:docMk/>
            <pc:sldMk cId="3606995605" sldId="2147377299"/>
            <ac:spMk id="5" creationId="{8BC56154-E89A-9A15-9AE4-B269349126AC}"/>
          </ac:spMkLst>
        </pc:spChg>
        <pc:spChg chg="add mod">
          <ac:chgData name="Steven Deutsch" userId="0aabbb08-65fc-4d58-943c-1b30355c9053" providerId="ADAL" clId="{E77F2D61-8790-4211-BC69-56B68AF229E9}" dt="2023-03-22T10:54:37.671" v="2060" actId="164"/>
          <ac:spMkLst>
            <pc:docMk/>
            <pc:sldMk cId="3606995605" sldId="2147377299"/>
            <ac:spMk id="6" creationId="{FD0761AA-1E8E-EB07-E554-A11560F78A7D}"/>
          </ac:spMkLst>
        </pc:spChg>
        <pc:spChg chg="add mod">
          <ac:chgData name="Steven Deutsch" userId="0aabbb08-65fc-4d58-943c-1b30355c9053" providerId="ADAL" clId="{E77F2D61-8790-4211-BC69-56B68AF229E9}" dt="2023-03-22T10:53:09.238" v="2055" actId="164"/>
          <ac:spMkLst>
            <pc:docMk/>
            <pc:sldMk cId="3606995605" sldId="2147377299"/>
            <ac:spMk id="7" creationId="{0A806B89-62AB-0512-8DDA-F110C3E3172F}"/>
          </ac:spMkLst>
        </pc:spChg>
        <pc:spChg chg="add mod">
          <ac:chgData name="Steven Deutsch" userId="0aabbb08-65fc-4d58-943c-1b30355c9053" providerId="ADAL" clId="{E77F2D61-8790-4211-BC69-56B68AF229E9}" dt="2023-03-22T10:53:09.238" v="2055" actId="164"/>
          <ac:spMkLst>
            <pc:docMk/>
            <pc:sldMk cId="3606995605" sldId="2147377299"/>
            <ac:spMk id="8" creationId="{1E25C397-5CC3-86C8-3D2E-529E8009EAFE}"/>
          </ac:spMkLst>
        </pc:spChg>
        <pc:spChg chg="add mod">
          <ac:chgData name="Steven Deutsch" userId="0aabbb08-65fc-4d58-943c-1b30355c9053" providerId="ADAL" clId="{E77F2D61-8790-4211-BC69-56B68AF229E9}" dt="2023-03-22T10:52:15.870" v="2048" actId="164"/>
          <ac:spMkLst>
            <pc:docMk/>
            <pc:sldMk cId="3606995605" sldId="2147377299"/>
            <ac:spMk id="9" creationId="{CB878736-889D-CFA1-622E-213871EAF32F}"/>
          </ac:spMkLst>
        </pc:spChg>
        <pc:spChg chg="add mod">
          <ac:chgData name="Steven Deutsch" userId="0aabbb08-65fc-4d58-943c-1b30355c9053" providerId="ADAL" clId="{E77F2D61-8790-4211-BC69-56B68AF229E9}" dt="2023-03-22T10:52:15.870" v="2048" actId="164"/>
          <ac:spMkLst>
            <pc:docMk/>
            <pc:sldMk cId="3606995605" sldId="2147377299"/>
            <ac:spMk id="10" creationId="{F84BADB5-11F3-F8EC-B772-7A8DED9D404D}"/>
          </ac:spMkLst>
        </pc:spChg>
        <pc:spChg chg="add mod ord">
          <ac:chgData name="Steven Deutsch" userId="0aabbb08-65fc-4d58-943c-1b30355c9053" providerId="ADAL" clId="{E77F2D61-8790-4211-BC69-56B68AF229E9}" dt="2023-03-22T10:52:22.544" v="2050" actId="164"/>
          <ac:spMkLst>
            <pc:docMk/>
            <pc:sldMk cId="3606995605" sldId="2147377299"/>
            <ac:spMk id="11" creationId="{EC7E8FAA-143D-C738-0ABC-B2AA2D4F94C2}"/>
          </ac:spMkLst>
        </pc:spChg>
        <pc:spChg chg="add mod ord">
          <ac:chgData name="Steven Deutsch" userId="0aabbb08-65fc-4d58-943c-1b30355c9053" providerId="ADAL" clId="{E77F2D61-8790-4211-BC69-56B68AF229E9}" dt="2023-03-22T10:52:22.544" v="2050" actId="164"/>
          <ac:spMkLst>
            <pc:docMk/>
            <pc:sldMk cId="3606995605" sldId="2147377299"/>
            <ac:spMk id="12" creationId="{CB5E906A-914A-4B99-EDC2-643CF45E8D83}"/>
          </ac:spMkLst>
        </pc:spChg>
        <pc:spChg chg="add mod">
          <ac:chgData name="Steven Deutsch" userId="0aabbb08-65fc-4d58-943c-1b30355c9053" providerId="ADAL" clId="{E77F2D61-8790-4211-BC69-56B68AF229E9}" dt="2023-03-22T10:52:12.297" v="2047" actId="164"/>
          <ac:spMkLst>
            <pc:docMk/>
            <pc:sldMk cId="3606995605" sldId="2147377299"/>
            <ac:spMk id="13" creationId="{2D119410-EC61-4C47-351C-0A9AEE86B029}"/>
          </ac:spMkLst>
        </pc:spChg>
        <pc:spChg chg="add mod">
          <ac:chgData name="Steven Deutsch" userId="0aabbb08-65fc-4d58-943c-1b30355c9053" providerId="ADAL" clId="{E77F2D61-8790-4211-BC69-56B68AF229E9}" dt="2023-03-22T10:52:12.297" v="2047" actId="164"/>
          <ac:spMkLst>
            <pc:docMk/>
            <pc:sldMk cId="3606995605" sldId="2147377299"/>
            <ac:spMk id="14" creationId="{198EC7C7-2EF0-A6AF-E47E-3CA3F8F145F9}"/>
          </ac:spMkLst>
        </pc:spChg>
        <pc:spChg chg="add mod">
          <ac:chgData name="Steven Deutsch" userId="0aabbb08-65fc-4d58-943c-1b30355c9053" providerId="ADAL" clId="{E77F2D61-8790-4211-BC69-56B68AF229E9}" dt="2023-03-22T10:51:48.902" v="2046" actId="164"/>
          <ac:spMkLst>
            <pc:docMk/>
            <pc:sldMk cId="3606995605" sldId="2147377299"/>
            <ac:spMk id="15" creationId="{4868EF47-C069-D686-F379-117197EC68FF}"/>
          </ac:spMkLst>
        </pc:spChg>
        <pc:spChg chg="add mod">
          <ac:chgData name="Steven Deutsch" userId="0aabbb08-65fc-4d58-943c-1b30355c9053" providerId="ADAL" clId="{E77F2D61-8790-4211-BC69-56B68AF229E9}" dt="2023-03-22T10:51:48.902" v="2046" actId="164"/>
          <ac:spMkLst>
            <pc:docMk/>
            <pc:sldMk cId="3606995605" sldId="2147377299"/>
            <ac:spMk id="16" creationId="{18377666-BED1-19E8-5532-3F50DBB9C69E}"/>
          </ac:spMkLst>
        </pc:spChg>
        <pc:spChg chg="add mod ord">
          <ac:chgData name="Steven Deutsch" userId="0aabbb08-65fc-4d58-943c-1b30355c9053" providerId="ADAL" clId="{E77F2D61-8790-4211-BC69-56B68AF229E9}" dt="2023-03-22T10:52:29.825" v="2052" actId="164"/>
          <ac:spMkLst>
            <pc:docMk/>
            <pc:sldMk cId="3606995605" sldId="2147377299"/>
            <ac:spMk id="17" creationId="{6CAC7F34-1952-4AA7-AC32-169179AE6F1F}"/>
          </ac:spMkLst>
        </pc:spChg>
        <pc:spChg chg="add mod ord">
          <ac:chgData name="Steven Deutsch" userId="0aabbb08-65fc-4d58-943c-1b30355c9053" providerId="ADAL" clId="{E77F2D61-8790-4211-BC69-56B68AF229E9}" dt="2023-03-22T10:52:29.825" v="2052" actId="164"/>
          <ac:spMkLst>
            <pc:docMk/>
            <pc:sldMk cId="3606995605" sldId="2147377299"/>
            <ac:spMk id="18" creationId="{10149DF7-C7D2-D97F-55A7-BFC2599E52CF}"/>
          </ac:spMkLst>
        </pc:spChg>
        <pc:spChg chg="add mod">
          <ac:chgData name="Steven Deutsch" userId="0aabbb08-65fc-4d58-943c-1b30355c9053" providerId="ADAL" clId="{E77F2D61-8790-4211-BC69-56B68AF229E9}" dt="2023-03-22T10:52:33.930" v="2053" actId="164"/>
          <ac:spMkLst>
            <pc:docMk/>
            <pc:sldMk cId="3606995605" sldId="2147377299"/>
            <ac:spMk id="19" creationId="{14BFA119-B823-28D0-6643-B00B04B18F91}"/>
          </ac:spMkLst>
        </pc:spChg>
        <pc:spChg chg="add mod">
          <ac:chgData name="Steven Deutsch" userId="0aabbb08-65fc-4d58-943c-1b30355c9053" providerId="ADAL" clId="{E77F2D61-8790-4211-BC69-56B68AF229E9}" dt="2023-03-22T10:52:33.930" v="2053" actId="164"/>
          <ac:spMkLst>
            <pc:docMk/>
            <pc:sldMk cId="3606995605" sldId="2147377299"/>
            <ac:spMk id="20" creationId="{45EBCCD7-A493-DA2E-10DF-679F00D4FD3C}"/>
          </ac:spMkLst>
        </pc:spChg>
        <pc:spChg chg="add mod">
          <ac:chgData name="Steven Deutsch" userId="0aabbb08-65fc-4d58-943c-1b30355c9053" providerId="ADAL" clId="{E77F2D61-8790-4211-BC69-56B68AF229E9}" dt="2023-03-22T10:52:41.552" v="2054" actId="164"/>
          <ac:spMkLst>
            <pc:docMk/>
            <pc:sldMk cId="3606995605" sldId="2147377299"/>
            <ac:spMk id="21" creationId="{6F9EB1D1-FD5D-3C33-276D-95373C64082A}"/>
          </ac:spMkLst>
        </pc:spChg>
        <pc:spChg chg="add mod">
          <ac:chgData name="Steven Deutsch" userId="0aabbb08-65fc-4d58-943c-1b30355c9053" providerId="ADAL" clId="{E77F2D61-8790-4211-BC69-56B68AF229E9}" dt="2023-03-22T10:52:41.552" v="2054" actId="164"/>
          <ac:spMkLst>
            <pc:docMk/>
            <pc:sldMk cId="3606995605" sldId="2147377299"/>
            <ac:spMk id="22" creationId="{41DF09E2-86B3-430F-CA79-0852F87CB839}"/>
          </ac:spMkLst>
        </pc:spChg>
        <pc:spChg chg="add mod">
          <ac:chgData name="Steven Deutsch" userId="0aabbb08-65fc-4d58-943c-1b30355c9053" providerId="ADAL" clId="{E77F2D61-8790-4211-BC69-56B68AF229E9}" dt="2023-03-22T10:54:23.534" v="2059" actId="164"/>
          <ac:spMkLst>
            <pc:docMk/>
            <pc:sldMk cId="3606995605" sldId="2147377299"/>
            <ac:spMk id="23" creationId="{4244FFE6-D2B4-C44D-8FD1-C17F32CC9714}"/>
          </ac:spMkLst>
        </pc:spChg>
        <pc:spChg chg="add mod">
          <ac:chgData name="Steven Deutsch" userId="0aabbb08-65fc-4d58-943c-1b30355c9053" providerId="ADAL" clId="{E77F2D61-8790-4211-BC69-56B68AF229E9}" dt="2023-03-22T10:54:23.534" v="2059" actId="164"/>
          <ac:spMkLst>
            <pc:docMk/>
            <pc:sldMk cId="3606995605" sldId="2147377299"/>
            <ac:spMk id="24" creationId="{AFBEED95-A974-68CA-F500-1E90A0A21D9D}"/>
          </ac:spMkLst>
        </pc:spChg>
        <pc:spChg chg="add mod">
          <ac:chgData name="Steven Deutsch" userId="0aabbb08-65fc-4d58-943c-1b30355c9053" providerId="ADAL" clId="{E77F2D61-8790-4211-BC69-56B68AF229E9}" dt="2023-03-22T10:53:25.665" v="2058" actId="164"/>
          <ac:spMkLst>
            <pc:docMk/>
            <pc:sldMk cId="3606995605" sldId="2147377299"/>
            <ac:spMk id="25" creationId="{CB024980-BC9E-412D-A03B-E2575EF0F350}"/>
          </ac:spMkLst>
        </pc:spChg>
        <pc:spChg chg="add mod">
          <ac:chgData name="Steven Deutsch" userId="0aabbb08-65fc-4d58-943c-1b30355c9053" providerId="ADAL" clId="{E77F2D61-8790-4211-BC69-56B68AF229E9}" dt="2023-03-22T10:53:25.665" v="2058" actId="164"/>
          <ac:spMkLst>
            <pc:docMk/>
            <pc:sldMk cId="3606995605" sldId="2147377299"/>
            <ac:spMk id="26" creationId="{4845E4A4-F0F1-B36E-2252-EE5E29FA8642}"/>
          </ac:spMkLst>
        </pc:spChg>
        <pc:spChg chg="add mod">
          <ac:chgData name="Steven Deutsch" userId="0aabbb08-65fc-4d58-943c-1b30355c9053" providerId="ADAL" clId="{E77F2D61-8790-4211-BC69-56B68AF229E9}" dt="2023-03-22T10:53:19.137" v="2057" actId="164"/>
          <ac:spMkLst>
            <pc:docMk/>
            <pc:sldMk cId="3606995605" sldId="2147377299"/>
            <ac:spMk id="27" creationId="{38C1232B-F966-430E-DC01-7A40BBE6F79F}"/>
          </ac:spMkLst>
        </pc:spChg>
        <pc:spChg chg="add mod">
          <ac:chgData name="Steven Deutsch" userId="0aabbb08-65fc-4d58-943c-1b30355c9053" providerId="ADAL" clId="{E77F2D61-8790-4211-BC69-56B68AF229E9}" dt="2023-03-22T10:53:19.137" v="2057" actId="164"/>
          <ac:spMkLst>
            <pc:docMk/>
            <pc:sldMk cId="3606995605" sldId="2147377299"/>
            <ac:spMk id="28" creationId="{ACA339A1-C240-395E-D51E-289001CB4F71}"/>
          </ac:spMkLst>
        </pc:spChg>
        <pc:spChg chg="add mod">
          <ac:chgData name="Steven Deutsch" userId="0aabbb08-65fc-4d58-943c-1b30355c9053" providerId="ADAL" clId="{E77F2D61-8790-4211-BC69-56B68AF229E9}" dt="2023-03-22T10:53:13.313" v="2056" actId="164"/>
          <ac:spMkLst>
            <pc:docMk/>
            <pc:sldMk cId="3606995605" sldId="2147377299"/>
            <ac:spMk id="29" creationId="{95D7B4F4-1AF4-0A65-D51F-1EEAFB76BDAC}"/>
          </ac:spMkLst>
        </pc:spChg>
        <pc:spChg chg="add mod">
          <ac:chgData name="Steven Deutsch" userId="0aabbb08-65fc-4d58-943c-1b30355c9053" providerId="ADAL" clId="{E77F2D61-8790-4211-BC69-56B68AF229E9}" dt="2023-03-22T10:53:13.313" v="2056" actId="164"/>
          <ac:spMkLst>
            <pc:docMk/>
            <pc:sldMk cId="3606995605" sldId="2147377299"/>
            <ac:spMk id="30" creationId="{9AF60458-5710-C2DB-CCB8-5DAF5D5C6EC0}"/>
          </ac:spMkLst>
        </pc:spChg>
        <pc:spChg chg="add mod">
          <ac:chgData name="Steven Deutsch" userId="0aabbb08-65fc-4d58-943c-1b30355c9053" providerId="ADAL" clId="{E77F2D61-8790-4211-BC69-56B68AF229E9}" dt="2023-03-22T10:54:48.958" v="2063" actId="164"/>
          <ac:spMkLst>
            <pc:docMk/>
            <pc:sldMk cId="3606995605" sldId="2147377299"/>
            <ac:spMk id="31" creationId="{2C9BE568-4BA7-DB97-6333-D9EB52F0009C}"/>
          </ac:spMkLst>
        </pc:spChg>
        <pc:spChg chg="add mod">
          <ac:chgData name="Steven Deutsch" userId="0aabbb08-65fc-4d58-943c-1b30355c9053" providerId="ADAL" clId="{E77F2D61-8790-4211-BC69-56B68AF229E9}" dt="2023-03-22T10:54:48.958" v="2063" actId="164"/>
          <ac:spMkLst>
            <pc:docMk/>
            <pc:sldMk cId="3606995605" sldId="2147377299"/>
            <ac:spMk id="32" creationId="{6261F1A0-DD1B-DC00-BB6F-36CA75599233}"/>
          </ac:spMkLst>
        </pc:spChg>
        <pc:spChg chg="add mod">
          <ac:chgData name="Steven Deutsch" userId="0aabbb08-65fc-4d58-943c-1b30355c9053" providerId="ADAL" clId="{E77F2D61-8790-4211-BC69-56B68AF229E9}" dt="2023-03-22T10:54:55.486" v="2064" actId="164"/>
          <ac:spMkLst>
            <pc:docMk/>
            <pc:sldMk cId="3606995605" sldId="2147377299"/>
            <ac:spMk id="33" creationId="{3A526386-C2CC-8FE8-83BB-F29F4E3F42B3}"/>
          </ac:spMkLst>
        </pc:spChg>
        <pc:spChg chg="add mod">
          <ac:chgData name="Steven Deutsch" userId="0aabbb08-65fc-4d58-943c-1b30355c9053" providerId="ADAL" clId="{E77F2D61-8790-4211-BC69-56B68AF229E9}" dt="2023-03-22T10:54:55.486" v="2064" actId="164"/>
          <ac:spMkLst>
            <pc:docMk/>
            <pc:sldMk cId="3606995605" sldId="2147377299"/>
            <ac:spMk id="34" creationId="{1569E560-1730-30FF-0899-7DCE8C5290E9}"/>
          </ac:spMkLst>
        </pc:spChg>
        <pc:spChg chg="add mod">
          <ac:chgData name="Steven Deutsch" userId="0aabbb08-65fc-4d58-943c-1b30355c9053" providerId="ADAL" clId="{E77F2D61-8790-4211-BC69-56B68AF229E9}" dt="2023-03-22T10:55:00.330" v="2065" actId="164"/>
          <ac:spMkLst>
            <pc:docMk/>
            <pc:sldMk cId="3606995605" sldId="2147377299"/>
            <ac:spMk id="35" creationId="{841FDD55-D1BB-1A9D-94A9-E9A194E87E70}"/>
          </ac:spMkLst>
        </pc:spChg>
        <pc:spChg chg="add mod">
          <ac:chgData name="Steven Deutsch" userId="0aabbb08-65fc-4d58-943c-1b30355c9053" providerId="ADAL" clId="{E77F2D61-8790-4211-BC69-56B68AF229E9}" dt="2023-03-22T10:55:00.330" v="2065" actId="164"/>
          <ac:spMkLst>
            <pc:docMk/>
            <pc:sldMk cId="3606995605" sldId="2147377299"/>
            <ac:spMk id="36" creationId="{46B82EAD-AFD6-1888-6F96-FFB92EC1E704}"/>
          </ac:spMkLst>
        </pc:spChg>
        <pc:spChg chg="add mod">
          <ac:chgData name="Steven Deutsch" userId="0aabbb08-65fc-4d58-943c-1b30355c9053" providerId="ADAL" clId="{E77F2D61-8790-4211-BC69-56B68AF229E9}" dt="2023-03-22T10:54:45.411" v="2062" actId="164"/>
          <ac:spMkLst>
            <pc:docMk/>
            <pc:sldMk cId="3606995605" sldId="2147377299"/>
            <ac:spMk id="37" creationId="{609912B5-420A-85E3-AB0D-C760300EC8A7}"/>
          </ac:spMkLst>
        </pc:spChg>
        <pc:spChg chg="add mod">
          <ac:chgData name="Steven Deutsch" userId="0aabbb08-65fc-4d58-943c-1b30355c9053" providerId="ADAL" clId="{E77F2D61-8790-4211-BC69-56B68AF229E9}" dt="2023-03-22T10:54:45.411" v="2062" actId="164"/>
          <ac:spMkLst>
            <pc:docMk/>
            <pc:sldMk cId="3606995605" sldId="2147377299"/>
            <ac:spMk id="38" creationId="{A6CCFDAA-2FE9-FDB0-646C-5CA634F7E30E}"/>
          </ac:spMkLst>
        </pc:spChg>
        <pc:spChg chg="del">
          <ac:chgData name="Steven Deutsch" userId="0aabbb08-65fc-4d58-943c-1b30355c9053" providerId="ADAL" clId="{E77F2D61-8790-4211-BC69-56B68AF229E9}" dt="2023-03-30T14:22:53.282" v="2695" actId="478"/>
          <ac:spMkLst>
            <pc:docMk/>
            <pc:sldMk cId="3606995605" sldId="2147377299"/>
            <ac:spMk id="57" creationId="{E42215B7-5BFB-3F51-8AFB-5DE69CAA84B2}"/>
          </ac:spMkLst>
        </pc:spChg>
        <pc:grpChg chg="add mod">
          <ac:chgData name="Steven Deutsch" userId="0aabbb08-65fc-4d58-943c-1b30355c9053" providerId="ADAL" clId="{E77F2D61-8790-4211-BC69-56B68AF229E9}" dt="2023-03-22T10:51:48.902" v="2046" actId="164"/>
          <ac:grpSpMkLst>
            <pc:docMk/>
            <pc:sldMk cId="3606995605" sldId="2147377299"/>
            <ac:grpSpMk id="39" creationId="{46516A3F-8F1A-D2F0-4902-58980F128ED1}"/>
          </ac:grpSpMkLst>
        </pc:grpChg>
        <pc:grpChg chg="add mod">
          <ac:chgData name="Steven Deutsch" userId="0aabbb08-65fc-4d58-943c-1b30355c9053" providerId="ADAL" clId="{E77F2D61-8790-4211-BC69-56B68AF229E9}" dt="2023-03-22T10:52:12.297" v="2047" actId="164"/>
          <ac:grpSpMkLst>
            <pc:docMk/>
            <pc:sldMk cId="3606995605" sldId="2147377299"/>
            <ac:grpSpMk id="40" creationId="{FD5F253C-4370-F310-9A8A-2BAB09242480}"/>
          </ac:grpSpMkLst>
        </pc:grpChg>
        <pc:grpChg chg="add mod">
          <ac:chgData name="Steven Deutsch" userId="0aabbb08-65fc-4d58-943c-1b30355c9053" providerId="ADAL" clId="{E77F2D61-8790-4211-BC69-56B68AF229E9}" dt="2023-03-22T10:52:15.870" v="2048" actId="164"/>
          <ac:grpSpMkLst>
            <pc:docMk/>
            <pc:sldMk cId="3606995605" sldId="2147377299"/>
            <ac:grpSpMk id="41" creationId="{90A7D498-890A-67B2-5EC9-B0BD11624413}"/>
          </ac:grpSpMkLst>
        </pc:grpChg>
        <pc:grpChg chg="add mod">
          <ac:chgData name="Steven Deutsch" userId="0aabbb08-65fc-4d58-943c-1b30355c9053" providerId="ADAL" clId="{E77F2D61-8790-4211-BC69-56B68AF229E9}" dt="2023-03-22T10:52:22.544" v="2050" actId="164"/>
          <ac:grpSpMkLst>
            <pc:docMk/>
            <pc:sldMk cId="3606995605" sldId="2147377299"/>
            <ac:grpSpMk id="42" creationId="{C759CB0A-8603-5B5E-8745-E1FC31E3AC3A}"/>
          </ac:grpSpMkLst>
        </pc:grpChg>
        <pc:grpChg chg="add mod">
          <ac:chgData name="Steven Deutsch" userId="0aabbb08-65fc-4d58-943c-1b30355c9053" providerId="ADAL" clId="{E77F2D61-8790-4211-BC69-56B68AF229E9}" dt="2023-03-22T10:52:29.825" v="2052" actId="164"/>
          <ac:grpSpMkLst>
            <pc:docMk/>
            <pc:sldMk cId="3606995605" sldId="2147377299"/>
            <ac:grpSpMk id="43" creationId="{081B58D6-A835-CA60-6EB1-061BC8439A63}"/>
          </ac:grpSpMkLst>
        </pc:grpChg>
        <pc:grpChg chg="add mod">
          <ac:chgData name="Steven Deutsch" userId="0aabbb08-65fc-4d58-943c-1b30355c9053" providerId="ADAL" clId="{E77F2D61-8790-4211-BC69-56B68AF229E9}" dt="2023-03-22T10:52:33.930" v="2053" actId="164"/>
          <ac:grpSpMkLst>
            <pc:docMk/>
            <pc:sldMk cId="3606995605" sldId="2147377299"/>
            <ac:grpSpMk id="44" creationId="{772F229F-1E40-4A92-D664-AAFC3AEAE439}"/>
          </ac:grpSpMkLst>
        </pc:grpChg>
        <pc:grpChg chg="add mod">
          <ac:chgData name="Steven Deutsch" userId="0aabbb08-65fc-4d58-943c-1b30355c9053" providerId="ADAL" clId="{E77F2D61-8790-4211-BC69-56B68AF229E9}" dt="2023-03-22T10:52:41.552" v="2054" actId="164"/>
          <ac:grpSpMkLst>
            <pc:docMk/>
            <pc:sldMk cId="3606995605" sldId="2147377299"/>
            <ac:grpSpMk id="45" creationId="{7D98D449-156A-4B79-42ED-9ACDB10655F6}"/>
          </ac:grpSpMkLst>
        </pc:grpChg>
        <pc:grpChg chg="add mod">
          <ac:chgData name="Steven Deutsch" userId="0aabbb08-65fc-4d58-943c-1b30355c9053" providerId="ADAL" clId="{E77F2D61-8790-4211-BC69-56B68AF229E9}" dt="2023-03-22T10:53:09.238" v="2055" actId="164"/>
          <ac:grpSpMkLst>
            <pc:docMk/>
            <pc:sldMk cId="3606995605" sldId="2147377299"/>
            <ac:grpSpMk id="46" creationId="{3803DCD2-B143-CD22-B102-441A038B6406}"/>
          </ac:grpSpMkLst>
        </pc:grpChg>
        <pc:grpChg chg="add mod">
          <ac:chgData name="Steven Deutsch" userId="0aabbb08-65fc-4d58-943c-1b30355c9053" providerId="ADAL" clId="{E77F2D61-8790-4211-BC69-56B68AF229E9}" dt="2023-03-22T10:53:13.313" v="2056" actId="164"/>
          <ac:grpSpMkLst>
            <pc:docMk/>
            <pc:sldMk cId="3606995605" sldId="2147377299"/>
            <ac:grpSpMk id="47" creationId="{1A2494A4-76F7-4142-3DF4-01570A2CEFE4}"/>
          </ac:grpSpMkLst>
        </pc:grpChg>
        <pc:grpChg chg="add mod">
          <ac:chgData name="Steven Deutsch" userId="0aabbb08-65fc-4d58-943c-1b30355c9053" providerId="ADAL" clId="{E77F2D61-8790-4211-BC69-56B68AF229E9}" dt="2023-03-22T10:53:19.137" v="2057" actId="164"/>
          <ac:grpSpMkLst>
            <pc:docMk/>
            <pc:sldMk cId="3606995605" sldId="2147377299"/>
            <ac:grpSpMk id="48" creationId="{DC218FA3-3340-ADBB-FCFB-8F65C35401CC}"/>
          </ac:grpSpMkLst>
        </pc:grpChg>
        <pc:grpChg chg="add mod">
          <ac:chgData name="Steven Deutsch" userId="0aabbb08-65fc-4d58-943c-1b30355c9053" providerId="ADAL" clId="{E77F2D61-8790-4211-BC69-56B68AF229E9}" dt="2023-03-22T10:53:25.665" v="2058" actId="164"/>
          <ac:grpSpMkLst>
            <pc:docMk/>
            <pc:sldMk cId="3606995605" sldId="2147377299"/>
            <ac:grpSpMk id="49" creationId="{31909F66-011F-44FD-475F-9F619D7FF472}"/>
          </ac:grpSpMkLst>
        </pc:grpChg>
        <pc:grpChg chg="add mod">
          <ac:chgData name="Steven Deutsch" userId="0aabbb08-65fc-4d58-943c-1b30355c9053" providerId="ADAL" clId="{E77F2D61-8790-4211-BC69-56B68AF229E9}" dt="2023-03-22T10:54:23.534" v="2059" actId="164"/>
          <ac:grpSpMkLst>
            <pc:docMk/>
            <pc:sldMk cId="3606995605" sldId="2147377299"/>
            <ac:grpSpMk id="50" creationId="{AEE37F77-D40F-233A-D2F1-5A01E41D5D89}"/>
          </ac:grpSpMkLst>
        </pc:grpChg>
        <pc:grpChg chg="add mod">
          <ac:chgData name="Steven Deutsch" userId="0aabbb08-65fc-4d58-943c-1b30355c9053" providerId="ADAL" clId="{E77F2D61-8790-4211-BC69-56B68AF229E9}" dt="2023-03-22T10:54:37.671" v="2060" actId="164"/>
          <ac:grpSpMkLst>
            <pc:docMk/>
            <pc:sldMk cId="3606995605" sldId="2147377299"/>
            <ac:grpSpMk id="51" creationId="{C7BA5F16-1227-1A13-B369-30BA9E6D07E5}"/>
          </ac:grpSpMkLst>
        </pc:grpChg>
        <pc:grpChg chg="add mod">
          <ac:chgData name="Steven Deutsch" userId="0aabbb08-65fc-4d58-943c-1b30355c9053" providerId="ADAL" clId="{E77F2D61-8790-4211-BC69-56B68AF229E9}" dt="2023-03-22T10:54:41.906" v="2061" actId="164"/>
          <ac:grpSpMkLst>
            <pc:docMk/>
            <pc:sldMk cId="3606995605" sldId="2147377299"/>
            <ac:grpSpMk id="52" creationId="{04E8BFFE-EB32-97A0-8151-07123E277FAF}"/>
          </ac:grpSpMkLst>
        </pc:grpChg>
        <pc:grpChg chg="add mod">
          <ac:chgData name="Steven Deutsch" userId="0aabbb08-65fc-4d58-943c-1b30355c9053" providerId="ADAL" clId="{E77F2D61-8790-4211-BC69-56B68AF229E9}" dt="2023-03-22T10:54:45.411" v="2062" actId="164"/>
          <ac:grpSpMkLst>
            <pc:docMk/>
            <pc:sldMk cId="3606995605" sldId="2147377299"/>
            <ac:grpSpMk id="53" creationId="{0C7D8181-C825-399F-48A9-AB43699D12A6}"/>
          </ac:grpSpMkLst>
        </pc:grpChg>
        <pc:grpChg chg="add mod">
          <ac:chgData name="Steven Deutsch" userId="0aabbb08-65fc-4d58-943c-1b30355c9053" providerId="ADAL" clId="{E77F2D61-8790-4211-BC69-56B68AF229E9}" dt="2023-03-22T10:54:48.958" v="2063" actId="164"/>
          <ac:grpSpMkLst>
            <pc:docMk/>
            <pc:sldMk cId="3606995605" sldId="2147377299"/>
            <ac:grpSpMk id="54" creationId="{A5B98598-7748-85E8-F8C5-E2149B40C5CF}"/>
          </ac:grpSpMkLst>
        </pc:grpChg>
        <pc:grpChg chg="add mod">
          <ac:chgData name="Steven Deutsch" userId="0aabbb08-65fc-4d58-943c-1b30355c9053" providerId="ADAL" clId="{E77F2D61-8790-4211-BC69-56B68AF229E9}" dt="2023-03-22T10:54:55.486" v="2064" actId="164"/>
          <ac:grpSpMkLst>
            <pc:docMk/>
            <pc:sldMk cId="3606995605" sldId="2147377299"/>
            <ac:grpSpMk id="55" creationId="{DA3E27B4-F332-5FED-AE48-E1B9585D18DB}"/>
          </ac:grpSpMkLst>
        </pc:grpChg>
        <pc:grpChg chg="add mod">
          <ac:chgData name="Steven Deutsch" userId="0aabbb08-65fc-4d58-943c-1b30355c9053" providerId="ADAL" clId="{E77F2D61-8790-4211-BC69-56B68AF229E9}" dt="2023-03-22T10:55:00.330" v="2065" actId="164"/>
          <ac:grpSpMkLst>
            <pc:docMk/>
            <pc:sldMk cId="3606995605" sldId="2147377299"/>
            <ac:grpSpMk id="56" creationId="{5CF08EB1-BC34-7224-16E8-6055CA644A0C}"/>
          </ac:grpSpMkLst>
        </pc:grpChg>
      </pc:sldChg>
      <pc:sldChg chg="addSp delSp modSp add mod">
        <pc:chgData name="Steven Deutsch" userId="0aabbb08-65fc-4d58-943c-1b30355c9053" providerId="ADAL" clId="{E77F2D61-8790-4211-BC69-56B68AF229E9}" dt="2023-03-30T14:22:34.139" v="2688" actId="478"/>
        <pc:sldMkLst>
          <pc:docMk/>
          <pc:sldMk cId="433952003" sldId="2147377300"/>
        </pc:sldMkLst>
        <pc:spChg chg="mod">
          <ac:chgData name="Steven Deutsch" userId="0aabbb08-65fc-4d58-943c-1b30355c9053" providerId="ADAL" clId="{E77F2D61-8790-4211-BC69-56B68AF229E9}" dt="2023-03-20T14:14:41.743" v="561"/>
          <ac:spMkLst>
            <pc:docMk/>
            <pc:sldMk cId="433952003" sldId="2147377300"/>
            <ac:spMk id="4" creationId="{78ADBE2D-8350-3C2F-DBCF-E15AA90E4760}"/>
          </ac:spMkLst>
        </pc:spChg>
        <pc:spChg chg="mod">
          <ac:chgData name="Steven Deutsch" userId="0aabbb08-65fc-4d58-943c-1b30355c9053" providerId="ADAL" clId="{E77F2D61-8790-4211-BC69-56B68AF229E9}" dt="2023-03-22T10:29:14.770" v="1944" actId="207"/>
          <ac:spMkLst>
            <pc:docMk/>
            <pc:sldMk cId="433952003" sldId="2147377300"/>
            <ac:spMk id="5" creationId="{C59D7FA8-6F81-9C36-7813-C9721DF8CC1C}"/>
          </ac:spMkLst>
        </pc:spChg>
        <pc:spChg chg="mod">
          <ac:chgData name="Steven Deutsch" userId="0aabbb08-65fc-4d58-943c-1b30355c9053" providerId="ADAL" clId="{E77F2D61-8790-4211-BC69-56B68AF229E9}" dt="2023-03-20T14:14:41.743" v="561"/>
          <ac:spMkLst>
            <pc:docMk/>
            <pc:sldMk cId="433952003" sldId="2147377300"/>
            <ac:spMk id="7" creationId="{C0549922-C5A1-87C1-53B1-2EF4DED1DBB9}"/>
          </ac:spMkLst>
        </pc:spChg>
        <pc:spChg chg="mod">
          <ac:chgData name="Steven Deutsch" userId="0aabbb08-65fc-4d58-943c-1b30355c9053" providerId="ADAL" clId="{E77F2D61-8790-4211-BC69-56B68AF229E9}" dt="2023-03-22T10:29:23.053" v="1947" actId="207"/>
          <ac:spMkLst>
            <pc:docMk/>
            <pc:sldMk cId="433952003" sldId="2147377300"/>
            <ac:spMk id="8" creationId="{8ADBF4A0-9B86-B641-69C0-68FE8E211750}"/>
          </ac:spMkLst>
        </pc:spChg>
        <pc:spChg chg="mod">
          <ac:chgData name="Steven Deutsch" userId="0aabbb08-65fc-4d58-943c-1b30355c9053" providerId="ADAL" clId="{E77F2D61-8790-4211-BC69-56B68AF229E9}" dt="2023-03-20T14:14:41.743" v="561"/>
          <ac:spMkLst>
            <pc:docMk/>
            <pc:sldMk cId="433952003" sldId="2147377300"/>
            <ac:spMk id="10" creationId="{D64E59C5-2161-1B61-1CC2-CB93DD34A1A0}"/>
          </ac:spMkLst>
        </pc:spChg>
        <pc:spChg chg="mod">
          <ac:chgData name="Steven Deutsch" userId="0aabbb08-65fc-4d58-943c-1b30355c9053" providerId="ADAL" clId="{E77F2D61-8790-4211-BC69-56B68AF229E9}" dt="2023-03-22T10:29:17.467" v="1945" actId="207"/>
          <ac:spMkLst>
            <pc:docMk/>
            <pc:sldMk cId="433952003" sldId="2147377300"/>
            <ac:spMk id="11" creationId="{80813E59-0959-69B6-2392-BC6E3124BB94}"/>
          </ac:spMkLst>
        </pc:spChg>
        <pc:spChg chg="mod">
          <ac:chgData name="Steven Deutsch" userId="0aabbb08-65fc-4d58-943c-1b30355c9053" providerId="ADAL" clId="{E77F2D61-8790-4211-BC69-56B68AF229E9}" dt="2023-03-20T14:14:41.743" v="561"/>
          <ac:spMkLst>
            <pc:docMk/>
            <pc:sldMk cId="433952003" sldId="2147377300"/>
            <ac:spMk id="13" creationId="{11E18A52-F86D-DDD5-5847-F90984926716}"/>
          </ac:spMkLst>
        </pc:spChg>
        <pc:spChg chg="mod">
          <ac:chgData name="Steven Deutsch" userId="0aabbb08-65fc-4d58-943c-1b30355c9053" providerId="ADAL" clId="{E77F2D61-8790-4211-BC69-56B68AF229E9}" dt="2023-03-22T10:29:20.132" v="1946" actId="207"/>
          <ac:spMkLst>
            <pc:docMk/>
            <pc:sldMk cId="433952003" sldId="2147377300"/>
            <ac:spMk id="14" creationId="{6EA2B023-532C-9967-74CE-4CE84114954E}"/>
          </ac:spMkLst>
        </pc:spChg>
        <pc:spChg chg="mod">
          <ac:chgData name="Steven Deutsch" userId="0aabbb08-65fc-4d58-943c-1b30355c9053" providerId="ADAL" clId="{E77F2D61-8790-4211-BC69-56B68AF229E9}" dt="2023-03-20T14:14:41.743" v="561"/>
          <ac:spMkLst>
            <pc:docMk/>
            <pc:sldMk cId="433952003" sldId="2147377300"/>
            <ac:spMk id="16" creationId="{88D358C3-A8EB-E317-DE99-77B8E40556C9}"/>
          </ac:spMkLst>
        </pc:spChg>
        <pc:spChg chg="mod">
          <ac:chgData name="Steven Deutsch" userId="0aabbb08-65fc-4d58-943c-1b30355c9053" providerId="ADAL" clId="{E77F2D61-8790-4211-BC69-56B68AF229E9}" dt="2023-03-22T10:29:25.365" v="1948" actId="207"/>
          <ac:spMkLst>
            <pc:docMk/>
            <pc:sldMk cId="433952003" sldId="2147377300"/>
            <ac:spMk id="17" creationId="{ADDBF475-5F7B-57AD-94B4-1F0A9788C536}"/>
          </ac:spMkLst>
        </pc:spChg>
        <pc:spChg chg="del">
          <ac:chgData name="Steven Deutsch" userId="0aabbb08-65fc-4d58-943c-1b30355c9053" providerId="ADAL" clId="{E77F2D61-8790-4211-BC69-56B68AF229E9}" dt="2023-03-30T14:22:34.139" v="2688" actId="478"/>
          <ac:spMkLst>
            <pc:docMk/>
            <pc:sldMk cId="433952003" sldId="2147377300"/>
            <ac:spMk id="18" creationId="{A2FEC720-7AAE-1E60-E969-8E38E8BA9D79}"/>
          </ac:spMkLst>
        </pc:spChg>
        <pc:spChg chg="mod">
          <ac:chgData name="Steven Deutsch" userId="0aabbb08-65fc-4d58-943c-1b30355c9053" providerId="ADAL" clId="{E77F2D61-8790-4211-BC69-56B68AF229E9}" dt="2023-03-20T14:14:41.743" v="561"/>
          <ac:spMkLst>
            <pc:docMk/>
            <pc:sldMk cId="433952003" sldId="2147377300"/>
            <ac:spMk id="19" creationId="{1543C730-1973-C96F-1896-21ADE4085AFC}"/>
          </ac:spMkLst>
        </pc:spChg>
        <pc:spChg chg="mod">
          <ac:chgData name="Steven Deutsch" userId="0aabbb08-65fc-4d58-943c-1b30355c9053" providerId="ADAL" clId="{E77F2D61-8790-4211-BC69-56B68AF229E9}" dt="2023-03-20T14:14:41.743" v="561"/>
          <ac:spMkLst>
            <pc:docMk/>
            <pc:sldMk cId="433952003" sldId="2147377300"/>
            <ac:spMk id="20" creationId="{386B701C-5F63-A112-F0B7-29F12448BD03}"/>
          </ac:spMkLst>
        </pc:spChg>
        <pc:grpChg chg="add mod">
          <ac:chgData name="Steven Deutsch" userId="0aabbb08-65fc-4d58-943c-1b30355c9053" providerId="ADAL" clId="{E77F2D61-8790-4211-BC69-56B68AF229E9}" dt="2023-03-20T14:14:41.743" v="561"/>
          <ac:grpSpMkLst>
            <pc:docMk/>
            <pc:sldMk cId="433952003" sldId="2147377300"/>
            <ac:grpSpMk id="3" creationId="{8CE406C2-66BB-87BB-1328-1A47BD222108}"/>
          </ac:grpSpMkLst>
        </pc:grpChg>
        <pc:grpChg chg="add mod">
          <ac:chgData name="Steven Deutsch" userId="0aabbb08-65fc-4d58-943c-1b30355c9053" providerId="ADAL" clId="{E77F2D61-8790-4211-BC69-56B68AF229E9}" dt="2023-03-20T14:14:41.743" v="561"/>
          <ac:grpSpMkLst>
            <pc:docMk/>
            <pc:sldMk cId="433952003" sldId="2147377300"/>
            <ac:grpSpMk id="6" creationId="{25EB5668-5AF8-8807-EAE1-43BCEA6FABD8}"/>
          </ac:grpSpMkLst>
        </pc:grpChg>
        <pc:grpChg chg="add mod">
          <ac:chgData name="Steven Deutsch" userId="0aabbb08-65fc-4d58-943c-1b30355c9053" providerId="ADAL" clId="{E77F2D61-8790-4211-BC69-56B68AF229E9}" dt="2023-03-20T14:14:41.743" v="561"/>
          <ac:grpSpMkLst>
            <pc:docMk/>
            <pc:sldMk cId="433952003" sldId="2147377300"/>
            <ac:grpSpMk id="9" creationId="{D657DE85-614C-495C-482B-4696CC9810A8}"/>
          </ac:grpSpMkLst>
        </pc:grpChg>
        <pc:grpChg chg="add mod">
          <ac:chgData name="Steven Deutsch" userId="0aabbb08-65fc-4d58-943c-1b30355c9053" providerId="ADAL" clId="{E77F2D61-8790-4211-BC69-56B68AF229E9}" dt="2023-03-20T14:14:41.743" v="561"/>
          <ac:grpSpMkLst>
            <pc:docMk/>
            <pc:sldMk cId="433952003" sldId="2147377300"/>
            <ac:grpSpMk id="12" creationId="{6FBD2573-3DCB-5829-DDC2-5E63F4A7F54B}"/>
          </ac:grpSpMkLst>
        </pc:grpChg>
        <pc:grpChg chg="add mod">
          <ac:chgData name="Steven Deutsch" userId="0aabbb08-65fc-4d58-943c-1b30355c9053" providerId="ADAL" clId="{E77F2D61-8790-4211-BC69-56B68AF229E9}" dt="2023-03-20T14:14:41.743" v="561"/>
          <ac:grpSpMkLst>
            <pc:docMk/>
            <pc:sldMk cId="433952003" sldId="2147377300"/>
            <ac:grpSpMk id="15" creationId="{55B4E70B-2354-63B8-6ED9-F2F58BCC8EF7}"/>
          </ac:grpSpMkLst>
        </pc:grpChg>
        <pc:grpChg chg="add mod">
          <ac:chgData name="Steven Deutsch" userId="0aabbb08-65fc-4d58-943c-1b30355c9053" providerId="ADAL" clId="{E77F2D61-8790-4211-BC69-56B68AF229E9}" dt="2023-03-20T14:14:41.743" v="561"/>
          <ac:grpSpMkLst>
            <pc:docMk/>
            <pc:sldMk cId="433952003" sldId="2147377300"/>
            <ac:grpSpMk id="18" creationId="{52BC600D-A848-1E79-A37B-092B493B4439}"/>
          </ac:grpSpMkLst>
        </pc:grpChg>
      </pc:sldChg>
      <pc:sldChg chg="addSp delSp modSp add mod">
        <pc:chgData name="Steven Deutsch" userId="0aabbb08-65fc-4d58-943c-1b30355c9053" providerId="ADAL" clId="{E77F2D61-8790-4211-BC69-56B68AF229E9}" dt="2023-03-30T14:22:22.109" v="2684" actId="478"/>
        <pc:sldMkLst>
          <pc:docMk/>
          <pc:sldMk cId="2245213122" sldId="2147377301"/>
        </pc:sldMkLst>
        <pc:spChg chg="del">
          <ac:chgData name="Steven Deutsch" userId="0aabbb08-65fc-4d58-943c-1b30355c9053" providerId="ADAL" clId="{E77F2D61-8790-4211-BC69-56B68AF229E9}" dt="2023-03-30T14:22:22.109" v="2684" actId="478"/>
          <ac:spMkLst>
            <pc:docMk/>
            <pc:sldMk cId="2245213122" sldId="2147377301"/>
            <ac:spMk id="4" creationId="{642C327B-3866-5B6D-5EBB-F8BB07244E15}"/>
          </ac:spMkLst>
        </pc:spChg>
        <pc:spChg chg="add mod">
          <ac:chgData name="Steven Deutsch" userId="0aabbb08-65fc-4d58-943c-1b30355c9053" providerId="ADAL" clId="{E77F2D61-8790-4211-BC69-56B68AF229E9}" dt="2023-03-22T11:36:44.316" v="2176" actId="164"/>
          <ac:spMkLst>
            <pc:docMk/>
            <pc:sldMk cId="2245213122" sldId="2147377301"/>
            <ac:spMk id="5" creationId="{027AD0B7-C0D6-D3E6-2AF9-BBCFEC7C68D9}"/>
          </ac:spMkLst>
        </pc:spChg>
        <pc:spChg chg="del">
          <ac:chgData name="Steven Deutsch" userId="0aabbb08-65fc-4d58-943c-1b30355c9053" providerId="ADAL" clId="{E77F2D61-8790-4211-BC69-56B68AF229E9}" dt="2023-03-20T14:14:53.243" v="563" actId="478"/>
          <ac:spMkLst>
            <pc:docMk/>
            <pc:sldMk cId="2245213122" sldId="2147377301"/>
            <ac:spMk id="6" creationId="{D2B87CB5-DB2B-B294-88C5-8A51FE208143}"/>
          </ac:spMkLst>
        </pc:spChg>
        <pc:spChg chg="del">
          <ac:chgData name="Steven Deutsch" userId="0aabbb08-65fc-4d58-943c-1b30355c9053" providerId="ADAL" clId="{E77F2D61-8790-4211-BC69-56B68AF229E9}" dt="2023-03-20T14:14:53.243" v="563" actId="478"/>
          <ac:spMkLst>
            <pc:docMk/>
            <pc:sldMk cId="2245213122" sldId="2147377301"/>
            <ac:spMk id="7" creationId="{F735A28A-1660-ABC2-2EC5-003BC188CD3C}"/>
          </ac:spMkLst>
        </pc:spChg>
        <pc:spChg chg="del">
          <ac:chgData name="Steven Deutsch" userId="0aabbb08-65fc-4d58-943c-1b30355c9053" providerId="ADAL" clId="{E77F2D61-8790-4211-BC69-56B68AF229E9}" dt="2023-03-20T14:14:53.243" v="563" actId="478"/>
          <ac:spMkLst>
            <pc:docMk/>
            <pc:sldMk cId="2245213122" sldId="2147377301"/>
            <ac:spMk id="8" creationId="{5770337F-CF28-6F32-FC43-2D5F430FB9CC}"/>
          </ac:spMkLst>
        </pc:spChg>
        <pc:spChg chg="del">
          <ac:chgData name="Steven Deutsch" userId="0aabbb08-65fc-4d58-943c-1b30355c9053" providerId="ADAL" clId="{E77F2D61-8790-4211-BC69-56B68AF229E9}" dt="2023-03-20T14:14:53.243" v="563" actId="478"/>
          <ac:spMkLst>
            <pc:docMk/>
            <pc:sldMk cId="2245213122" sldId="2147377301"/>
            <ac:spMk id="9" creationId="{2D70D1BE-2911-1A63-AEC2-D0D605A40ABD}"/>
          </ac:spMkLst>
        </pc:spChg>
        <pc:spChg chg="del">
          <ac:chgData name="Steven Deutsch" userId="0aabbb08-65fc-4d58-943c-1b30355c9053" providerId="ADAL" clId="{E77F2D61-8790-4211-BC69-56B68AF229E9}" dt="2023-03-20T14:14:53.243" v="563" actId="478"/>
          <ac:spMkLst>
            <pc:docMk/>
            <pc:sldMk cId="2245213122" sldId="2147377301"/>
            <ac:spMk id="10" creationId="{73A827DE-CB12-87CC-58F8-D9FD53D60EC6}"/>
          </ac:spMkLst>
        </pc:spChg>
        <pc:spChg chg="del">
          <ac:chgData name="Steven Deutsch" userId="0aabbb08-65fc-4d58-943c-1b30355c9053" providerId="ADAL" clId="{E77F2D61-8790-4211-BC69-56B68AF229E9}" dt="2023-03-20T14:14:53.243" v="563" actId="478"/>
          <ac:spMkLst>
            <pc:docMk/>
            <pc:sldMk cId="2245213122" sldId="2147377301"/>
            <ac:spMk id="11" creationId="{8235C523-7949-3D4B-35D3-9DE35AFD0CB1}"/>
          </ac:spMkLst>
        </pc:spChg>
        <pc:spChg chg="del">
          <ac:chgData name="Steven Deutsch" userId="0aabbb08-65fc-4d58-943c-1b30355c9053" providerId="ADAL" clId="{E77F2D61-8790-4211-BC69-56B68AF229E9}" dt="2023-03-20T14:14:53.243" v="563" actId="478"/>
          <ac:spMkLst>
            <pc:docMk/>
            <pc:sldMk cId="2245213122" sldId="2147377301"/>
            <ac:spMk id="12" creationId="{77018092-380D-166E-65BB-8052E7890DE2}"/>
          </ac:spMkLst>
        </pc:spChg>
        <pc:spChg chg="del">
          <ac:chgData name="Steven Deutsch" userId="0aabbb08-65fc-4d58-943c-1b30355c9053" providerId="ADAL" clId="{E77F2D61-8790-4211-BC69-56B68AF229E9}" dt="2023-03-20T14:14:53.243" v="563" actId="478"/>
          <ac:spMkLst>
            <pc:docMk/>
            <pc:sldMk cId="2245213122" sldId="2147377301"/>
            <ac:spMk id="13" creationId="{835DE55D-D51E-A205-6224-5D999A43BE3F}"/>
          </ac:spMkLst>
        </pc:spChg>
        <pc:spChg chg="del">
          <ac:chgData name="Steven Deutsch" userId="0aabbb08-65fc-4d58-943c-1b30355c9053" providerId="ADAL" clId="{E77F2D61-8790-4211-BC69-56B68AF229E9}" dt="2023-03-20T14:14:53.243" v="563" actId="478"/>
          <ac:spMkLst>
            <pc:docMk/>
            <pc:sldMk cId="2245213122" sldId="2147377301"/>
            <ac:spMk id="14" creationId="{727ADB1D-702F-B743-B1E3-99463BD83CF4}"/>
          </ac:spMkLst>
        </pc:spChg>
        <pc:spChg chg="del">
          <ac:chgData name="Steven Deutsch" userId="0aabbb08-65fc-4d58-943c-1b30355c9053" providerId="ADAL" clId="{E77F2D61-8790-4211-BC69-56B68AF229E9}" dt="2023-03-20T14:14:53.243" v="563" actId="478"/>
          <ac:spMkLst>
            <pc:docMk/>
            <pc:sldMk cId="2245213122" sldId="2147377301"/>
            <ac:spMk id="15" creationId="{956AA5D4-144C-8726-B46D-BB48CFD09430}"/>
          </ac:spMkLst>
        </pc:spChg>
        <pc:spChg chg="del">
          <ac:chgData name="Steven Deutsch" userId="0aabbb08-65fc-4d58-943c-1b30355c9053" providerId="ADAL" clId="{E77F2D61-8790-4211-BC69-56B68AF229E9}" dt="2023-03-20T14:14:53.243" v="563" actId="478"/>
          <ac:spMkLst>
            <pc:docMk/>
            <pc:sldMk cId="2245213122" sldId="2147377301"/>
            <ac:spMk id="16" creationId="{21AC1B27-6723-E522-A14F-7A74EBE28288}"/>
          </ac:spMkLst>
        </pc:spChg>
        <pc:spChg chg="del">
          <ac:chgData name="Steven Deutsch" userId="0aabbb08-65fc-4d58-943c-1b30355c9053" providerId="ADAL" clId="{E77F2D61-8790-4211-BC69-56B68AF229E9}" dt="2023-03-20T14:14:53.243" v="563" actId="478"/>
          <ac:spMkLst>
            <pc:docMk/>
            <pc:sldMk cId="2245213122" sldId="2147377301"/>
            <ac:spMk id="17" creationId="{9FC44832-08DB-1A12-DD64-63593546A41A}"/>
          </ac:spMkLst>
        </pc:spChg>
        <pc:spChg chg="del">
          <ac:chgData name="Steven Deutsch" userId="0aabbb08-65fc-4d58-943c-1b30355c9053" providerId="ADAL" clId="{E77F2D61-8790-4211-BC69-56B68AF229E9}" dt="2023-03-20T14:14:53.243" v="563" actId="478"/>
          <ac:spMkLst>
            <pc:docMk/>
            <pc:sldMk cId="2245213122" sldId="2147377301"/>
            <ac:spMk id="18" creationId="{7012A86F-3C8E-F2B0-9C44-599717E79D5C}"/>
          </ac:spMkLst>
        </pc:spChg>
        <pc:spChg chg="del">
          <ac:chgData name="Steven Deutsch" userId="0aabbb08-65fc-4d58-943c-1b30355c9053" providerId="ADAL" clId="{E77F2D61-8790-4211-BC69-56B68AF229E9}" dt="2023-03-20T14:14:53.243" v="563" actId="478"/>
          <ac:spMkLst>
            <pc:docMk/>
            <pc:sldMk cId="2245213122" sldId="2147377301"/>
            <ac:spMk id="19" creationId="{DFF48F95-0664-E7AB-AA4A-0A4B5A9F516F}"/>
          </ac:spMkLst>
        </pc:spChg>
        <pc:spChg chg="del">
          <ac:chgData name="Steven Deutsch" userId="0aabbb08-65fc-4d58-943c-1b30355c9053" providerId="ADAL" clId="{E77F2D61-8790-4211-BC69-56B68AF229E9}" dt="2023-03-20T14:14:53.243" v="563" actId="478"/>
          <ac:spMkLst>
            <pc:docMk/>
            <pc:sldMk cId="2245213122" sldId="2147377301"/>
            <ac:spMk id="20" creationId="{E7251DE9-C413-753C-CE96-B02CD56EB6B3}"/>
          </ac:spMkLst>
        </pc:spChg>
        <pc:spChg chg="del">
          <ac:chgData name="Steven Deutsch" userId="0aabbb08-65fc-4d58-943c-1b30355c9053" providerId="ADAL" clId="{E77F2D61-8790-4211-BC69-56B68AF229E9}" dt="2023-03-20T14:14:53.243" v="563" actId="478"/>
          <ac:spMkLst>
            <pc:docMk/>
            <pc:sldMk cId="2245213122" sldId="2147377301"/>
            <ac:spMk id="21" creationId="{9A049818-AD34-A4B7-AA5D-AA70B421657D}"/>
          </ac:spMkLst>
        </pc:spChg>
        <pc:spChg chg="del">
          <ac:chgData name="Steven Deutsch" userId="0aabbb08-65fc-4d58-943c-1b30355c9053" providerId="ADAL" clId="{E77F2D61-8790-4211-BC69-56B68AF229E9}" dt="2023-03-20T14:14:53.243" v="563" actId="478"/>
          <ac:spMkLst>
            <pc:docMk/>
            <pc:sldMk cId="2245213122" sldId="2147377301"/>
            <ac:spMk id="22" creationId="{39E5E529-5F28-2F36-6BF4-1937E4F00044}"/>
          </ac:spMkLst>
        </pc:spChg>
        <pc:spChg chg="del">
          <ac:chgData name="Steven Deutsch" userId="0aabbb08-65fc-4d58-943c-1b30355c9053" providerId="ADAL" clId="{E77F2D61-8790-4211-BC69-56B68AF229E9}" dt="2023-03-20T14:14:53.243" v="563" actId="478"/>
          <ac:spMkLst>
            <pc:docMk/>
            <pc:sldMk cId="2245213122" sldId="2147377301"/>
            <ac:spMk id="23" creationId="{6A15994D-9645-242F-DFE7-DA169F5D500A}"/>
          </ac:spMkLst>
        </pc:spChg>
        <pc:spChg chg="del">
          <ac:chgData name="Steven Deutsch" userId="0aabbb08-65fc-4d58-943c-1b30355c9053" providerId="ADAL" clId="{E77F2D61-8790-4211-BC69-56B68AF229E9}" dt="2023-03-20T14:14:53.243" v="563" actId="478"/>
          <ac:spMkLst>
            <pc:docMk/>
            <pc:sldMk cId="2245213122" sldId="2147377301"/>
            <ac:spMk id="24" creationId="{3D933086-7962-9D0A-7254-431D8CD00229}"/>
          </ac:spMkLst>
        </pc:spChg>
        <pc:spChg chg="del">
          <ac:chgData name="Steven Deutsch" userId="0aabbb08-65fc-4d58-943c-1b30355c9053" providerId="ADAL" clId="{E77F2D61-8790-4211-BC69-56B68AF229E9}" dt="2023-03-20T14:14:53.243" v="563" actId="478"/>
          <ac:spMkLst>
            <pc:docMk/>
            <pc:sldMk cId="2245213122" sldId="2147377301"/>
            <ac:spMk id="25" creationId="{73B4CB12-5D00-8786-28CF-6BC162A879C2}"/>
          </ac:spMkLst>
        </pc:spChg>
        <pc:spChg chg="del">
          <ac:chgData name="Steven Deutsch" userId="0aabbb08-65fc-4d58-943c-1b30355c9053" providerId="ADAL" clId="{E77F2D61-8790-4211-BC69-56B68AF229E9}" dt="2023-03-20T14:14:53.243" v="563" actId="478"/>
          <ac:spMkLst>
            <pc:docMk/>
            <pc:sldMk cId="2245213122" sldId="2147377301"/>
            <ac:spMk id="26" creationId="{8BE210C9-0AAD-8073-2194-254A674C52A4}"/>
          </ac:spMkLst>
        </pc:spChg>
        <pc:spChg chg="del">
          <ac:chgData name="Steven Deutsch" userId="0aabbb08-65fc-4d58-943c-1b30355c9053" providerId="ADAL" clId="{E77F2D61-8790-4211-BC69-56B68AF229E9}" dt="2023-03-20T14:14:53.243" v="563" actId="478"/>
          <ac:spMkLst>
            <pc:docMk/>
            <pc:sldMk cId="2245213122" sldId="2147377301"/>
            <ac:spMk id="27" creationId="{2CE73509-8D95-4308-4C35-17CA8CF49638}"/>
          </ac:spMkLst>
        </pc:spChg>
        <pc:spChg chg="del">
          <ac:chgData name="Steven Deutsch" userId="0aabbb08-65fc-4d58-943c-1b30355c9053" providerId="ADAL" clId="{E77F2D61-8790-4211-BC69-56B68AF229E9}" dt="2023-03-20T14:14:53.243" v="563" actId="478"/>
          <ac:spMkLst>
            <pc:docMk/>
            <pc:sldMk cId="2245213122" sldId="2147377301"/>
            <ac:spMk id="28" creationId="{5E8CAC21-9F09-2C82-B346-97F54E5CFCDA}"/>
          </ac:spMkLst>
        </pc:spChg>
        <pc:spChg chg="del">
          <ac:chgData name="Steven Deutsch" userId="0aabbb08-65fc-4d58-943c-1b30355c9053" providerId="ADAL" clId="{E77F2D61-8790-4211-BC69-56B68AF229E9}" dt="2023-03-20T14:14:53.243" v="563" actId="478"/>
          <ac:spMkLst>
            <pc:docMk/>
            <pc:sldMk cId="2245213122" sldId="2147377301"/>
            <ac:spMk id="29" creationId="{62298C0B-F485-5C09-03CF-CE50101C4F96}"/>
          </ac:spMkLst>
        </pc:spChg>
        <pc:spChg chg="del">
          <ac:chgData name="Steven Deutsch" userId="0aabbb08-65fc-4d58-943c-1b30355c9053" providerId="ADAL" clId="{E77F2D61-8790-4211-BC69-56B68AF229E9}" dt="2023-03-20T14:14:53.243" v="563" actId="478"/>
          <ac:spMkLst>
            <pc:docMk/>
            <pc:sldMk cId="2245213122" sldId="2147377301"/>
            <ac:spMk id="30" creationId="{F3BB9366-A495-A39D-91D9-75336EEAA901}"/>
          </ac:spMkLst>
        </pc:spChg>
        <pc:spChg chg="del">
          <ac:chgData name="Steven Deutsch" userId="0aabbb08-65fc-4d58-943c-1b30355c9053" providerId="ADAL" clId="{E77F2D61-8790-4211-BC69-56B68AF229E9}" dt="2023-03-20T14:14:53.243" v="563" actId="478"/>
          <ac:spMkLst>
            <pc:docMk/>
            <pc:sldMk cId="2245213122" sldId="2147377301"/>
            <ac:spMk id="31" creationId="{86FC0FA8-6B1B-06AB-0E64-C6DB14EBAF3A}"/>
          </ac:spMkLst>
        </pc:spChg>
        <pc:spChg chg="del">
          <ac:chgData name="Steven Deutsch" userId="0aabbb08-65fc-4d58-943c-1b30355c9053" providerId="ADAL" clId="{E77F2D61-8790-4211-BC69-56B68AF229E9}" dt="2023-03-20T14:14:53.243" v="563" actId="478"/>
          <ac:spMkLst>
            <pc:docMk/>
            <pc:sldMk cId="2245213122" sldId="2147377301"/>
            <ac:spMk id="32" creationId="{6A1398FC-D2A8-AF99-AA9D-4BF2E5EAFB22}"/>
          </ac:spMkLst>
        </pc:spChg>
        <pc:spChg chg="del">
          <ac:chgData name="Steven Deutsch" userId="0aabbb08-65fc-4d58-943c-1b30355c9053" providerId="ADAL" clId="{E77F2D61-8790-4211-BC69-56B68AF229E9}" dt="2023-03-20T14:14:53.243" v="563" actId="478"/>
          <ac:spMkLst>
            <pc:docMk/>
            <pc:sldMk cId="2245213122" sldId="2147377301"/>
            <ac:spMk id="33" creationId="{13BF04FF-219F-D9A8-022F-F49942627BDF}"/>
          </ac:spMkLst>
        </pc:spChg>
        <pc:spChg chg="del">
          <ac:chgData name="Steven Deutsch" userId="0aabbb08-65fc-4d58-943c-1b30355c9053" providerId="ADAL" clId="{E77F2D61-8790-4211-BC69-56B68AF229E9}" dt="2023-03-20T14:14:53.243" v="563" actId="478"/>
          <ac:spMkLst>
            <pc:docMk/>
            <pc:sldMk cId="2245213122" sldId="2147377301"/>
            <ac:spMk id="34" creationId="{DEE906AA-3741-D20C-8360-2D36C3B9CDBA}"/>
          </ac:spMkLst>
        </pc:spChg>
        <pc:spChg chg="del">
          <ac:chgData name="Steven Deutsch" userId="0aabbb08-65fc-4d58-943c-1b30355c9053" providerId="ADAL" clId="{E77F2D61-8790-4211-BC69-56B68AF229E9}" dt="2023-03-20T14:14:53.243" v="563" actId="478"/>
          <ac:spMkLst>
            <pc:docMk/>
            <pc:sldMk cId="2245213122" sldId="2147377301"/>
            <ac:spMk id="35" creationId="{18DA0D55-7D41-7248-AAB5-58F5C809E64E}"/>
          </ac:spMkLst>
        </pc:spChg>
        <pc:spChg chg="del">
          <ac:chgData name="Steven Deutsch" userId="0aabbb08-65fc-4d58-943c-1b30355c9053" providerId="ADAL" clId="{E77F2D61-8790-4211-BC69-56B68AF229E9}" dt="2023-03-20T14:14:53.243" v="563" actId="478"/>
          <ac:spMkLst>
            <pc:docMk/>
            <pc:sldMk cId="2245213122" sldId="2147377301"/>
            <ac:spMk id="36" creationId="{93F02B07-D4C6-5A29-28C8-77C2F62EEA60}"/>
          </ac:spMkLst>
        </pc:spChg>
        <pc:spChg chg="del">
          <ac:chgData name="Steven Deutsch" userId="0aabbb08-65fc-4d58-943c-1b30355c9053" providerId="ADAL" clId="{E77F2D61-8790-4211-BC69-56B68AF229E9}" dt="2023-03-20T14:14:53.243" v="563" actId="478"/>
          <ac:spMkLst>
            <pc:docMk/>
            <pc:sldMk cId="2245213122" sldId="2147377301"/>
            <ac:spMk id="37" creationId="{4BF69371-6C17-4460-470B-C1A5D3346527}"/>
          </ac:spMkLst>
        </pc:spChg>
        <pc:spChg chg="del">
          <ac:chgData name="Steven Deutsch" userId="0aabbb08-65fc-4d58-943c-1b30355c9053" providerId="ADAL" clId="{E77F2D61-8790-4211-BC69-56B68AF229E9}" dt="2023-03-20T14:14:53.243" v="563" actId="478"/>
          <ac:spMkLst>
            <pc:docMk/>
            <pc:sldMk cId="2245213122" sldId="2147377301"/>
            <ac:spMk id="38" creationId="{1592AB29-4B02-51A2-4123-23108B64E078}"/>
          </ac:spMkLst>
        </pc:spChg>
        <pc:spChg chg="del">
          <ac:chgData name="Steven Deutsch" userId="0aabbb08-65fc-4d58-943c-1b30355c9053" providerId="ADAL" clId="{E77F2D61-8790-4211-BC69-56B68AF229E9}" dt="2023-03-20T14:14:53.243" v="563" actId="478"/>
          <ac:spMkLst>
            <pc:docMk/>
            <pc:sldMk cId="2245213122" sldId="2147377301"/>
            <ac:spMk id="39" creationId="{E9193A8B-8E9F-242B-7E34-7AEE143D2348}"/>
          </ac:spMkLst>
        </pc:spChg>
        <pc:spChg chg="del">
          <ac:chgData name="Steven Deutsch" userId="0aabbb08-65fc-4d58-943c-1b30355c9053" providerId="ADAL" clId="{E77F2D61-8790-4211-BC69-56B68AF229E9}" dt="2023-03-20T14:14:53.243" v="563" actId="478"/>
          <ac:spMkLst>
            <pc:docMk/>
            <pc:sldMk cId="2245213122" sldId="2147377301"/>
            <ac:spMk id="40" creationId="{BA2DA38E-C80C-A630-B861-E9DDEDD891FA}"/>
          </ac:spMkLst>
        </pc:spChg>
        <pc:spChg chg="del">
          <ac:chgData name="Steven Deutsch" userId="0aabbb08-65fc-4d58-943c-1b30355c9053" providerId="ADAL" clId="{E77F2D61-8790-4211-BC69-56B68AF229E9}" dt="2023-03-20T14:14:53.243" v="563" actId="478"/>
          <ac:spMkLst>
            <pc:docMk/>
            <pc:sldMk cId="2245213122" sldId="2147377301"/>
            <ac:spMk id="41" creationId="{79F1C1C1-A036-DF32-D0E5-857F2A1EAF32}"/>
          </ac:spMkLst>
        </pc:spChg>
        <pc:spChg chg="add mod">
          <ac:chgData name="Steven Deutsch" userId="0aabbb08-65fc-4d58-943c-1b30355c9053" providerId="ADAL" clId="{E77F2D61-8790-4211-BC69-56B68AF229E9}" dt="2023-03-22T11:36:44.316" v="2176" actId="164"/>
          <ac:spMkLst>
            <pc:docMk/>
            <pc:sldMk cId="2245213122" sldId="2147377301"/>
            <ac:spMk id="42" creationId="{60FE8343-D60D-816B-CEC6-371487BEAE8B}"/>
          </ac:spMkLst>
        </pc:spChg>
        <pc:spChg chg="add mod">
          <ac:chgData name="Steven Deutsch" userId="0aabbb08-65fc-4d58-943c-1b30355c9053" providerId="ADAL" clId="{E77F2D61-8790-4211-BC69-56B68AF229E9}" dt="2023-03-22T11:36:47.919" v="2177" actId="164"/>
          <ac:spMkLst>
            <pc:docMk/>
            <pc:sldMk cId="2245213122" sldId="2147377301"/>
            <ac:spMk id="43" creationId="{3F205642-CF42-F2BF-B61C-7A57660893D0}"/>
          </ac:spMkLst>
        </pc:spChg>
        <pc:spChg chg="add mod">
          <ac:chgData name="Steven Deutsch" userId="0aabbb08-65fc-4d58-943c-1b30355c9053" providerId="ADAL" clId="{E77F2D61-8790-4211-BC69-56B68AF229E9}" dt="2023-03-22T11:36:47.919" v="2177" actId="164"/>
          <ac:spMkLst>
            <pc:docMk/>
            <pc:sldMk cId="2245213122" sldId="2147377301"/>
            <ac:spMk id="44" creationId="{1A0AD09B-8FCE-7CF5-5F24-C85DC130AFCF}"/>
          </ac:spMkLst>
        </pc:spChg>
        <pc:spChg chg="add mod">
          <ac:chgData name="Steven Deutsch" userId="0aabbb08-65fc-4d58-943c-1b30355c9053" providerId="ADAL" clId="{E77F2D61-8790-4211-BC69-56B68AF229E9}" dt="2023-03-22T11:36:54.418" v="2179" actId="164"/>
          <ac:spMkLst>
            <pc:docMk/>
            <pc:sldMk cId="2245213122" sldId="2147377301"/>
            <ac:spMk id="45" creationId="{9D1CE894-07DD-1D28-9027-3C258B4D8B58}"/>
          </ac:spMkLst>
        </pc:spChg>
        <pc:spChg chg="add mod">
          <ac:chgData name="Steven Deutsch" userId="0aabbb08-65fc-4d58-943c-1b30355c9053" providerId="ADAL" clId="{E77F2D61-8790-4211-BC69-56B68AF229E9}" dt="2023-03-22T11:36:54.418" v="2179" actId="164"/>
          <ac:spMkLst>
            <pc:docMk/>
            <pc:sldMk cId="2245213122" sldId="2147377301"/>
            <ac:spMk id="46" creationId="{A5D3CF3E-C6CD-BDA1-6495-692E7FD484D9}"/>
          </ac:spMkLst>
        </pc:spChg>
        <pc:spChg chg="add mod">
          <ac:chgData name="Steven Deutsch" userId="0aabbb08-65fc-4d58-943c-1b30355c9053" providerId="ADAL" clId="{E77F2D61-8790-4211-BC69-56B68AF229E9}" dt="2023-03-22T11:36:51.261" v="2178" actId="164"/>
          <ac:spMkLst>
            <pc:docMk/>
            <pc:sldMk cId="2245213122" sldId="2147377301"/>
            <ac:spMk id="47" creationId="{6AB9853D-EC87-FF56-4E30-1AF423B91B1A}"/>
          </ac:spMkLst>
        </pc:spChg>
        <pc:spChg chg="add mod">
          <ac:chgData name="Steven Deutsch" userId="0aabbb08-65fc-4d58-943c-1b30355c9053" providerId="ADAL" clId="{E77F2D61-8790-4211-BC69-56B68AF229E9}" dt="2023-03-22T11:36:51.261" v="2178" actId="164"/>
          <ac:spMkLst>
            <pc:docMk/>
            <pc:sldMk cId="2245213122" sldId="2147377301"/>
            <ac:spMk id="48" creationId="{7BB89C0A-9D89-A5C4-DD08-A253FC2B7B38}"/>
          </ac:spMkLst>
        </pc:spChg>
        <pc:spChg chg="add mod">
          <ac:chgData name="Steven Deutsch" userId="0aabbb08-65fc-4d58-943c-1b30355c9053" providerId="ADAL" clId="{E77F2D61-8790-4211-BC69-56B68AF229E9}" dt="2023-03-20T14:15:04.159" v="564"/>
          <ac:spMkLst>
            <pc:docMk/>
            <pc:sldMk cId="2245213122" sldId="2147377301"/>
            <ac:spMk id="49" creationId="{3F432C5D-34F4-6705-22C2-E1DAEC1C75CB}"/>
          </ac:spMkLst>
        </pc:spChg>
        <pc:spChg chg="add mod">
          <ac:chgData name="Steven Deutsch" userId="0aabbb08-65fc-4d58-943c-1b30355c9053" providerId="ADAL" clId="{E77F2D61-8790-4211-BC69-56B68AF229E9}" dt="2023-03-20T14:15:04.159" v="564"/>
          <ac:spMkLst>
            <pc:docMk/>
            <pc:sldMk cId="2245213122" sldId="2147377301"/>
            <ac:spMk id="50" creationId="{07868E68-34DD-57C2-0531-4F3FE0069E0F}"/>
          </ac:spMkLst>
        </pc:spChg>
        <pc:spChg chg="add mod">
          <ac:chgData name="Steven Deutsch" userId="0aabbb08-65fc-4d58-943c-1b30355c9053" providerId="ADAL" clId="{E77F2D61-8790-4211-BC69-56B68AF229E9}" dt="2023-03-22T11:37:01.556" v="2180" actId="164"/>
          <ac:spMkLst>
            <pc:docMk/>
            <pc:sldMk cId="2245213122" sldId="2147377301"/>
            <ac:spMk id="51" creationId="{0A319A8F-0A6A-4089-6827-3AB692E0FD14}"/>
          </ac:spMkLst>
        </pc:spChg>
        <pc:spChg chg="add mod">
          <ac:chgData name="Steven Deutsch" userId="0aabbb08-65fc-4d58-943c-1b30355c9053" providerId="ADAL" clId="{E77F2D61-8790-4211-BC69-56B68AF229E9}" dt="2023-03-22T11:37:01.556" v="2180" actId="164"/>
          <ac:spMkLst>
            <pc:docMk/>
            <pc:sldMk cId="2245213122" sldId="2147377301"/>
            <ac:spMk id="52" creationId="{B86A7926-F22C-3D9A-788F-582C24F99C96}"/>
          </ac:spMkLst>
        </pc:spChg>
        <pc:spChg chg="add mod">
          <ac:chgData name="Steven Deutsch" userId="0aabbb08-65fc-4d58-943c-1b30355c9053" providerId="ADAL" clId="{E77F2D61-8790-4211-BC69-56B68AF229E9}" dt="2023-03-22T11:37:08.478" v="2183" actId="164"/>
          <ac:spMkLst>
            <pc:docMk/>
            <pc:sldMk cId="2245213122" sldId="2147377301"/>
            <ac:spMk id="53" creationId="{86E7069C-37C3-D8DD-92DD-1A25DB99AABF}"/>
          </ac:spMkLst>
        </pc:spChg>
        <pc:spChg chg="add mod">
          <ac:chgData name="Steven Deutsch" userId="0aabbb08-65fc-4d58-943c-1b30355c9053" providerId="ADAL" clId="{E77F2D61-8790-4211-BC69-56B68AF229E9}" dt="2023-03-22T11:37:08.478" v="2183" actId="164"/>
          <ac:spMkLst>
            <pc:docMk/>
            <pc:sldMk cId="2245213122" sldId="2147377301"/>
            <ac:spMk id="54" creationId="{ADCA44BC-E73D-D7BC-AE64-B3480A932575}"/>
          </ac:spMkLst>
        </pc:spChg>
        <pc:spChg chg="add mod">
          <ac:chgData name="Steven Deutsch" userId="0aabbb08-65fc-4d58-943c-1b30355c9053" providerId="ADAL" clId="{E77F2D61-8790-4211-BC69-56B68AF229E9}" dt="2023-03-22T11:37:14.441" v="2185" actId="164"/>
          <ac:spMkLst>
            <pc:docMk/>
            <pc:sldMk cId="2245213122" sldId="2147377301"/>
            <ac:spMk id="55" creationId="{BB9C8AC5-63AA-3427-21FE-BA2528F767B9}"/>
          </ac:spMkLst>
        </pc:spChg>
        <pc:spChg chg="add mod">
          <ac:chgData name="Steven Deutsch" userId="0aabbb08-65fc-4d58-943c-1b30355c9053" providerId="ADAL" clId="{E77F2D61-8790-4211-BC69-56B68AF229E9}" dt="2023-03-22T11:37:14.441" v="2185" actId="164"/>
          <ac:spMkLst>
            <pc:docMk/>
            <pc:sldMk cId="2245213122" sldId="2147377301"/>
            <ac:spMk id="56" creationId="{6018AC88-0003-A565-443B-ECEFD866CFE6}"/>
          </ac:spMkLst>
        </pc:spChg>
        <pc:spChg chg="add mod">
          <ac:chgData name="Steven Deutsch" userId="0aabbb08-65fc-4d58-943c-1b30355c9053" providerId="ADAL" clId="{E77F2D61-8790-4211-BC69-56B68AF229E9}" dt="2023-03-22T11:37:11.283" v="2184" actId="164"/>
          <ac:spMkLst>
            <pc:docMk/>
            <pc:sldMk cId="2245213122" sldId="2147377301"/>
            <ac:spMk id="57" creationId="{6CCDACED-837F-FC4C-5AA6-89C844F39648}"/>
          </ac:spMkLst>
        </pc:spChg>
        <pc:spChg chg="add mod">
          <ac:chgData name="Steven Deutsch" userId="0aabbb08-65fc-4d58-943c-1b30355c9053" providerId="ADAL" clId="{E77F2D61-8790-4211-BC69-56B68AF229E9}" dt="2023-03-22T11:37:11.283" v="2184" actId="164"/>
          <ac:spMkLst>
            <pc:docMk/>
            <pc:sldMk cId="2245213122" sldId="2147377301"/>
            <ac:spMk id="58" creationId="{FC1147CF-B7D1-1FBF-816C-1F2D695256B5}"/>
          </ac:spMkLst>
        </pc:spChg>
        <pc:spChg chg="add mod ord">
          <ac:chgData name="Steven Deutsch" userId="0aabbb08-65fc-4d58-943c-1b30355c9053" providerId="ADAL" clId="{E77F2D61-8790-4211-BC69-56B68AF229E9}" dt="2023-03-22T11:37:05.714" v="2182" actId="164"/>
          <ac:spMkLst>
            <pc:docMk/>
            <pc:sldMk cId="2245213122" sldId="2147377301"/>
            <ac:spMk id="59" creationId="{19E0CC95-A190-C5A9-6B9D-865CDCE4F16E}"/>
          </ac:spMkLst>
        </pc:spChg>
        <pc:spChg chg="add mod ord">
          <ac:chgData name="Steven Deutsch" userId="0aabbb08-65fc-4d58-943c-1b30355c9053" providerId="ADAL" clId="{E77F2D61-8790-4211-BC69-56B68AF229E9}" dt="2023-03-22T11:37:05.714" v="2182" actId="164"/>
          <ac:spMkLst>
            <pc:docMk/>
            <pc:sldMk cId="2245213122" sldId="2147377301"/>
            <ac:spMk id="60" creationId="{0EB24139-5449-8A27-164A-24A49FC729BA}"/>
          </ac:spMkLst>
        </pc:spChg>
        <pc:spChg chg="add mod">
          <ac:chgData name="Steven Deutsch" userId="0aabbb08-65fc-4d58-943c-1b30355c9053" providerId="ADAL" clId="{E77F2D61-8790-4211-BC69-56B68AF229E9}" dt="2023-03-22T11:36:39.556" v="2175" actId="164"/>
          <ac:spMkLst>
            <pc:docMk/>
            <pc:sldMk cId="2245213122" sldId="2147377301"/>
            <ac:spMk id="61" creationId="{3AF6E6DE-0F35-DBB6-50D0-6829779596B8}"/>
          </ac:spMkLst>
        </pc:spChg>
        <pc:spChg chg="add mod">
          <ac:chgData name="Steven Deutsch" userId="0aabbb08-65fc-4d58-943c-1b30355c9053" providerId="ADAL" clId="{E77F2D61-8790-4211-BC69-56B68AF229E9}" dt="2023-03-22T11:36:39.556" v="2175" actId="164"/>
          <ac:spMkLst>
            <pc:docMk/>
            <pc:sldMk cId="2245213122" sldId="2147377301"/>
            <ac:spMk id="62" creationId="{6C605CD7-C65F-0421-EAD3-1D131AB354ED}"/>
          </ac:spMkLst>
        </pc:spChg>
        <pc:grpChg chg="add mod">
          <ac:chgData name="Steven Deutsch" userId="0aabbb08-65fc-4d58-943c-1b30355c9053" providerId="ADAL" clId="{E77F2D61-8790-4211-BC69-56B68AF229E9}" dt="2023-03-22T11:36:39.556" v="2175" actId="164"/>
          <ac:grpSpMkLst>
            <pc:docMk/>
            <pc:sldMk cId="2245213122" sldId="2147377301"/>
            <ac:grpSpMk id="6" creationId="{CFB9E5EA-8478-702B-70B8-DC72BC8A4FBA}"/>
          </ac:grpSpMkLst>
        </pc:grpChg>
        <pc:grpChg chg="add mod">
          <ac:chgData name="Steven Deutsch" userId="0aabbb08-65fc-4d58-943c-1b30355c9053" providerId="ADAL" clId="{E77F2D61-8790-4211-BC69-56B68AF229E9}" dt="2023-03-22T11:36:44.316" v="2176" actId="164"/>
          <ac:grpSpMkLst>
            <pc:docMk/>
            <pc:sldMk cId="2245213122" sldId="2147377301"/>
            <ac:grpSpMk id="7" creationId="{7FA0462C-4E10-45B7-3A2B-A25E881C1FBF}"/>
          </ac:grpSpMkLst>
        </pc:grpChg>
        <pc:grpChg chg="add mod">
          <ac:chgData name="Steven Deutsch" userId="0aabbb08-65fc-4d58-943c-1b30355c9053" providerId="ADAL" clId="{E77F2D61-8790-4211-BC69-56B68AF229E9}" dt="2023-03-22T11:36:47.919" v="2177" actId="164"/>
          <ac:grpSpMkLst>
            <pc:docMk/>
            <pc:sldMk cId="2245213122" sldId="2147377301"/>
            <ac:grpSpMk id="11" creationId="{554300CA-B5F9-A854-69CC-6472D985E4EC}"/>
          </ac:grpSpMkLst>
        </pc:grpChg>
        <pc:grpChg chg="add mod">
          <ac:chgData name="Steven Deutsch" userId="0aabbb08-65fc-4d58-943c-1b30355c9053" providerId="ADAL" clId="{E77F2D61-8790-4211-BC69-56B68AF229E9}" dt="2023-03-22T11:36:51.261" v="2178" actId="164"/>
          <ac:grpSpMkLst>
            <pc:docMk/>
            <pc:sldMk cId="2245213122" sldId="2147377301"/>
            <ac:grpSpMk id="12" creationId="{A9E7B6C0-64B0-7BEA-9296-E0CFFBB6B934}"/>
          </ac:grpSpMkLst>
        </pc:grpChg>
        <pc:grpChg chg="add mod">
          <ac:chgData name="Steven Deutsch" userId="0aabbb08-65fc-4d58-943c-1b30355c9053" providerId="ADAL" clId="{E77F2D61-8790-4211-BC69-56B68AF229E9}" dt="2023-03-22T11:36:54.418" v="2179" actId="164"/>
          <ac:grpSpMkLst>
            <pc:docMk/>
            <pc:sldMk cId="2245213122" sldId="2147377301"/>
            <ac:grpSpMk id="13" creationId="{BB8A8373-74D1-B05A-D6ED-92AF50899E18}"/>
          </ac:grpSpMkLst>
        </pc:grpChg>
        <pc:grpChg chg="add mod">
          <ac:chgData name="Steven Deutsch" userId="0aabbb08-65fc-4d58-943c-1b30355c9053" providerId="ADAL" clId="{E77F2D61-8790-4211-BC69-56B68AF229E9}" dt="2023-03-22T11:37:01.556" v="2180" actId="164"/>
          <ac:grpSpMkLst>
            <pc:docMk/>
            <pc:sldMk cId="2245213122" sldId="2147377301"/>
            <ac:grpSpMk id="14" creationId="{4E9B7339-EF67-3D15-E900-7F341BDFEBA2}"/>
          </ac:grpSpMkLst>
        </pc:grpChg>
        <pc:grpChg chg="add mod">
          <ac:chgData name="Steven Deutsch" userId="0aabbb08-65fc-4d58-943c-1b30355c9053" providerId="ADAL" clId="{E77F2D61-8790-4211-BC69-56B68AF229E9}" dt="2023-03-22T11:37:05.714" v="2182" actId="164"/>
          <ac:grpSpMkLst>
            <pc:docMk/>
            <pc:sldMk cId="2245213122" sldId="2147377301"/>
            <ac:grpSpMk id="15" creationId="{54B584D1-7F36-9410-6247-0F1AC825CB2E}"/>
          </ac:grpSpMkLst>
        </pc:grpChg>
        <pc:grpChg chg="add mod">
          <ac:chgData name="Steven Deutsch" userId="0aabbb08-65fc-4d58-943c-1b30355c9053" providerId="ADAL" clId="{E77F2D61-8790-4211-BC69-56B68AF229E9}" dt="2023-03-22T11:37:08.478" v="2183" actId="164"/>
          <ac:grpSpMkLst>
            <pc:docMk/>
            <pc:sldMk cId="2245213122" sldId="2147377301"/>
            <ac:grpSpMk id="16" creationId="{A493C86E-8B21-F698-892C-A1F01BB629B8}"/>
          </ac:grpSpMkLst>
        </pc:grpChg>
        <pc:grpChg chg="add mod">
          <ac:chgData name="Steven Deutsch" userId="0aabbb08-65fc-4d58-943c-1b30355c9053" providerId="ADAL" clId="{E77F2D61-8790-4211-BC69-56B68AF229E9}" dt="2023-03-22T11:37:11.283" v="2184" actId="164"/>
          <ac:grpSpMkLst>
            <pc:docMk/>
            <pc:sldMk cId="2245213122" sldId="2147377301"/>
            <ac:grpSpMk id="17" creationId="{BDCE0A7D-A925-8C5E-AE67-60ACB4F9D9FE}"/>
          </ac:grpSpMkLst>
        </pc:grpChg>
        <pc:grpChg chg="add mod">
          <ac:chgData name="Steven Deutsch" userId="0aabbb08-65fc-4d58-943c-1b30355c9053" providerId="ADAL" clId="{E77F2D61-8790-4211-BC69-56B68AF229E9}" dt="2023-03-22T11:37:14.441" v="2185" actId="164"/>
          <ac:grpSpMkLst>
            <pc:docMk/>
            <pc:sldMk cId="2245213122" sldId="2147377301"/>
            <ac:grpSpMk id="18" creationId="{54A4BFFB-C20C-866F-3DC2-4B493832619D}"/>
          </ac:grpSpMkLst>
        </pc:grpChg>
      </pc:sldChg>
      <pc:sldChg chg="addSp delSp modSp add del mod">
        <pc:chgData name="Steven Deutsch" userId="0aabbb08-65fc-4d58-943c-1b30355c9053" providerId="ADAL" clId="{E77F2D61-8790-4211-BC69-56B68AF229E9}" dt="2023-03-21T16:25:41.086" v="1616" actId="47"/>
        <pc:sldMkLst>
          <pc:docMk/>
          <pc:sldMk cId="3662724332" sldId="2147377302"/>
        </pc:sldMkLst>
        <pc:spChg chg="add del mod">
          <ac:chgData name="Steven Deutsch" userId="0aabbb08-65fc-4d58-943c-1b30355c9053" providerId="ADAL" clId="{E77F2D61-8790-4211-BC69-56B68AF229E9}" dt="2023-03-21T15:54:26.340" v="1341" actId="931"/>
          <ac:spMkLst>
            <pc:docMk/>
            <pc:sldMk cId="3662724332" sldId="2147377302"/>
            <ac:spMk id="11" creationId="{BF8E3535-B4B0-56AE-16F7-2E699E35E983}"/>
          </ac:spMkLst>
        </pc:spChg>
        <pc:picChg chg="add del mod">
          <ac:chgData name="Steven Deutsch" userId="0aabbb08-65fc-4d58-943c-1b30355c9053" providerId="ADAL" clId="{E77F2D61-8790-4211-BC69-56B68AF229E9}" dt="2023-03-21T15:54:02.940" v="1337" actId="21"/>
          <ac:picMkLst>
            <pc:docMk/>
            <pc:sldMk cId="3662724332" sldId="2147377302"/>
            <ac:picMk id="6" creationId="{79E38957-068B-714D-B650-1606E92B1677}"/>
          </ac:picMkLst>
        </pc:picChg>
        <pc:picChg chg="add mod">
          <ac:chgData name="Steven Deutsch" userId="0aabbb08-65fc-4d58-943c-1b30355c9053" providerId="ADAL" clId="{E77F2D61-8790-4211-BC69-56B68AF229E9}" dt="2023-03-21T15:54:05.393" v="1339"/>
          <ac:picMkLst>
            <pc:docMk/>
            <pc:sldMk cId="3662724332" sldId="2147377302"/>
            <ac:picMk id="8" creationId="{D2DE68AA-A1CE-07F8-78CC-22ABA744E5DD}"/>
          </ac:picMkLst>
        </pc:picChg>
        <pc:picChg chg="del">
          <ac:chgData name="Steven Deutsch" userId="0aabbb08-65fc-4d58-943c-1b30355c9053" providerId="ADAL" clId="{E77F2D61-8790-4211-BC69-56B68AF229E9}" dt="2023-03-21T15:54:10.041" v="1340" actId="478"/>
          <ac:picMkLst>
            <pc:docMk/>
            <pc:sldMk cId="3662724332" sldId="2147377302"/>
            <ac:picMk id="10" creationId="{51E74D0B-3E05-CAA0-34AB-20AB8257E034}"/>
          </ac:picMkLst>
        </pc:picChg>
        <pc:picChg chg="add mod">
          <ac:chgData name="Steven Deutsch" userId="0aabbb08-65fc-4d58-943c-1b30355c9053" providerId="ADAL" clId="{E77F2D61-8790-4211-BC69-56B68AF229E9}" dt="2023-03-21T15:54:28.588" v="1344"/>
          <ac:picMkLst>
            <pc:docMk/>
            <pc:sldMk cId="3662724332" sldId="2147377302"/>
            <ac:picMk id="13" creationId="{05176372-AE53-93F1-3BB9-B6527EB6F534}"/>
          </ac:picMkLst>
        </pc:picChg>
        <pc:picChg chg="del">
          <ac:chgData name="Steven Deutsch" userId="0aabbb08-65fc-4d58-943c-1b30355c9053" providerId="ADAL" clId="{E77F2D61-8790-4211-BC69-56B68AF229E9}" dt="2023-03-21T15:54:04.990" v="1338" actId="478"/>
          <ac:picMkLst>
            <pc:docMk/>
            <pc:sldMk cId="3662724332" sldId="2147377302"/>
            <ac:picMk id="14" creationId="{A8E60EDE-8E4C-4D0E-1819-C4F2F43A8F62}"/>
          </ac:picMkLst>
        </pc:picChg>
      </pc:sldChg>
      <pc:sldChg chg="addSp delSp modSp add del mod">
        <pc:chgData name="Steven Deutsch" userId="0aabbb08-65fc-4d58-943c-1b30355c9053" providerId="ADAL" clId="{E77F2D61-8790-4211-BC69-56B68AF229E9}" dt="2023-03-21T16:25:38.938" v="1615" actId="47"/>
        <pc:sldMkLst>
          <pc:docMk/>
          <pc:sldMk cId="581880909" sldId="2147377303"/>
        </pc:sldMkLst>
        <pc:spChg chg="add del mod">
          <ac:chgData name="Steven Deutsch" userId="0aabbb08-65fc-4d58-943c-1b30355c9053" providerId="ADAL" clId="{E77F2D61-8790-4211-BC69-56B68AF229E9}" dt="2023-03-21T15:54:40.442" v="1346" actId="478"/>
          <ac:spMkLst>
            <pc:docMk/>
            <pc:sldMk cId="581880909" sldId="2147377303"/>
            <ac:spMk id="6" creationId="{58B15863-D68F-ED3E-8C75-063FEAA092E5}"/>
          </ac:spMkLst>
        </pc:spChg>
        <pc:picChg chg="add del mod">
          <ac:chgData name="Steven Deutsch" userId="0aabbb08-65fc-4d58-943c-1b30355c9053" providerId="ADAL" clId="{E77F2D61-8790-4211-BC69-56B68AF229E9}" dt="2023-03-21T15:55:21.325" v="1353" actId="21"/>
          <ac:picMkLst>
            <pc:docMk/>
            <pc:sldMk cId="581880909" sldId="2147377303"/>
            <ac:picMk id="9" creationId="{070FE698-19F1-9E22-4773-6873DF1E9F0D}"/>
          </ac:picMkLst>
        </pc:picChg>
        <pc:picChg chg="add del">
          <ac:chgData name="Steven Deutsch" userId="0aabbb08-65fc-4d58-943c-1b30355c9053" providerId="ADAL" clId="{E77F2D61-8790-4211-BC69-56B68AF229E9}" dt="2023-03-21T15:54:40.442" v="1346" actId="478"/>
          <ac:picMkLst>
            <pc:docMk/>
            <pc:sldMk cId="581880909" sldId="2147377303"/>
            <ac:picMk id="10" creationId="{51E74D0B-3E05-CAA0-34AB-20AB8257E034}"/>
          </ac:picMkLst>
        </pc:picChg>
        <pc:picChg chg="add mod">
          <ac:chgData name="Steven Deutsch" userId="0aabbb08-65fc-4d58-943c-1b30355c9053" providerId="ADAL" clId="{E77F2D61-8790-4211-BC69-56B68AF229E9}" dt="2023-03-21T15:55:26.980" v="1356"/>
          <ac:picMkLst>
            <pc:docMk/>
            <pc:sldMk cId="581880909" sldId="2147377303"/>
            <ac:picMk id="11" creationId="{3A0CC78E-D4A1-75A7-FB28-59A65D44BFB5}"/>
          </ac:picMkLst>
        </pc:picChg>
        <pc:picChg chg="del">
          <ac:chgData name="Steven Deutsch" userId="0aabbb08-65fc-4d58-943c-1b30355c9053" providerId="ADAL" clId="{E77F2D61-8790-4211-BC69-56B68AF229E9}" dt="2023-03-21T15:55:22.293" v="1354" actId="478"/>
          <ac:picMkLst>
            <pc:docMk/>
            <pc:sldMk cId="581880909" sldId="2147377303"/>
            <ac:picMk id="14" creationId="{A8E60EDE-8E4C-4D0E-1819-C4F2F43A8F62}"/>
          </ac:picMkLst>
        </pc:picChg>
      </pc:sldChg>
      <pc:sldChg chg="new del">
        <pc:chgData name="Steven Deutsch" userId="0aabbb08-65fc-4d58-943c-1b30355c9053" providerId="ADAL" clId="{E77F2D61-8790-4211-BC69-56B68AF229E9}" dt="2023-03-21T15:57:41.872" v="1407" actId="47"/>
        <pc:sldMkLst>
          <pc:docMk/>
          <pc:sldMk cId="1215969094" sldId="2147377304"/>
        </pc:sldMkLst>
      </pc:sldChg>
      <pc:sldChg chg="addSp delSp modSp new mod">
        <pc:chgData name="Steven Deutsch" userId="0aabbb08-65fc-4d58-943c-1b30355c9053" providerId="ADAL" clId="{E77F2D61-8790-4211-BC69-56B68AF229E9}" dt="2023-03-30T14:22:11.884" v="2680" actId="478"/>
        <pc:sldMkLst>
          <pc:docMk/>
          <pc:sldMk cId="1595134987" sldId="2147377304"/>
        </pc:sldMkLst>
        <pc:spChg chg="mod">
          <ac:chgData name="Steven Deutsch" userId="0aabbb08-65fc-4d58-943c-1b30355c9053" providerId="ADAL" clId="{E77F2D61-8790-4211-BC69-56B68AF229E9}" dt="2023-03-23T14:10:08.238" v="2225" actId="20577"/>
          <ac:spMkLst>
            <pc:docMk/>
            <pc:sldMk cId="1595134987" sldId="2147377304"/>
            <ac:spMk id="2" creationId="{82E57482-7572-0A3C-4108-E83770C54A99}"/>
          </ac:spMkLst>
        </pc:spChg>
        <pc:spChg chg="mod">
          <ac:chgData name="Steven Deutsch" userId="0aabbb08-65fc-4d58-943c-1b30355c9053" providerId="ADAL" clId="{E77F2D61-8790-4211-BC69-56B68AF229E9}" dt="2023-03-21T16:27:22.598" v="1684" actId="20577"/>
          <ac:spMkLst>
            <pc:docMk/>
            <pc:sldMk cId="1595134987" sldId="2147377304"/>
            <ac:spMk id="3" creationId="{9F3B1446-2F64-9817-4A3E-8AC51965CB38}"/>
          </ac:spMkLst>
        </pc:spChg>
        <pc:spChg chg="del">
          <ac:chgData name="Steven Deutsch" userId="0aabbb08-65fc-4d58-943c-1b30355c9053" providerId="ADAL" clId="{E77F2D61-8790-4211-BC69-56B68AF229E9}" dt="2023-03-21T16:26:07.005" v="1624" actId="931"/>
          <ac:spMkLst>
            <pc:docMk/>
            <pc:sldMk cId="1595134987" sldId="2147377304"/>
            <ac:spMk id="4" creationId="{B0D69EEC-76B2-DCC5-B144-887BB0840E9B}"/>
          </ac:spMkLst>
        </pc:spChg>
        <pc:spChg chg="del">
          <ac:chgData name="Steven Deutsch" userId="0aabbb08-65fc-4d58-943c-1b30355c9053" providerId="ADAL" clId="{E77F2D61-8790-4211-BC69-56B68AF229E9}" dt="2023-03-21T16:26:21.073" v="1627" actId="931"/>
          <ac:spMkLst>
            <pc:docMk/>
            <pc:sldMk cId="1595134987" sldId="2147377304"/>
            <ac:spMk id="5" creationId="{A469FCAB-0DD2-603A-6F38-FEC3FC5AFF9C}"/>
          </ac:spMkLst>
        </pc:spChg>
        <pc:spChg chg="del">
          <ac:chgData name="Steven Deutsch" userId="0aabbb08-65fc-4d58-943c-1b30355c9053" providerId="ADAL" clId="{E77F2D61-8790-4211-BC69-56B68AF229E9}" dt="2023-03-30T14:22:11.884" v="2680" actId="478"/>
          <ac:spMkLst>
            <pc:docMk/>
            <pc:sldMk cId="1595134987" sldId="2147377304"/>
            <ac:spMk id="7" creationId="{1D694532-439E-5092-9897-2982E2462196}"/>
          </ac:spMkLst>
        </pc:spChg>
        <pc:picChg chg="add mod">
          <ac:chgData name="Steven Deutsch" userId="0aabbb08-65fc-4d58-943c-1b30355c9053" providerId="ADAL" clId="{E77F2D61-8790-4211-BC69-56B68AF229E9}" dt="2023-03-21T16:26:07.728" v="1626" actId="962"/>
          <ac:picMkLst>
            <pc:docMk/>
            <pc:sldMk cId="1595134987" sldId="2147377304"/>
            <ac:picMk id="9" creationId="{46970070-7F1C-92C4-5E17-0CA24DA5B232}"/>
          </ac:picMkLst>
        </pc:picChg>
        <pc:picChg chg="add mod">
          <ac:chgData name="Steven Deutsch" userId="0aabbb08-65fc-4d58-943c-1b30355c9053" providerId="ADAL" clId="{E77F2D61-8790-4211-BC69-56B68AF229E9}" dt="2023-03-21T16:26:24.976" v="1629"/>
          <ac:picMkLst>
            <pc:docMk/>
            <pc:sldMk cId="1595134987" sldId="2147377304"/>
            <ac:picMk id="11" creationId="{8679ABD7-CD99-BADA-120A-B6CB9AE33B51}"/>
          </ac:picMkLst>
        </pc:picChg>
      </pc:sldChg>
      <pc:sldChg chg="addSp delSp modSp new mod">
        <pc:chgData name="Steven Deutsch" userId="0aabbb08-65fc-4d58-943c-1b30355c9053" providerId="ADAL" clId="{E77F2D61-8790-4211-BC69-56B68AF229E9}" dt="2023-03-30T14:22:13.068" v="2681" actId="478"/>
        <pc:sldMkLst>
          <pc:docMk/>
          <pc:sldMk cId="3613445041" sldId="2147377305"/>
        </pc:sldMkLst>
        <pc:spChg chg="mod">
          <ac:chgData name="Steven Deutsch" userId="0aabbb08-65fc-4d58-943c-1b30355c9053" providerId="ADAL" clId="{E77F2D61-8790-4211-BC69-56B68AF229E9}" dt="2023-03-21T16:30:06.685" v="1783" actId="20577"/>
          <ac:spMkLst>
            <pc:docMk/>
            <pc:sldMk cId="3613445041" sldId="2147377305"/>
            <ac:spMk id="2" creationId="{A777F64A-F36D-B750-C005-0C3885A7734B}"/>
          </ac:spMkLst>
        </pc:spChg>
        <pc:spChg chg="mod">
          <ac:chgData name="Steven Deutsch" userId="0aabbb08-65fc-4d58-943c-1b30355c9053" providerId="ADAL" clId="{E77F2D61-8790-4211-BC69-56B68AF229E9}" dt="2023-03-21T16:28:56.205" v="1730" actId="20577"/>
          <ac:spMkLst>
            <pc:docMk/>
            <pc:sldMk cId="3613445041" sldId="2147377305"/>
            <ac:spMk id="3" creationId="{B4A1D9E7-EFE9-5671-E0FA-47519042082A}"/>
          </ac:spMkLst>
        </pc:spChg>
        <pc:spChg chg="del">
          <ac:chgData name="Steven Deutsch" userId="0aabbb08-65fc-4d58-943c-1b30355c9053" providerId="ADAL" clId="{E77F2D61-8790-4211-BC69-56B68AF229E9}" dt="2023-03-21T16:27:47.990" v="1685" actId="931"/>
          <ac:spMkLst>
            <pc:docMk/>
            <pc:sldMk cId="3613445041" sldId="2147377305"/>
            <ac:spMk id="4" creationId="{8086C581-71F1-F10F-5B16-9673FA9EF1F6}"/>
          </ac:spMkLst>
        </pc:spChg>
        <pc:spChg chg="del">
          <ac:chgData name="Steven Deutsch" userId="0aabbb08-65fc-4d58-943c-1b30355c9053" providerId="ADAL" clId="{E77F2D61-8790-4211-BC69-56B68AF229E9}" dt="2023-03-21T16:27:52.863" v="1688" actId="931"/>
          <ac:spMkLst>
            <pc:docMk/>
            <pc:sldMk cId="3613445041" sldId="2147377305"/>
            <ac:spMk id="5" creationId="{110689FC-677D-326A-9738-EED09571155F}"/>
          </ac:spMkLst>
        </pc:spChg>
        <pc:spChg chg="del">
          <ac:chgData name="Steven Deutsch" userId="0aabbb08-65fc-4d58-943c-1b30355c9053" providerId="ADAL" clId="{E77F2D61-8790-4211-BC69-56B68AF229E9}" dt="2023-03-30T14:22:13.068" v="2681" actId="478"/>
          <ac:spMkLst>
            <pc:docMk/>
            <pc:sldMk cId="3613445041" sldId="2147377305"/>
            <ac:spMk id="7" creationId="{F66354DC-FA0A-0529-0CD3-66BDA4B58543}"/>
          </ac:spMkLst>
        </pc:spChg>
        <pc:picChg chg="add mod">
          <ac:chgData name="Steven Deutsch" userId="0aabbb08-65fc-4d58-943c-1b30355c9053" providerId="ADAL" clId="{E77F2D61-8790-4211-BC69-56B68AF229E9}" dt="2023-03-21T16:27:49.199" v="1687" actId="962"/>
          <ac:picMkLst>
            <pc:docMk/>
            <pc:sldMk cId="3613445041" sldId="2147377305"/>
            <ac:picMk id="9" creationId="{E9BF5C45-05FA-D189-D31D-4D4C8852CB4C}"/>
          </ac:picMkLst>
        </pc:picChg>
        <pc:picChg chg="add mod">
          <ac:chgData name="Steven Deutsch" userId="0aabbb08-65fc-4d58-943c-1b30355c9053" providerId="ADAL" clId="{E77F2D61-8790-4211-BC69-56B68AF229E9}" dt="2023-03-21T16:27:55.541" v="1691"/>
          <ac:picMkLst>
            <pc:docMk/>
            <pc:sldMk cId="3613445041" sldId="2147377305"/>
            <ac:picMk id="11" creationId="{5C924715-7C18-A833-4856-4E1FA493A267}"/>
          </ac:picMkLst>
        </pc:picChg>
      </pc:sldChg>
      <pc:sldChg chg="new del">
        <pc:chgData name="Steven Deutsch" userId="0aabbb08-65fc-4d58-943c-1b30355c9053" providerId="ADAL" clId="{E77F2D61-8790-4211-BC69-56B68AF229E9}" dt="2023-03-21T16:23:58.283" v="1601" actId="47"/>
        <pc:sldMkLst>
          <pc:docMk/>
          <pc:sldMk cId="2029721900" sldId="2147377306"/>
        </pc:sldMkLst>
      </pc:sldChg>
      <pc:sldChg chg="addSp delSp modSp new mod">
        <pc:chgData name="Steven Deutsch" userId="0aabbb08-65fc-4d58-943c-1b30355c9053" providerId="ADAL" clId="{E77F2D61-8790-4211-BC69-56B68AF229E9}" dt="2023-03-30T14:22:14.499" v="2682" actId="478"/>
        <pc:sldMkLst>
          <pc:docMk/>
          <pc:sldMk cId="3054225045" sldId="2147377306"/>
        </pc:sldMkLst>
        <pc:spChg chg="mod">
          <ac:chgData name="Steven Deutsch" userId="0aabbb08-65fc-4d58-943c-1b30355c9053" providerId="ADAL" clId="{E77F2D61-8790-4211-BC69-56B68AF229E9}" dt="2023-03-21T16:31:20.214" v="1834" actId="20577"/>
          <ac:spMkLst>
            <pc:docMk/>
            <pc:sldMk cId="3054225045" sldId="2147377306"/>
            <ac:spMk id="2" creationId="{DBAC5A33-D204-BEEB-A371-310CFB14EC9B}"/>
          </ac:spMkLst>
        </pc:spChg>
        <pc:spChg chg="mod">
          <ac:chgData name="Steven Deutsch" userId="0aabbb08-65fc-4d58-943c-1b30355c9053" providerId="ADAL" clId="{E77F2D61-8790-4211-BC69-56B68AF229E9}" dt="2023-03-21T16:32:23.142" v="1901" actId="20577"/>
          <ac:spMkLst>
            <pc:docMk/>
            <pc:sldMk cId="3054225045" sldId="2147377306"/>
            <ac:spMk id="3" creationId="{7B06C75A-DEDE-4FCE-8415-9BF927E6C87C}"/>
          </ac:spMkLst>
        </pc:spChg>
        <pc:spChg chg="del">
          <ac:chgData name="Steven Deutsch" userId="0aabbb08-65fc-4d58-943c-1b30355c9053" providerId="ADAL" clId="{E77F2D61-8790-4211-BC69-56B68AF229E9}" dt="2023-03-21T16:24:22.220" v="1603" actId="931"/>
          <ac:spMkLst>
            <pc:docMk/>
            <pc:sldMk cId="3054225045" sldId="2147377306"/>
            <ac:spMk id="4" creationId="{86D3118F-EDBE-D7CC-00E8-274130334DBF}"/>
          </ac:spMkLst>
        </pc:spChg>
        <pc:spChg chg="add del">
          <ac:chgData name="Steven Deutsch" userId="0aabbb08-65fc-4d58-943c-1b30355c9053" providerId="ADAL" clId="{E77F2D61-8790-4211-BC69-56B68AF229E9}" dt="2023-03-21T16:25:08.016" v="1612" actId="931"/>
          <ac:spMkLst>
            <pc:docMk/>
            <pc:sldMk cId="3054225045" sldId="2147377306"/>
            <ac:spMk id="5" creationId="{676B0A00-3068-C580-E531-1D86C8ED3A5A}"/>
          </ac:spMkLst>
        </pc:spChg>
        <pc:spChg chg="del">
          <ac:chgData name="Steven Deutsch" userId="0aabbb08-65fc-4d58-943c-1b30355c9053" providerId="ADAL" clId="{E77F2D61-8790-4211-BC69-56B68AF229E9}" dt="2023-03-30T14:22:14.499" v="2682" actId="478"/>
          <ac:spMkLst>
            <pc:docMk/>
            <pc:sldMk cId="3054225045" sldId="2147377306"/>
            <ac:spMk id="7" creationId="{04740033-0B37-992E-46B1-58952B5FFE7D}"/>
          </ac:spMkLst>
        </pc:spChg>
        <pc:picChg chg="add mod">
          <ac:chgData name="Steven Deutsch" userId="0aabbb08-65fc-4d58-943c-1b30355c9053" providerId="ADAL" clId="{E77F2D61-8790-4211-BC69-56B68AF229E9}" dt="2023-03-21T16:24:24.830" v="1606"/>
          <ac:picMkLst>
            <pc:docMk/>
            <pc:sldMk cId="3054225045" sldId="2147377306"/>
            <ac:picMk id="9" creationId="{607FC2F1-5759-B6E4-5306-6F1ECCF1FF8B}"/>
          </ac:picMkLst>
        </pc:picChg>
        <pc:picChg chg="add del mod">
          <ac:chgData name="Steven Deutsch" userId="0aabbb08-65fc-4d58-943c-1b30355c9053" providerId="ADAL" clId="{E77F2D61-8790-4211-BC69-56B68AF229E9}" dt="2023-03-21T16:24:50.955" v="1611" actId="931"/>
          <ac:picMkLst>
            <pc:docMk/>
            <pc:sldMk cId="3054225045" sldId="2147377306"/>
            <ac:picMk id="11" creationId="{257E2912-829B-1925-004F-17353AF51D9D}"/>
          </ac:picMkLst>
        </pc:picChg>
        <pc:picChg chg="add mod modCrop">
          <ac:chgData name="Steven Deutsch" userId="0aabbb08-65fc-4d58-943c-1b30355c9053" providerId="ADAL" clId="{E77F2D61-8790-4211-BC69-56B68AF229E9}" dt="2023-03-21T16:25:30.458" v="1614" actId="18131"/>
          <ac:picMkLst>
            <pc:docMk/>
            <pc:sldMk cId="3054225045" sldId="2147377306"/>
            <ac:picMk id="13" creationId="{A5E2AE67-4491-72D2-CFFB-876770FF5FCD}"/>
          </ac:picMkLst>
        </pc:picChg>
      </pc:sldChg>
      <pc:sldChg chg="addSp delSp modSp del mod">
        <pc:chgData name="Steven Deutsch" userId="0aabbb08-65fc-4d58-943c-1b30355c9053" providerId="ADAL" clId="{E77F2D61-8790-4211-BC69-56B68AF229E9}" dt="2023-03-22T10:25:20.517" v="1905" actId="47"/>
        <pc:sldMkLst>
          <pc:docMk/>
          <pc:sldMk cId="432753245" sldId="2147377307"/>
        </pc:sldMkLst>
        <pc:spChg chg="del">
          <ac:chgData name="Steven Deutsch" userId="0aabbb08-65fc-4d58-943c-1b30355c9053" providerId="ADAL" clId="{E77F2D61-8790-4211-BC69-56B68AF229E9}" dt="2023-03-22T10:25:11.305" v="1903" actId="478"/>
          <ac:spMkLst>
            <pc:docMk/>
            <pc:sldMk cId="432753245" sldId="2147377307"/>
            <ac:spMk id="6" creationId="{B2E6082A-1DF8-3BF7-5D68-E6FEB78B5C10}"/>
          </ac:spMkLst>
        </pc:spChg>
        <pc:spChg chg="del">
          <ac:chgData name="Steven Deutsch" userId="0aabbb08-65fc-4d58-943c-1b30355c9053" providerId="ADAL" clId="{E77F2D61-8790-4211-BC69-56B68AF229E9}" dt="2023-03-22T10:25:11.305" v="1903" actId="478"/>
          <ac:spMkLst>
            <pc:docMk/>
            <pc:sldMk cId="432753245" sldId="2147377307"/>
            <ac:spMk id="7" creationId="{ED33AEF4-20C9-5AC6-B024-50103C4D04FA}"/>
          </ac:spMkLst>
        </pc:spChg>
        <pc:spChg chg="add del mod">
          <ac:chgData name="Steven Deutsch" userId="0aabbb08-65fc-4d58-943c-1b30355c9053" providerId="ADAL" clId="{E77F2D61-8790-4211-BC69-56B68AF229E9}" dt="2023-03-22T10:25:16.914" v="1904" actId="478"/>
          <ac:spMkLst>
            <pc:docMk/>
            <pc:sldMk cId="432753245" sldId="2147377307"/>
            <ac:spMk id="8" creationId="{0FBE4740-A209-5B02-D3AA-35F54FF076E8}"/>
          </ac:spMkLst>
        </pc:spChg>
        <pc:spChg chg="del">
          <ac:chgData name="Steven Deutsch" userId="0aabbb08-65fc-4d58-943c-1b30355c9053" providerId="ADAL" clId="{E77F2D61-8790-4211-BC69-56B68AF229E9}" dt="2023-03-22T10:25:11.305" v="1903" actId="478"/>
          <ac:spMkLst>
            <pc:docMk/>
            <pc:sldMk cId="432753245" sldId="2147377307"/>
            <ac:spMk id="9" creationId="{8AB0984E-D982-9D6C-9A1C-A8E3911086CD}"/>
          </ac:spMkLst>
        </pc:spChg>
        <pc:spChg chg="add del mod">
          <ac:chgData name="Steven Deutsch" userId="0aabbb08-65fc-4d58-943c-1b30355c9053" providerId="ADAL" clId="{E77F2D61-8790-4211-BC69-56B68AF229E9}" dt="2023-03-22T10:25:16.914" v="1904" actId="478"/>
          <ac:spMkLst>
            <pc:docMk/>
            <pc:sldMk cId="432753245" sldId="2147377307"/>
            <ac:spMk id="11" creationId="{E1867531-980F-1393-C22E-6EAE75D9EFED}"/>
          </ac:spMkLst>
        </pc:spChg>
        <pc:spChg chg="add del mod">
          <ac:chgData name="Steven Deutsch" userId="0aabbb08-65fc-4d58-943c-1b30355c9053" providerId="ADAL" clId="{E77F2D61-8790-4211-BC69-56B68AF229E9}" dt="2023-03-22T10:25:16.914" v="1904" actId="478"/>
          <ac:spMkLst>
            <pc:docMk/>
            <pc:sldMk cId="432753245" sldId="2147377307"/>
            <ac:spMk id="13" creationId="{16B4F9D4-8650-ADEC-A981-AC5F4FE78EE4}"/>
          </ac:spMkLst>
        </pc:spChg>
        <pc:spChg chg="add del mod">
          <ac:chgData name="Steven Deutsch" userId="0aabbb08-65fc-4d58-943c-1b30355c9053" providerId="ADAL" clId="{E77F2D61-8790-4211-BC69-56B68AF229E9}" dt="2023-03-22T10:25:16.914" v="1904" actId="478"/>
          <ac:spMkLst>
            <pc:docMk/>
            <pc:sldMk cId="432753245" sldId="2147377307"/>
            <ac:spMk id="15" creationId="{C83F55A5-B4A0-B317-394A-C2E6E1275784}"/>
          </ac:spMkLst>
        </pc:spChg>
        <pc:spChg chg="add del mod">
          <ac:chgData name="Steven Deutsch" userId="0aabbb08-65fc-4d58-943c-1b30355c9053" providerId="ADAL" clId="{E77F2D61-8790-4211-BC69-56B68AF229E9}" dt="2023-03-22T10:25:16.914" v="1904" actId="478"/>
          <ac:spMkLst>
            <pc:docMk/>
            <pc:sldMk cId="432753245" sldId="2147377307"/>
            <ac:spMk id="17" creationId="{065537D9-2BAB-2C1B-6F01-34C6F0603EF8}"/>
          </ac:spMkLst>
        </pc:spChg>
        <pc:spChg chg="add del mod">
          <ac:chgData name="Steven Deutsch" userId="0aabbb08-65fc-4d58-943c-1b30355c9053" providerId="ADAL" clId="{E77F2D61-8790-4211-BC69-56B68AF229E9}" dt="2023-03-22T10:25:16.914" v="1904" actId="478"/>
          <ac:spMkLst>
            <pc:docMk/>
            <pc:sldMk cId="432753245" sldId="2147377307"/>
            <ac:spMk id="19" creationId="{971B75D8-38A1-E421-2EAF-2A0D1D6140AE}"/>
          </ac:spMkLst>
        </pc:spChg>
        <pc:spChg chg="add del mod">
          <ac:chgData name="Steven Deutsch" userId="0aabbb08-65fc-4d58-943c-1b30355c9053" providerId="ADAL" clId="{E77F2D61-8790-4211-BC69-56B68AF229E9}" dt="2023-03-22T10:25:16.914" v="1904" actId="478"/>
          <ac:spMkLst>
            <pc:docMk/>
            <pc:sldMk cId="432753245" sldId="2147377307"/>
            <ac:spMk id="21" creationId="{364E83DB-D0B8-3BA9-D6D7-92466559D691}"/>
          </ac:spMkLst>
        </pc:spChg>
        <pc:spChg chg="add del mod">
          <ac:chgData name="Steven Deutsch" userId="0aabbb08-65fc-4d58-943c-1b30355c9053" providerId="ADAL" clId="{E77F2D61-8790-4211-BC69-56B68AF229E9}" dt="2023-03-22T10:25:16.914" v="1904" actId="478"/>
          <ac:spMkLst>
            <pc:docMk/>
            <pc:sldMk cId="432753245" sldId="2147377307"/>
            <ac:spMk id="23" creationId="{FB4010D5-8E99-D72A-8378-B4176468310C}"/>
          </ac:spMkLst>
        </pc:spChg>
        <pc:spChg chg="add del mod">
          <ac:chgData name="Steven Deutsch" userId="0aabbb08-65fc-4d58-943c-1b30355c9053" providerId="ADAL" clId="{E77F2D61-8790-4211-BC69-56B68AF229E9}" dt="2023-03-22T10:25:16.914" v="1904" actId="478"/>
          <ac:spMkLst>
            <pc:docMk/>
            <pc:sldMk cId="432753245" sldId="2147377307"/>
            <ac:spMk id="25" creationId="{AD6BF130-F3E6-CBC9-8542-1329199AFBDF}"/>
          </ac:spMkLst>
        </pc:spChg>
        <pc:spChg chg="add del mod">
          <ac:chgData name="Steven Deutsch" userId="0aabbb08-65fc-4d58-943c-1b30355c9053" providerId="ADAL" clId="{E77F2D61-8790-4211-BC69-56B68AF229E9}" dt="2023-03-22T10:25:16.914" v="1904" actId="478"/>
          <ac:spMkLst>
            <pc:docMk/>
            <pc:sldMk cId="432753245" sldId="2147377307"/>
            <ac:spMk id="27" creationId="{D751C5E6-7E65-A334-AFCD-0C5B8A011EB7}"/>
          </ac:spMkLst>
        </pc:spChg>
        <pc:spChg chg="del">
          <ac:chgData name="Steven Deutsch" userId="0aabbb08-65fc-4d58-943c-1b30355c9053" providerId="ADAL" clId="{E77F2D61-8790-4211-BC69-56B68AF229E9}" dt="2023-03-22T10:25:11.305" v="1903" actId="478"/>
          <ac:spMkLst>
            <pc:docMk/>
            <pc:sldMk cId="432753245" sldId="2147377307"/>
            <ac:spMk id="29" creationId="{D72332D8-1799-E5EF-8201-63A1FE05359F}"/>
          </ac:spMkLst>
        </pc:spChg>
        <pc:spChg chg="add del mod">
          <ac:chgData name="Steven Deutsch" userId="0aabbb08-65fc-4d58-943c-1b30355c9053" providerId="ADAL" clId="{E77F2D61-8790-4211-BC69-56B68AF229E9}" dt="2023-03-22T10:25:16.914" v="1904" actId="478"/>
          <ac:spMkLst>
            <pc:docMk/>
            <pc:sldMk cId="432753245" sldId="2147377307"/>
            <ac:spMk id="30" creationId="{20630F1F-9B2A-E687-AFB6-AAC696464076}"/>
          </ac:spMkLst>
        </pc:spChg>
        <pc:spChg chg="add del mod">
          <ac:chgData name="Steven Deutsch" userId="0aabbb08-65fc-4d58-943c-1b30355c9053" providerId="ADAL" clId="{E77F2D61-8790-4211-BC69-56B68AF229E9}" dt="2023-03-22T10:25:16.914" v="1904" actId="478"/>
          <ac:spMkLst>
            <pc:docMk/>
            <pc:sldMk cId="432753245" sldId="2147377307"/>
            <ac:spMk id="32" creationId="{83A6F7A7-360E-845D-E16B-C3871D21A017}"/>
          </ac:spMkLst>
        </pc:spChg>
        <pc:spChg chg="add del mod">
          <ac:chgData name="Steven Deutsch" userId="0aabbb08-65fc-4d58-943c-1b30355c9053" providerId="ADAL" clId="{E77F2D61-8790-4211-BC69-56B68AF229E9}" dt="2023-03-22T10:25:16.914" v="1904" actId="478"/>
          <ac:spMkLst>
            <pc:docMk/>
            <pc:sldMk cId="432753245" sldId="2147377307"/>
            <ac:spMk id="34" creationId="{CA91A9E6-C466-4044-6D79-2B8630D28533}"/>
          </ac:spMkLst>
        </pc:spChg>
        <pc:spChg chg="add del mod">
          <ac:chgData name="Steven Deutsch" userId="0aabbb08-65fc-4d58-943c-1b30355c9053" providerId="ADAL" clId="{E77F2D61-8790-4211-BC69-56B68AF229E9}" dt="2023-03-22T10:25:16.914" v="1904" actId="478"/>
          <ac:spMkLst>
            <pc:docMk/>
            <pc:sldMk cId="432753245" sldId="2147377307"/>
            <ac:spMk id="36" creationId="{D98FA9F5-680E-23C6-F1B3-A6EB4F20B962}"/>
          </ac:spMkLst>
        </pc:spChg>
        <pc:spChg chg="add del mod">
          <ac:chgData name="Steven Deutsch" userId="0aabbb08-65fc-4d58-943c-1b30355c9053" providerId="ADAL" clId="{E77F2D61-8790-4211-BC69-56B68AF229E9}" dt="2023-03-22T10:25:16.914" v="1904" actId="478"/>
          <ac:spMkLst>
            <pc:docMk/>
            <pc:sldMk cId="432753245" sldId="2147377307"/>
            <ac:spMk id="38" creationId="{868FDCCA-0AE9-13B4-5E74-D7686ECA2D29}"/>
          </ac:spMkLst>
        </pc:spChg>
        <pc:spChg chg="add del mod">
          <ac:chgData name="Steven Deutsch" userId="0aabbb08-65fc-4d58-943c-1b30355c9053" providerId="ADAL" clId="{E77F2D61-8790-4211-BC69-56B68AF229E9}" dt="2023-03-22T10:25:16.914" v="1904" actId="478"/>
          <ac:spMkLst>
            <pc:docMk/>
            <pc:sldMk cId="432753245" sldId="2147377307"/>
            <ac:spMk id="40" creationId="{824592B5-404E-BC40-205D-D01D72C32308}"/>
          </ac:spMkLst>
        </pc:spChg>
        <pc:spChg chg="add del mod">
          <ac:chgData name="Steven Deutsch" userId="0aabbb08-65fc-4d58-943c-1b30355c9053" providerId="ADAL" clId="{E77F2D61-8790-4211-BC69-56B68AF229E9}" dt="2023-03-22T10:25:16.914" v="1904" actId="478"/>
          <ac:spMkLst>
            <pc:docMk/>
            <pc:sldMk cId="432753245" sldId="2147377307"/>
            <ac:spMk id="42" creationId="{FE19B6EB-6F89-71FD-2C8E-837844EA76D5}"/>
          </ac:spMkLst>
        </pc:spChg>
        <pc:spChg chg="add del mod">
          <ac:chgData name="Steven Deutsch" userId="0aabbb08-65fc-4d58-943c-1b30355c9053" providerId="ADAL" clId="{E77F2D61-8790-4211-BC69-56B68AF229E9}" dt="2023-03-22T10:25:16.914" v="1904" actId="478"/>
          <ac:spMkLst>
            <pc:docMk/>
            <pc:sldMk cId="432753245" sldId="2147377307"/>
            <ac:spMk id="44" creationId="{354D36DA-EB1B-2933-D66D-B22850DF24D3}"/>
          </ac:spMkLst>
        </pc:spChg>
        <pc:spChg chg="add del mod">
          <ac:chgData name="Steven Deutsch" userId="0aabbb08-65fc-4d58-943c-1b30355c9053" providerId="ADAL" clId="{E77F2D61-8790-4211-BC69-56B68AF229E9}" dt="2023-03-22T10:25:16.914" v="1904" actId="478"/>
          <ac:spMkLst>
            <pc:docMk/>
            <pc:sldMk cId="432753245" sldId="2147377307"/>
            <ac:spMk id="47" creationId="{3566A681-1E92-F802-2942-A486343DAC50}"/>
          </ac:spMkLst>
        </pc:spChg>
        <pc:spChg chg="del">
          <ac:chgData name="Steven Deutsch" userId="0aabbb08-65fc-4d58-943c-1b30355c9053" providerId="ADAL" clId="{E77F2D61-8790-4211-BC69-56B68AF229E9}" dt="2023-03-22T10:25:11.305" v="1903" actId="478"/>
          <ac:spMkLst>
            <pc:docMk/>
            <pc:sldMk cId="432753245" sldId="2147377307"/>
            <ac:spMk id="88" creationId="{AEA909D9-62AD-0094-100D-B1C79755CB57}"/>
          </ac:spMkLst>
        </pc:spChg>
        <pc:spChg chg="del">
          <ac:chgData name="Steven Deutsch" userId="0aabbb08-65fc-4d58-943c-1b30355c9053" providerId="ADAL" clId="{E77F2D61-8790-4211-BC69-56B68AF229E9}" dt="2023-03-22T10:25:11.305" v="1903" actId="478"/>
          <ac:spMkLst>
            <pc:docMk/>
            <pc:sldMk cId="432753245" sldId="2147377307"/>
            <ac:spMk id="89" creationId="{61EF1D28-4C38-13FB-4633-130740BACED0}"/>
          </ac:spMkLst>
        </pc:spChg>
        <pc:spChg chg="del">
          <ac:chgData name="Steven Deutsch" userId="0aabbb08-65fc-4d58-943c-1b30355c9053" providerId="ADAL" clId="{E77F2D61-8790-4211-BC69-56B68AF229E9}" dt="2023-03-22T10:25:11.305" v="1903" actId="478"/>
          <ac:spMkLst>
            <pc:docMk/>
            <pc:sldMk cId="432753245" sldId="2147377307"/>
            <ac:spMk id="90" creationId="{A523DAFD-4F35-3926-4186-C4142A688C6D}"/>
          </ac:spMkLst>
        </pc:spChg>
        <pc:spChg chg="del">
          <ac:chgData name="Steven Deutsch" userId="0aabbb08-65fc-4d58-943c-1b30355c9053" providerId="ADAL" clId="{E77F2D61-8790-4211-BC69-56B68AF229E9}" dt="2023-03-22T10:25:11.305" v="1903" actId="478"/>
          <ac:spMkLst>
            <pc:docMk/>
            <pc:sldMk cId="432753245" sldId="2147377307"/>
            <ac:spMk id="94" creationId="{2CC7A099-C70A-496E-9759-249CF1847FD6}"/>
          </ac:spMkLst>
        </pc:spChg>
        <pc:spChg chg="del">
          <ac:chgData name="Steven Deutsch" userId="0aabbb08-65fc-4d58-943c-1b30355c9053" providerId="ADAL" clId="{E77F2D61-8790-4211-BC69-56B68AF229E9}" dt="2023-03-22T10:25:11.305" v="1903" actId="478"/>
          <ac:spMkLst>
            <pc:docMk/>
            <pc:sldMk cId="432753245" sldId="2147377307"/>
            <ac:spMk id="95" creationId="{52FE47E8-E650-F53B-2771-C398B10E2B11}"/>
          </ac:spMkLst>
        </pc:spChg>
        <pc:spChg chg="del">
          <ac:chgData name="Steven Deutsch" userId="0aabbb08-65fc-4d58-943c-1b30355c9053" providerId="ADAL" clId="{E77F2D61-8790-4211-BC69-56B68AF229E9}" dt="2023-03-22T10:25:11.305" v="1903" actId="478"/>
          <ac:spMkLst>
            <pc:docMk/>
            <pc:sldMk cId="432753245" sldId="2147377307"/>
            <ac:spMk id="96" creationId="{427136AD-A5E7-9687-B3E7-90CE33B26279}"/>
          </ac:spMkLst>
        </pc:spChg>
        <pc:spChg chg="del">
          <ac:chgData name="Steven Deutsch" userId="0aabbb08-65fc-4d58-943c-1b30355c9053" providerId="ADAL" clId="{E77F2D61-8790-4211-BC69-56B68AF229E9}" dt="2023-03-22T10:25:11.305" v="1903" actId="478"/>
          <ac:spMkLst>
            <pc:docMk/>
            <pc:sldMk cId="432753245" sldId="2147377307"/>
            <ac:spMk id="97" creationId="{2F1EE907-F569-529A-84A7-5BA9C6A280E1}"/>
          </ac:spMkLst>
        </pc:spChg>
        <pc:spChg chg="del">
          <ac:chgData name="Steven Deutsch" userId="0aabbb08-65fc-4d58-943c-1b30355c9053" providerId="ADAL" clId="{E77F2D61-8790-4211-BC69-56B68AF229E9}" dt="2023-03-22T10:25:11.305" v="1903" actId="478"/>
          <ac:spMkLst>
            <pc:docMk/>
            <pc:sldMk cId="432753245" sldId="2147377307"/>
            <ac:spMk id="98" creationId="{00447C93-BAB2-B0A3-851B-095D5B47CA7F}"/>
          </ac:spMkLst>
        </pc:spChg>
        <pc:spChg chg="del">
          <ac:chgData name="Steven Deutsch" userId="0aabbb08-65fc-4d58-943c-1b30355c9053" providerId="ADAL" clId="{E77F2D61-8790-4211-BC69-56B68AF229E9}" dt="2023-03-22T10:25:11.305" v="1903" actId="478"/>
          <ac:spMkLst>
            <pc:docMk/>
            <pc:sldMk cId="432753245" sldId="2147377307"/>
            <ac:spMk id="99" creationId="{E39DE418-F1BC-C759-82C4-DDBE04CBAF47}"/>
          </ac:spMkLst>
        </pc:spChg>
        <pc:spChg chg="del">
          <ac:chgData name="Steven Deutsch" userId="0aabbb08-65fc-4d58-943c-1b30355c9053" providerId="ADAL" clId="{E77F2D61-8790-4211-BC69-56B68AF229E9}" dt="2023-03-22T10:25:11.305" v="1903" actId="478"/>
          <ac:spMkLst>
            <pc:docMk/>
            <pc:sldMk cId="432753245" sldId="2147377307"/>
            <ac:spMk id="100" creationId="{61558475-E147-BB8B-A3A4-D29CA54F985F}"/>
          </ac:spMkLst>
        </pc:spChg>
        <pc:picChg chg="del">
          <ac:chgData name="Steven Deutsch" userId="0aabbb08-65fc-4d58-943c-1b30355c9053" providerId="ADAL" clId="{E77F2D61-8790-4211-BC69-56B68AF229E9}" dt="2023-03-22T10:25:11.305" v="1903" actId="478"/>
          <ac:picMkLst>
            <pc:docMk/>
            <pc:sldMk cId="432753245" sldId="2147377307"/>
            <ac:picMk id="46" creationId="{858E9692-1D19-987A-7859-D06E639D3BB3}"/>
          </ac:picMkLst>
        </pc:picChg>
        <pc:picChg chg="del">
          <ac:chgData name="Steven Deutsch" userId="0aabbb08-65fc-4d58-943c-1b30355c9053" providerId="ADAL" clId="{E77F2D61-8790-4211-BC69-56B68AF229E9}" dt="2023-03-22T10:25:11.305" v="1903" actId="478"/>
          <ac:picMkLst>
            <pc:docMk/>
            <pc:sldMk cId="432753245" sldId="2147377307"/>
            <ac:picMk id="48" creationId="{584545F9-AA63-55B1-EA81-A378A537F49B}"/>
          </ac:picMkLst>
        </pc:picChg>
        <pc:picChg chg="del">
          <ac:chgData name="Steven Deutsch" userId="0aabbb08-65fc-4d58-943c-1b30355c9053" providerId="ADAL" clId="{E77F2D61-8790-4211-BC69-56B68AF229E9}" dt="2023-03-22T10:25:11.305" v="1903" actId="478"/>
          <ac:picMkLst>
            <pc:docMk/>
            <pc:sldMk cId="432753245" sldId="2147377307"/>
            <ac:picMk id="50" creationId="{DB5D5E37-3894-714C-40E3-1880E2177F20}"/>
          </ac:picMkLst>
        </pc:picChg>
        <pc:picChg chg="del">
          <ac:chgData name="Steven Deutsch" userId="0aabbb08-65fc-4d58-943c-1b30355c9053" providerId="ADAL" clId="{E77F2D61-8790-4211-BC69-56B68AF229E9}" dt="2023-03-22T10:25:11.305" v="1903" actId="478"/>
          <ac:picMkLst>
            <pc:docMk/>
            <pc:sldMk cId="432753245" sldId="2147377307"/>
            <ac:picMk id="52" creationId="{6591614C-61B2-D2B0-376A-4029ACCF1F72}"/>
          </ac:picMkLst>
        </pc:picChg>
        <pc:picChg chg="del">
          <ac:chgData name="Steven Deutsch" userId="0aabbb08-65fc-4d58-943c-1b30355c9053" providerId="ADAL" clId="{E77F2D61-8790-4211-BC69-56B68AF229E9}" dt="2023-03-22T10:25:11.305" v="1903" actId="478"/>
          <ac:picMkLst>
            <pc:docMk/>
            <pc:sldMk cId="432753245" sldId="2147377307"/>
            <ac:picMk id="54" creationId="{C6F4DD8B-E9E4-81E0-9D83-53219496EE22}"/>
          </ac:picMkLst>
        </pc:picChg>
        <pc:picChg chg="del">
          <ac:chgData name="Steven Deutsch" userId="0aabbb08-65fc-4d58-943c-1b30355c9053" providerId="ADAL" clId="{E77F2D61-8790-4211-BC69-56B68AF229E9}" dt="2023-03-22T10:25:11.305" v="1903" actId="478"/>
          <ac:picMkLst>
            <pc:docMk/>
            <pc:sldMk cId="432753245" sldId="2147377307"/>
            <ac:picMk id="56" creationId="{5838E3C4-601B-83D7-D269-CA3CE778E740}"/>
          </ac:picMkLst>
        </pc:picChg>
        <pc:picChg chg="del">
          <ac:chgData name="Steven Deutsch" userId="0aabbb08-65fc-4d58-943c-1b30355c9053" providerId="ADAL" clId="{E77F2D61-8790-4211-BC69-56B68AF229E9}" dt="2023-03-22T10:25:11.305" v="1903" actId="478"/>
          <ac:picMkLst>
            <pc:docMk/>
            <pc:sldMk cId="432753245" sldId="2147377307"/>
            <ac:picMk id="58" creationId="{14045B37-1604-4F5B-00A1-46EF7404BC46}"/>
          </ac:picMkLst>
        </pc:picChg>
        <pc:picChg chg="del">
          <ac:chgData name="Steven Deutsch" userId="0aabbb08-65fc-4d58-943c-1b30355c9053" providerId="ADAL" clId="{E77F2D61-8790-4211-BC69-56B68AF229E9}" dt="2023-03-22T10:25:11.305" v="1903" actId="478"/>
          <ac:picMkLst>
            <pc:docMk/>
            <pc:sldMk cId="432753245" sldId="2147377307"/>
            <ac:picMk id="60" creationId="{75447626-97FD-2123-DD59-D136DA47D898}"/>
          </ac:picMkLst>
        </pc:picChg>
        <pc:picChg chg="del">
          <ac:chgData name="Steven Deutsch" userId="0aabbb08-65fc-4d58-943c-1b30355c9053" providerId="ADAL" clId="{E77F2D61-8790-4211-BC69-56B68AF229E9}" dt="2023-03-22T10:25:11.305" v="1903" actId="478"/>
          <ac:picMkLst>
            <pc:docMk/>
            <pc:sldMk cId="432753245" sldId="2147377307"/>
            <ac:picMk id="62" creationId="{5E5F207A-89F6-A97F-B891-1870BB78D44E}"/>
          </ac:picMkLst>
        </pc:picChg>
      </pc:sldChg>
      <pc:sldChg chg="addSp delSp modSp mod modAnim">
        <pc:chgData name="Steven Deutsch" userId="0aabbb08-65fc-4d58-943c-1b30355c9053" providerId="ADAL" clId="{E77F2D61-8790-4211-BC69-56B68AF229E9}" dt="2023-03-30T14:21:12.100" v="2636" actId="478"/>
        <pc:sldMkLst>
          <pc:docMk/>
          <pc:sldMk cId="620345120" sldId="2147377307"/>
        </pc:sldMkLst>
        <pc:spChg chg="mod">
          <ac:chgData name="Steven Deutsch" userId="0aabbb08-65fc-4d58-943c-1b30355c9053" providerId="ADAL" clId="{E77F2D61-8790-4211-BC69-56B68AF229E9}" dt="2023-03-22T10:26:29.555" v="1936" actId="5793"/>
          <ac:spMkLst>
            <pc:docMk/>
            <pc:sldMk cId="620345120" sldId="2147377307"/>
            <ac:spMk id="2" creationId="{13A82537-AAB4-944B-AD37-C10983948900}"/>
          </ac:spMkLst>
        </pc:spChg>
        <pc:spChg chg="del">
          <ac:chgData name="Steven Deutsch" userId="0aabbb08-65fc-4d58-943c-1b30355c9053" providerId="ADAL" clId="{E77F2D61-8790-4211-BC69-56B68AF229E9}" dt="2023-03-30T14:21:12.100" v="2636" actId="478"/>
          <ac:spMkLst>
            <pc:docMk/>
            <pc:sldMk cId="620345120" sldId="2147377307"/>
            <ac:spMk id="4" creationId="{642C327B-3866-5B6D-5EBB-F8BB07244E15}"/>
          </ac:spMkLst>
        </pc:spChg>
        <pc:spChg chg="del">
          <ac:chgData name="Steven Deutsch" userId="0aabbb08-65fc-4d58-943c-1b30355c9053" providerId="ADAL" clId="{E77F2D61-8790-4211-BC69-56B68AF229E9}" dt="2023-03-22T10:26:32.481" v="1937" actId="478"/>
          <ac:spMkLst>
            <pc:docMk/>
            <pc:sldMk cId="620345120" sldId="2147377307"/>
            <ac:spMk id="5" creationId="{E1DE2FE2-3C5C-B3EF-F7C8-1F400E3B2399}"/>
          </ac:spMkLst>
        </pc:spChg>
        <pc:spChg chg="mod">
          <ac:chgData name="Steven Deutsch" userId="0aabbb08-65fc-4d58-943c-1b30355c9053" providerId="ADAL" clId="{E77F2D61-8790-4211-BC69-56B68AF229E9}" dt="2023-03-22T10:26:38.136" v="1938"/>
          <ac:spMkLst>
            <pc:docMk/>
            <pc:sldMk cId="620345120" sldId="2147377307"/>
            <ac:spMk id="7" creationId="{B5F25F68-6F0E-DB7A-6A46-1A0531E30CB7}"/>
          </ac:spMkLst>
        </pc:spChg>
        <pc:spChg chg="mod">
          <ac:chgData name="Steven Deutsch" userId="0aabbb08-65fc-4d58-943c-1b30355c9053" providerId="ADAL" clId="{E77F2D61-8790-4211-BC69-56B68AF229E9}" dt="2023-03-22T10:26:38.136" v="1938"/>
          <ac:spMkLst>
            <pc:docMk/>
            <pc:sldMk cId="620345120" sldId="2147377307"/>
            <ac:spMk id="8" creationId="{96E08462-E0D1-846A-8465-1384123ACA4D}"/>
          </ac:spMkLst>
        </pc:spChg>
        <pc:spChg chg="mod">
          <ac:chgData name="Steven Deutsch" userId="0aabbb08-65fc-4d58-943c-1b30355c9053" providerId="ADAL" clId="{E77F2D61-8790-4211-BC69-56B68AF229E9}" dt="2023-03-22T10:26:38.136" v="1938"/>
          <ac:spMkLst>
            <pc:docMk/>
            <pc:sldMk cId="620345120" sldId="2147377307"/>
            <ac:spMk id="9" creationId="{5A1E4404-FAC7-5200-130A-CFACA121D2CF}"/>
          </ac:spMkLst>
        </pc:spChg>
        <pc:spChg chg="mod">
          <ac:chgData name="Steven Deutsch" userId="0aabbb08-65fc-4d58-943c-1b30355c9053" providerId="ADAL" clId="{E77F2D61-8790-4211-BC69-56B68AF229E9}" dt="2023-03-22T10:26:38.136" v="1938"/>
          <ac:spMkLst>
            <pc:docMk/>
            <pc:sldMk cId="620345120" sldId="2147377307"/>
            <ac:spMk id="10" creationId="{A09B7D63-80BC-0157-7F9E-B5D1CE0165FD}"/>
          </ac:spMkLst>
        </pc:spChg>
        <pc:spChg chg="add mod">
          <ac:chgData name="Steven Deutsch" userId="0aabbb08-65fc-4d58-943c-1b30355c9053" providerId="ADAL" clId="{E77F2D61-8790-4211-BC69-56B68AF229E9}" dt="2023-03-22T10:26:40.741" v="1939" actId="1076"/>
          <ac:spMkLst>
            <pc:docMk/>
            <pc:sldMk cId="620345120" sldId="2147377307"/>
            <ac:spMk id="11" creationId="{17F8B50E-241D-5ADF-1489-34DC0422817C}"/>
          </ac:spMkLst>
        </pc:spChg>
        <pc:spChg chg="add mod">
          <ac:chgData name="Steven Deutsch" userId="0aabbb08-65fc-4d58-943c-1b30355c9053" providerId="ADAL" clId="{E77F2D61-8790-4211-BC69-56B68AF229E9}" dt="2023-03-22T10:26:40.741" v="1939" actId="1076"/>
          <ac:spMkLst>
            <pc:docMk/>
            <pc:sldMk cId="620345120" sldId="2147377307"/>
            <ac:spMk id="12" creationId="{0F686CE5-14EF-92B0-1556-3F9F8A0C4A40}"/>
          </ac:spMkLst>
        </pc:spChg>
        <pc:spChg chg="add mod">
          <ac:chgData name="Steven Deutsch" userId="0aabbb08-65fc-4d58-943c-1b30355c9053" providerId="ADAL" clId="{E77F2D61-8790-4211-BC69-56B68AF229E9}" dt="2023-03-22T10:26:40.741" v="1939" actId="1076"/>
          <ac:spMkLst>
            <pc:docMk/>
            <pc:sldMk cId="620345120" sldId="2147377307"/>
            <ac:spMk id="13" creationId="{B3517761-0C85-0596-1A33-FA2625C9C2F9}"/>
          </ac:spMkLst>
        </pc:spChg>
        <pc:spChg chg="add mod">
          <ac:chgData name="Steven Deutsch" userId="0aabbb08-65fc-4d58-943c-1b30355c9053" providerId="ADAL" clId="{E77F2D61-8790-4211-BC69-56B68AF229E9}" dt="2023-03-22T10:26:40.741" v="1939" actId="1076"/>
          <ac:spMkLst>
            <pc:docMk/>
            <pc:sldMk cId="620345120" sldId="2147377307"/>
            <ac:spMk id="14" creationId="{A91200B5-410A-274D-FBC5-E538CBD9586E}"/>
          </ac:spMkLst>
        </pc:spChg>
        <pc:spChg chg="add mod">
          <ac:chgData name="Steven Deutsch" userId="0aabbb08-65fc-4d58-943c-1b30355c9053" providerId="ADAL" clId="{E77F2D61-8790-4211-BC69-56B68AF229E9}" dt="2023-03-22T10:26:40.741" v="1939" actId="1076"/>
          <ac:spMkLst>
            <pc:docMk/>
            <pc:sldMk cId="620345120" sldId="2147377307"/>
            <ac:spMk id="15" creationId="{0DD3C2F2-F687-4422-0A67-43964A9233F9}"/>
          </ac:spMkLst>
        </pc:spChg>
        <pc:spChg chg="add mod">
          <ac:chgData name="Steven Deutsch" userId="0aabbb08-65fc-4d58-943c-1b30355c9053" providerId="ADAL" clId="{E77F2D61-8790-4211-BC69-56B68AF229E9}" dt="2023-03-22T10:26:40.741" v="1939" actId="1076"/>
          <ac:spMkLst>
            <pc:docMk/>
            <pc:sldMk cId="620345120" sldId="2147377307"/>
            <ac:spMk id="16" creationId="{2E583937-1C58-5CB5-0E9B-55F809EACBD0}"/>
          </ac:spMkLst>
        </pc:spChg>
        <pc:spChg chg="add mod">
          <ac:chgData name="Steven Deutsch" userId="0aabbb08-65fc-4d58-943c-1b30355c9053" providerId="ADAL" clId="{E77F2D61-8790-4211-BC69-56B68AF229E9}" dt="2023-03-22T10:26:40.741" v="1939" actId="1076"/>
          <ac:spMkLst>
            <pc:docMk/>
            <pc:sldMk cId="620345120" sldId="2147377307"/>
            <ac:spMk id="17" creationId="{6F3238D0-3117-7C2C-2AC2-D5A90F3F1B1B}"/>
          </ac:spMkLst>
        </pc:spChg>
        <pc:spChg chg="add mod">
          <ac:chgData name="Steven Deutsch" userId="0aabbb08-65fc-4d58-943c-1b30355c9053" providerId="ADAL" clId="{E77F2D61-8790-4211-BC69-56B68AF229E9}" dt="2023-03-22T10:26:40.741" v="1939" actId="1076"/>
          <ac:spMkLst>
            <pc:docMk/>
            <pc:sldMk cId="620345120" sldId="2147377307"/>
            <ac:spMk id="18" creationId="{738CFE89-7328-EA4A-7A95-3F3AF3A8A2F3}"/>
          </ac:spMkLst>
        </pc:spChg>
        <pc:spChg chg="add mod">
          <ac:chgData name="Steven Deutsch" userId="0aabbb08-65fc-4d58-943c-1b30355c9053" providerId="ADAL" clId="{E77F2D61-8790-4211-BC69-56B68AF229E9}" dt="2023-03-22T10:26:40.741" v="1939" actId="1076"/>
          <ac:spMkLst>
            <pc:docMk/>
            <pc:sldMk cId="620345120" sldId="2147377307"/>
            <ac:spMk id="19" creationId="{0361993D-65AC-0EFE-220C-BFA3BE6FA176}"/>
          </ac:spMkLst>
        </pc:spChg>
        <pc:spChg chg="add mod">
          <ac:chgData name="Steven Deutsch" userId="0aabbb08-65fc-4d58-943c-1b30355c9053" providerId="ADAL" clId="{E77F2D61-8790-4211-BC69-56B68AF229E9}" dt="2023-03-22T10:26:40.741" v="1939" actId="1076"/>
          <ac:spMkLst>
            <pc:docMk/>
            <pc:sldMk cId="620345120" sldId="2147377307"/>
            <ac:spMk id="20" creationId="{6E69EA90-488A-48B0-F737-929E9557A394}"/>
          </ac:spMkLst>
        </pc:spChg>
        <pc:spChg chg="add mod">
          <ac:chgData name="Steven Deutsch" userId="0aabbb08-65fc-4d58-943c-1b30355c9053" providerId="ADAL" clId="{E77F2D61-8790-4211-BC69-56B68AF229E9}" dt="2023-03-22T10:26:40.741" v="1939" actId="1076"/>
          <ac:spMkLst>
            <pc:docMk/>
            <pc:sldMk cId="620345120" sldId="2147377307"/>
            <ac:spMk id="21" creationId="{23E903CE-6B7E-D010-C511-BD2BD18CE446}"/>
          </ac:spMkLst>
        </pc:spChg>
        <pc:spChg chg="add mod">
          <ac:chgData name="Steven Deutsch" userId="0aabbb08-65fc-4d58-943c-1b30355c9053" providerId="ADAL" clId="{E77F2D61-8790-4211-BC69-56B68AF229E9}" dt="2023-03-22T10:26:40.741" v="1939" actId="1076"/>
          <ac:spMkLst>
            <pc:docMk/>
            <pc:sldMk cId="620345120" sldId="2147377307"/>
            <ac:spMk id="22" creationId="{D15CAC18-18D0-8C1D-AD52-85A18C18556E}"/>
          </ac:spMkLst>
        </pc:spChg>
        <pc:spChg chg="add mod">
          <ac:chgData name="Steven Deutsch" userId="0aabbb08-65fc-4d58-943c-1b30355c9053" providerId="ADAL" clId="{E77F2D61-8790-4211-BC69-56B68AF229E9}" dt="2023-03-22T10:26:40.741" v="1939" actId="1076"/>
          <ac:spMkLst>
            <pc:docMk/>
            <pc:sldMk cId="620345120" sldId="2147377307"/>
            <ac:spMk id="23" creationId="{AACC9FED-6400-6E6B-5937-83D66727D691}"/>
          </ac:spMkLst>
        </pc:spChg>
        <pc:spChg chg="add mod">
          <ac:chgData name="Steven Deutsch" userId="0aabbb08-65fc-4d58-943c-1b30355c9053" providerId="ADAL" clId="{E77F2D61-8790-4211-BC69-56B68AF229E9}" dt="2023-03-22T10:26:40.741" v="1939" actId="1076"/>
          <ac:spMkLst>
            <pc:docMk/>
            <pc:sldMk cId="620345120" sldId="2147377307"/>
            <ac:spMk id="24" creationId="{AB62F7D6-1E42-6A8C-7BF7-1A6AF5BB6BA1}"/>
          </ac:spMkLst>
        </pc:spChg>
        <pc:spChg chg="add mod">
          <ac:chgData name="Steven Deutsch" userId="0aabbb08-65fc-4d58-943c-1b30355c9053" providerId="ADAL" clId="{E77F2D61-8790-4211-BC69-56B68AF229E9}" dt="2023-03-22T10:26:40.741" v="1939" actId="1076"/>
          <ac:spMkLst>
            <pc:docMk/>
            <pc:sldMk cId="620345120" sldId="2147377307"/>
            <ac:spMk id="25" creationId="{1809E90C-F89F-7BEA-2012-80ED869D1118}"/>
          </ac:spMkLst>
        </pc:spChg>
        <pc:spChg chg="add mod">
          <ac:chgData name="Steven Deutsch" userId="0aabbb08-65fc-4d58-943c-1b30355c9053" providerId="ADAL" clId="{E77F2D61-8790-4211-BC69-56B68AF229E9}" dt="2023-03-22T10:26:40.741" v="1939" actId="1076"/>
          <ac:spMkLst>
            <pc:docMk/>
            <pc:sldMk cId="620345120" sldId="2147377307"/>
            <ac:spMk id="26" creationId="{8A166BC2-F973-B207-5C58-C032073DFA66}"/>
          </ac:spMkLst>
        </pc:spChg>
        <pc:spChg chg="add mod">
          <ac:chgData name="Steven Deutsch" userId="0aabbb08-65fc-4d58-943c-1b30355c9053" providerId="ADAL" clId="{E77F2D61-8790-4211-BC69-56B68AF229E9}" dt="2023-03-22T10:26:40.741" v="1939" actId="1076"/>
          <ac:spMkLst>
            <pc:docMk/>
            <pc:sldMk cId="620345120" sldId="2147377307"/>
            <ac:spMk id="27" creationId="{00C381D0-9DFF-7D09-3D6A-7E8D6FA0A437}"/>
          </ac:spMkLst>
        </pc:spChg>
        <pc:spChg chg="add mod">
          <ac:chgData name="Steven Deutsch" userId="0aabbb08-65fc-4d58-943c-1b30355c9053" providerId="ADAL" clId="{E77F2D61-8790-4211-BC69-56B68AF229E9}" dt="2023-03-22T10:26:40.741" v="1939" actId="1076"/>
          <ac:spMkLst>
            <pc:docMk/>
            <pc:sldMk cId="620345120" sldId="2147377307"/>
            <ac:spMk id="28" creationId="{BACC3E50-3974-296E-B2BC-18B18E14D48B}"/>
          </ac:spMkLst>
        </pc:spChg>
        <pc:spChg chg="add mod">
          <ac:chgData name="Steven Deutsch" userId="0aabbb08-65fc-4d58-943c-1b30355c9053" providerId="ADAL" clId="{E77F2D61-8790-4211-BC69-56B68AF229E9}" dt="2023-03-22T10:26:40.741" v="1939" actId="1076"/>
          <ac:spMkLst>
            <pc:docMk/>
            <pc:sldMk cId="620345120" sldId="2147377307"/>
            <ac:spMk id="29" creationId="{541822D9-3D89-0168-0D8C-37DAA1C3C2F0}"/>
          </ac:spMkLst>
        </pc:spChg>
        <pc:spChg chg="add mod">
          <ac:chgData name="Steven Deutsch" userId="0aabbb08-65fc-4d58-943c-1b30355c9053" providerId="ADAL" clId="{E77F2D61-8790-4211-BC69-56B68AF229E9}" dt="2023-03-22T10:26:40.741" v="1939" actId="1076"/>
          <ac:spMkLst>
            <pc:docMk/>
            <pc:sldMk cId="620345120" sldId="2147377307"/>
            <ac:spMk id="30" creationId="{72B6D1E3-49B3-4014-434A-BD8E432ED669}"/>
          </ac:spMkLst>
        </pc:spChg>
        <pc:spChg chg="add mod">
          <ac:chgData name="Steven Deutsch" userId="0aabbb08-65fc-4d58-943c-1b30355c9053" providerId="ADAL" clId="{E77F2D61-8790-4211-BC69-56B68AF229E9}" dt="2023-03-22T10:26:40.741" v="1939" actId="1076"/>
          <ac:spMkLst>
            <pc:docMk/>
            <pc:sldMk cId="620345120" sldId="2147377307"/>
            <ac:spMk id="31" creationId="{4EB65B74-2D3F-35A4-AC2E-50FA9690CB32}"/>
          </ac:spMkLst>
        </pc:spChg>
        <pc:spChg chg="add mod">
          <ac:chgData name="Steven Deutsch" userId="0aabbb08-65fc-4d58-943c-1b30355c9053" providerId="ADAL" clId="{E77F2D61-8790-4211-BC69-56B68AF229E9}" dt="2023-03-22T10:26:40.741" v="1939" actId="1076"/>
          <ac:spMkLst>
            <pc:docMk/>
            <pc:sldMk cId="620345120" sldId="2147377307"/>
            <ac:spMk id="32" creationId="{B4299A2F-3C2D-C7B2-45CA-60D8BCE6931D}"/>
          </ac:spMkLst>
        </pc:spChg>
        <pc:spChg chg="add mod">
          <ac:chgData name="Steven Deutsch" userId="0aabbb08-65fc-4d58-943c-1b30355c9053" providerId="ADAL" clId="{E77F2D61-8790-4211-BC69-56B68AF229E9}" dt="2023-03-22T10:26:40.741" v="1939" actId="1076"/>
          <ac:spMkLst>
            <pc:docMk/>
            <pc:sldMk cId="620345120" sldId="2147377307"/>
            <ac:spMk id="33" creationId="{482E24B9-758C-EAB3-201F-A8F85455477E}"/>
          </ac:spMkLst>
        </pc:spChg>
        <pc:spChg chg="add mod">
          <ac:chgData name="Steven Deutsch" userId="0aabbb08-65fc-4d58-943c-1b30355c9053" providerId="ADAL" clId="{E77F2D61-8790-4211-BC69-56B68AF229E9}" dt="2023-03-22T10:26:40.741" v="1939" actId="1076"/>
          <ac:spMkLst>
            <pc:docMk/>
            <pc:sldMk cId="620345120" sldId="2147377307"/>
            <ac:spMk id="34" creationId="{6E05A35E-6F1A-3A24-4C32-291C8B39F780}"/>
          </ac:spMkLst>
        </pc:spChg>
        <pc:spChg chg="add mod">
          <ac:chgData name="Steven Deutsch" userId="0aabbb08-65fc-4d58-943c-1b30355c9053" providerId="ADAL" clId="{E77F2D61-8790-4211-BC69-56B68AF229E9}" dt="2023-03-22T10:26:40.741" v="1939" actId="1076"/>
          <ac:spMkLst>
            <pc:docMk/>
            <pc:sldMk cId="620345120" sldId="2147377307"/>
            <ac:spMk id="35" creationId="{7106B06F-DB28-2C94-E966-C9704CE2BF97}"/>
          </ac:spMkLst>
        </pc:spChg>
        <pc:spChg chg="add mod">
          <ac:chgData name="Steven Deutsch" userId="0aabbb08-65fc-4d58-943c-1b30355c9053" providerId="ADAL" clId="{E77F2D61-8790-4211-BC69-56B68AF229E9}" dt="2023-03-22T10:26:40.741" v="1939" actId="1076"/>
          <ac:spMkLst>
            <pc:docMk/>
            <pc:sldMk cId="620345120" sldId="2147377307"/>
            <ac:spMk id="36" creationId="{3EB1E02B-5DE0-8783-9283-A74868FB82B7}"/>
          </ac:spMkLst>
        </pc:spChg>
        <pc:spChg chg="add mod">
          <ac:chgData name="Steven Deutsch" userId="0aabbb08-65fc-4d58-943c-1b30355c9053" providerId="ADAL" clId="{E77F2D61-8790-4211-BC69-56B68AF229E9}" dt="2023-03-22T10:26:40.741" v="1939" actId="1076"/>
          <ac:spMkLst>
            <pc:docMk/>
            <pc:sldMk cId="620345120" sldId="2147377307"/>
            <ac:spMk id="37" creationId="{53F4C018-B7EB-5C38-E31B-F989E5E70A48}"/>
          </ac:spMkLst>
        </pc:spChg>
        <pc:spChg chg="mod">
          <ac:chgData name="Steven Deutsch" userId="0aabbb08-65fc-4d58-943c-1b30355c9053" providerId="ADAL" clId="{E77F2D61-8790-4211-BC69-56B68AF229E9}" dt="2023-03-22T10:26:38.136" v="1938"/>
          <ac:spMkLst>
            <pc:docMk/>
            <pc:sldMk cId="620345120" sldId="2147377307"/>
            <ac:spMk id="55" creationId="{C58EF98F-B602-4633-00F1-7D91DCBFD3DB}"/>
          </ac:spMkLst>
        </pc:spChg>
        <pc:spChg chg="mod">
          <ac:chgData name="Steven Deutsch" userId="0aabbb08-65fc-4d58-943c-1b30355c9053" providerId="ADAL" clId="{E77F2D61-8790-4211-BC69-56B68AF229E9}" dt="2023-03-22T10:26:38.136" v="1938"/>
          <ac:spMkLst>
            <pc:docMk/>
            <pc:sldMk cId="620345120" sldId="2147377307"/>
            <ac:spMk id="60" creationId="{6FDE4A68-32C0-13E7-3C83-9D90D1C82737}"/>
          </ac:spMkLst>
        </pc:spChg>
        <pc:spChg chg="mod">
          <ac:chgData name="Steven Deutsch" userId="0aabbb08-65fc-4d58-943c-1b30355c9053" providerId="ADAL" clId="{E77F2D61-8790-4211-BC69-56B68AF229E9}" dt="2023-03-22T10:26:38.136" v="1938"/>
          <ac:spMkLst>
            <pc:docMk/>
            <pc:sldMk cId="620345120" sldId="2147377307"/>
            <ac:spMk id="63" creationId="{577190BD-55C8-7ED5-2630-643C5BA100F1}"/>
          </ac:spMkLst>
        </pc:spChg>
        <pc:spChg chg="mod">
          <ac:chgData name="Steven Deutsch" userId="0aabbb08-65fc-4d58-943c-1b30355c9053" providerId="ADAL" clId="{E77F2D61-8790-4211-BC69-56B68AF229E9}" dt="2023-03-22T10:26:38.136" v="1938"/>
          <ac:spMkLst>
            <pc:docMk/>
            <pc:sldMk cId="620345120" sldId="2147377307"/>
            <ac:spMk id="66" creationId="{39E730EC-1FC5-1563-E8DB-21495911C7E4}"/>
          </ac:spMkLst>
        </pc:spChg>
        <pc:spChg chg="mod">
          <ac:chgData name="Steven Deutsch" userId="0aabbb08-65fc-4d58-943c-1b30355c9053" providerId="ADAL" clId="{E77F2D61-8790-4211-BC69-56B68AF229E9}" dt="2023-03-22T10:26:38.136" v="1938"/>
          <ac:spMkLst>
            <pc:docMk/>
            <pc:sldMk cId="620345120" sldId="2147377307"/>
            <ac:spMk id="71" creationId="{A025E9CC-E6BC-BA13-ABB6-A7FC848E34E5}"/>
          </ac:spMkLst>
        </pc:spChg>
        <pc:spChg chg="mod">
          <ac:chgData name="Steven Deutsch" userId="0aabbb08-65fc-4d58-943c-1b30355c9053" providerId="ADAL" clId="{E77F2D61-8790-4211-BC69-56B68AF229E9}" dt="2023-03-22T10:26:38.136" v="1938"/>
          <ac:spMkLst>
            <pc:docMk/>
            <pc:sldMk cId="620345120" sldId="2147377307"/>
            <ac:spMk id="74" creationId="{78DE9008-1ECA-E7F0-83C3-92204DBC195D}"/>
          </ac:spMkLst>
        </pc:spChg>
        <pc:spChg chg="mod">
          <ac:chgData name="Steven Deutsch" userId="0aabbb08-65fc-4d58-943c-1b30355c9053" providerId="ADAL" clId="{E77F2D61-8790-4211-BC69-56B68AF229E9}" dt="2023-03-22T10:26:38.136" v="1938"/>
          <ac:spMkLst>
            <pc:docMk/>
            <pc:sldMk cId="620345120" sldId="2147377307"/>
            <ac:spMk id="83" creationId="{AB75ED7F-D223-7BEA-66AE-CF819ED63BC2}"/>
          </ac:spMkLst>
        </pc:spChg>
        <pc:spChg chg="mod">
          <ac:chgData name="Steven Deutsch" userId="0aabbb08-65fc-4d58-943c-1b30355c9053" providerId="ADAL" clId="{E77F2D61-8790-4211-BC69-56B68AF229E9}" dt="2023-03-22T10:26:38.136" v="1938"/>
          <ac:spMkLst>
            <pc:docMk/>
            <pc:sldMk cId="620345120" sldId="2147377307"/>
            <ac:spMk id="84" creationId="{E6029AF8-98AF-6E81-4F74-A0611318A9FC}"/>
          </ac:spMkLst>
        </pc:spChg>
        <pc:spChg chg="mod">
          <ac:chgData name="Steven Deutsch" userId="0aabbb08-65fc-4d58-943c-1b30355c9053" providerId="ADAL" clId="{E77F2D61-8790-4211-BC69-56B68AF229E9}" dt="2023-03-22T10:26:38.136" v="1938"/>
          <ac:spMkLst>
            <pc:docMk/>
            <pc:sldMk cId="620345120" sldId="2147377307"/>
            <ac:spMk id="85" creationId="{CA371FC2-3B1F-EB62-8657-F751C8DAE9A0}"/>
          </ac:spMkLst>
        </pc:spChg>
        <pc:spChg chg="mod">
          <ac:chgData name="Steven Deutsch" userId="0aabbb08-65fc-4d58-943c-1b30355c9053" providerId="ADAL" clId="{E77F2D61-8790-4211-BC69-56B68AF229E9}" dt="2023-03-22T10:26:38.136" v="1938"/>
          <ac:spMkLst>
            <pc:docMk/>
            <pc:sldMk cId="620345120" sldId="2147377307"/>
            <ac:spMk id="91" creationId="{AD4ED187-5721-6017-9EAB-B23718CC4C35}"/>
          </ac:spMkLst>
        </pc:spChg>
        <pc:spChg chg="add mod">
          <ac:chgData name="Steven Deutsch" userId="0aabbb08-65fc-4d58-943c-1b30355c9053" providerId="ADAL" clId="{E77F2D61-8790-4211-BC69-56B68AF229E9}" dt="2023-03-22T10:26:40.741" v="1939" actId="1076"/>
          <ac:spMkLst>
            <pc:docMk/>
            <pc:sldMk cId="620345120" sldId="2147377307"/>
            <ac:spMk id="92" creationId="{E390EB71-7759-2314-3BE2-253EDD497F69}"/>
          </ac:spMkLst>
        </pc:spChg>
        <pc:spChg chg="add mod">
          <ac:chgData name="Steven Deutsch" userId="0aabbb08-65fc-4d58-943c-1b30355c9053" providerId="ADAL" clId="{E77F2D61-8790-4211-BC69-56B68AF229E9}" dt="2023-03-22T10:26:40.741" v="1939" actId="1076"/>
          <ac:spMkLst>
            <pc:docMk/>
            <pc:sldMk cId="620345120" sldId="2147377307"/>
            <ac:spMk id="93" creationId="{89F6E923-840D-3DDE-D573-D94AD94BA0BE}"/>
          </ac:spMkLst>
        </pc:spChg>
        <pc:spChg chg="add mod">
          <ac:chgData name="Steven Deutsch" userId="0aabbb08-65fc-4d58-943c-1b30355c9053" providerId="ADAL" clId="{E77F2D61-8790-4211-BC69-56B68AF229E9}" dt="2023-03-22T10:26:40.741" v="1939" actId="1076"/>
          <ac:spMkLst>
            <pc:docMk/>
            <pc:sldMk cId="620345120" sldId="2147377307"/>
            <ac:spMk id="94" creationId="{DDEE1E55-1874-B1FA-A6EB-5563CC54DA26}"/>
          </ac:spMkLst>
        </pc:spChg>
        <pc:spChg chg="add mod">
          <ac:chgData name="Steven Deutsch" userId="0aabbb08-65fc-4d58-943c-1b30355c9053" providerId="ADAL" clId="{E77F2D61-8790-4211-BC69-56B68AF229E9}" dt="2023-03-22T10:26:40.741" v="1939" actId="1076"/>
          <ac:spMkLst>
            <pc:docMk/>
            <pc:sldMk cId="620345120" sldId="2147377307"/>
            <ac:spMk id="95" creationId="{0A7BF79B-777D-3268-D1AB-7BDBA1E70F35}"/>
          </ac:spMkLst>
        </pc:spChg>
        <pc:grpChg chg="add mod">
          <ac:chgData name="Steven Deutsch" userId="0aabbb08-65fc-4d58-943c-1b30355c9053" providerId="ADAL" clId="{E77F2D61-8790-4211-BC69-56B68AF229E9}" dt="2023-03-22T10:26:40.741" v="1939" actId="1076"/>
          <ac:grpSpMkLst>
            <pc:docMk/>
            <pc:sldMk cId="620345120" sldId="2147377307"/>
            <ac:grpSpMk id="6" creationId="{5303AB6E-6985-6F6E-142C-D40E6C9F65F2}"/>
          </ac:grpSpMkLst>
        </pc:grpChg>
        <pc:grpChg chg="add mod">
          <ac:chgData name="Steven Deutsch" userId="0aabbb08-65fc-4d58-943c-1b30355c9053" providerId="ADAL" clId="{E77F2D61-8790-4211-BC69-56B68AF229E9}" dt="2023-03-22T10:26:40.741" v="1939" actId="1076"/>
          <ac:grpSpMkLst>
            <pc:docMk/>
            <pc:sldMk cId="620345120" sldId="2147377307"/>
            <ac:grpSpMk id="38" creationId="{A3296BF4-F6AE-635A-5A1F-FBF78D00261B}"/>
          </ac:grpSpMkLst>
        </pc:grpChg>
        <pc:grpChg chg="mod">
          <ac:chgData name="Steven Deutsch" userId="0aabbb08-65fc-4d58-943c-1b30355c9053" providerId="ADAL" clId="{E77F2D61-8790-4211-BC69-56B68AF229E9}" dt="2023-03-22T10:26:38.136" v="1938"/>
          <ac:grpSpMkLst>
            <pc:docMk/>
            <pc:sldMk cId="620345120" sldId="2147377307"/>
            <ac:grpSpMk id="42" creationId="{5CFA11C8-83EE-B924-C5EE-63CE1EA2814F}"/>
          </ac:grpSpMkLst>
        </pc:grpChg>
        <pc:grpChg chg="mod">
          <ac:chgData name="Steven Deutsch" userId="0aabbb08-65fc-4d58-943c-1b30355c9053" providerId="ADAL" clId="{E77F2D61-8790-4211-BC69-56B68AF229E9}" dt="2023-03-22T10:26:38.136" v="1938"/>
          <ac:grpSpMkLst>
            <pc:docMk/>
            <pc:sldMk cId="620345120" sldId="2147377307"/>
            <ac:grpSpMk id="44" creationId="{D71D321D-78EE-17FC-21D3-8C0A649F089B}"/>
          </ac:grpSpMkLst>
        </pc:grpChg>
        <pc:grpChg chg="mod">
          <ac:chgData name="Steven Deutsch" userId="0aabbb08-65fc-4d58-943c-1b30355c9053" providerId="ADAL" clId="{E77F2D61-8790-4211-BC69-56B68AF229E9}" dt="2023-03-22T10:26:38.136" v="1938"/>
          <ac:grpSpMkLst>
            <pc:docMk/>
            <pc:sldMk cId="620345120" sldId="2147377307"/>
            <ac:grpSpMk id="45" creationId="{B36598DF-36D5-982B-E6C8-E124A405A27E}"/>
          </ac:grpSpMkLst>
        </pc:grpChg>
        <pc:grpChg chg="mod">
          <ac:chgData name="Steven Deutsch" userId="0aabbb08-65fc-4d58-943c-1b30355c9053" providerId="ADAL" clId="{E77F2D61-8790-4211-BC69-56B68AF229E9}" dt="2023-03-22T10:26:38.136" v="1938"/>
          <ac:grpSpMkLst>
            <pc:docMk/>
            <pc:sldMk cId="620345120" sldId="2147377307"/>
            <ac:grpSpMk id="46" creationId="{A1CF7ACF-4229-FCE6-EA3C-F72A0CD0A83E}"/>
          </ac:grpSpMkLst>
        </pc:grpChg>
        <pc:grpChg chg="mod">
          <ac:chgData name="Steven Deutsch" userId="0aabbb08-65fc-4d58-943c-1b30355c9053" providerId="ADAL" clId="{E77F2D61-8790-4211-BC69-56B68AF229E9}" dt="2023-03-22T10:26:38.136" v="1938"/>
          <ac:grpSpMkLst>
            <pc:docMk/>
            <pc:sldMk cId="620345120" sldId="2147377307"/>
            <ac:grpSpMk id="47" creationId="{29CD090A-9073-7AF7-4717-A45BF1ADEC95}"/>
          </ac:grpSpMkLst>
        </pc:grpChg>
        <pc:grpChg chg="mod">
          <ac:chgData name="Steven Deutsch" userId="0aabbb08-65fc-4d58-943c-1b30355c9053" providerId="ADAL" clId="{E77F2D61-8790-4211-BC69-56B68AF229E9}" dt="2023-03-22T10:26:38.136" v="1938"/>
          <ac:grpSpMkLst>
            <pc:docMk/>
            <pc:sldMk cId="620345120" sldId="2147377307"/>
            <ac:grpSpMk id="49" creationId="{D7B70494-710B-FDA9-EAEF-C6A18166F15F}"/>
          </ac:grpSpMkLst>
        </pc:grpChg>
        <pc:grpChg chg="mod">
          <ac:chgData name="Steven Deutsch" userId="0aabbb08-65fc-4d58-943c-1b30355c9053" providerId="ADAL" clId="{E77F2D61-8790-4211-BC69-56B68AF229E9}" dt="2023-03-22T10:26:38.136" v="1938"/>
          <ac:grpSpMkLst>
            <pc:docMk/>
            <pc:sldMk cId="620345120" sldId="2147377307"/>
            <ac:grpSpMk id="50" creationId="{1A773AA1-A282-8EB5-25BB-09F604B9B32E}"/>
          </ac:grpSpMkLst>
        </pc:grpChg>
        <pc:grpChg chg="mod">
          <ac:chgData name="Steven Deutsch" userId="0aabbb08-65fc-4d58-943c-1b30355c9053" providerId="ADAL" clId="{E77F2D61-8790-4211-BC69-56B68AF229E9}" dt="2023-03-22T10:26:38.136" v="1938"/>
          <ac:grpSpMkLst>
            <pc:docMk/>
            <pc:sldMk cId="620345120" sldId="2147377307"/>
            <ac:grpSpMk id="51" creationId="{41C65E35-6960-B648-3951-A0752FBB3768}"/>
          </ac:grpSpMkLst>
        </pc:grpChg>
        <pc:cxnChg chg="mod">
          <ac:chgData name="Steven Deutsch" userId="0aabbb08-65fc-4d58-943c-1b30355c9053" providerId="ADAL" clId="{E77F2D61-8790-4211-BC69-56B68AF229E9}" dt="2023-03-22T10:26:38.136" v="1938"/>
          <ac:cxnSpMkLst>
            <pc:docMk/>
            <pc:sldMk cId="620345120" sldId="2147377307"/>
            <ac:cxnSpMk id="39" creationId="{9E8ABEE5-2AF4-0823-56E6-349E01B5A72D}"/>
          </ac:cxnSpMkLst>
        </pc:cxnChg>
        <pc:cxnChg chg="mod">
          <ac:chgData name="Steven Deutsch" userId="0aabbb08-65fc-4d58-943c-1b30355c9053" providerId="ADAL" clId="{E77F2D61-8790-4211-BC69-56B68AF229E9}" dt="2023-03-22T10:26:38.136" v="1938"/>
          <ac:cxnSpMkLst>
            <pc:docMk/>
            <pc:sldMk cId="620345120" sldId="2147377307"/>
            <ac:cxnSpMk id="40" creationId="{5CEF8C86-5F0F-5B08-1E81-4B06BADCC6BE}"/>
          </ac:cxnSpMkLst>
        </pc:cxnChg>
        <pc:cxnChg chg="mod">
          <ac:chgData name="Steven Deutsch" userId="0aabbb08-65fc-4d58-943c-1b30355c9053" providerId="ADAL" clId="{E77F2D61-8790-4211-BC69-56B68AF229E9}" dt="2023-03-22T10:26:38.136" v="1938"/>
          <ac:cxnSpMkLst>
            <pc:docMk/>
            <pc:sldMk cId="620345120" sldId="2147377307"/>
            <ac:cxnSpMk id="41" creationId="{A4D89885-5760-C629-6561-1E37B310170C}"/>
          </ac:cxnSpMkLst>
        </pc:cxnChg>
        <pc:cxnChg chg="mod">
          <ac:chgData name="Steven Deutsch" userId="0aabbb08-65fc-4d58-943c-1b30355c9053" providerId="ADAL" clId="{E77F2D61-8790-4211-BC69-56B68AF229E9}" dt="2023-03-22T10:26:38.136" v="1938"/>
          <ac:cxnSpMkLst>
            <pc:docMk/>
            <pc:sldMk cId="620345120" sldId="2147377307"/>
            <ac:cxnSpMk id="43" creationId="{2BD1CF4E-DF4B-5276-2E0C-297653B61206}"/>
          </ac:cxnSpMkLst>
        </pc:cxnChg>
        <pc:cxnChg chg="mod">
          <ac:chgData name="Steven Deutsch" userId="0aabbb08-65fc-4d58-943c-1b30355c9053" providerId="ADAL" clId="{E77F2D61-8790-4211-BC69-56B68AF229E9}" dt="2023-03-22T10:26:38.136" v="1938"/>
          <ac:cxnSpMkLst>
            <pc:docMk/>
            <pc:sldMk cId="620345120" sldId="2147377307"/>
            <ac:cxnSpMk id="48" creationId="{40D80FD3-4341-351E-449F-E65C6B332103}"/>
          </ac:cxnSpMkLst>
        </pc:cxnChg>
        <pc:cxnChg chg="mod">
          <ac:chgData name="Steven Deutsch" userId="0aabbb08-65fc-4d58-943c-1b30355c9053" providerId="ADAL" clId="{E77F2D61-8790-4211-BC69-56B68AF229E9}" dt="2023-03-22T10:26:38.136" v="1938"/>
          <ac:cxnSpMkLst>
            <pc:docMk/>
            <pc:sldMk cId="620345120" sldId="2147377307"/>
            <ac:cxnSpMk id="52" creationId="{045865AD-6033-3DD5-7D4D-63803968C311}"/>
          </ac:cxnSpMkLst>
        </pc:cxnChg>
        <pc:cxnChg chg="mod">
          <ac:chgData name="Steven Deutsch" userId="0aabbb08-65fc-4d58-943c-1b30355c9053" providerId="ADAL" clId="{E77F2D61-8790-4211-BC69-56B68AF229E9}" dt="2023-03-22T10:26:40.741" v="1939" actId="1076"/>
          <ac:cxnSpMkLst>
            <pc:docMk/>
            <pc:sldMk cId="620345120" sldId="2147377307"/>
            <ac:cxnSpMk id="53" creationId="{318D572C-0EAA-D76C-CEE8-8C6D321DC74E}"/>
          </ac:cxnSpMkLst>
        </pc:cxnChg>
        <pc:cxnChg chg="mod">
          <ac:chgData name="Steven Deutsch" userId="0aabbb08-65fc-4d58-943c-1b30355c9053" providerId="ADAL" clId="{E77F2D61-8790-4211-BC69-56B68AF229E9}" dt="2023-03-22T10:26:38.136" v="1938"/>
          <ac:cxnSpMkLst>
            <pc:docMk/>
            <pc:sldMk cId="620345120" sldId="2147377307"/>
            <ac:cxnSpMk id="54" creationId="{B474CD68-F7C0-D67A-38F6-F9B5F992EF4D}"/>
          </ac:cxnSpMkLst>
        </pc:cxnChg>
        <pc:cxnChg chg="mod">
          <ac:chgData name="Steven Deutsch" userId="0aabbb08-65fc-4d58-943c-1b30355c9053" providerId="ADAL" clId="{E77F2D61-8790-4211-BC69-56B68AF229E9}" dt="2023-03-22T10:26:38.136" v="1938"/>
          <ac:cxnSpMkLst>
            <pc:docMk/>
            <pc:sldMk cId="620345120" sldId="2147377307"/>
            <ac:cxnSpMk id="56" creationId="{87632BCD-8B2F-7B5D-4780-A069F8DF35D3}"/>
          </ac:cxnSpMkLst>
        </pc:cxnChg>
        <pc:cxnChg chg="mod">
          <ac:chgData name="Steven Deutsch" userId="0aabbb08-65fc-4d58-943c-1b30355c9053" providerId="ADAL" clId="{E77F2D61-8790-4211-BC69-56B68AF229E9}" dt="2023-03-22T10:26:38.136" v="1938"/>
          <ac:cxnSpMkLst>
            <pc:docMk/>
            <pc:sldMk cId="620345120" sldId="2147377307"/>
            <ac:cxnSpMk id="57" creationId="{A4CABECE-42FA-F1D5-204C-60FE5F8864ED}"/>
          </ac:cxnSpMkLst>
        </pc:cxnChg>
        <pc:cxnChg chg="mod">
          <ac:chgData name="Steven Deutsch" userId="0aabbb08-65fc-4d58-943c-1b30355c9053" providerId="ADAL" clId="{E77F2D61-8790-4211-BC69-56B68AF229E9}" dt="2023-03-22T10:26:40.741" v="1939" actId="1076"/>
          <ac:cxnSpMkLst>
            <pc:docMk/>
            <pc:sldMk cId="620345120" sldId="2147377307"/>
            <ac:cxnSpMk id="58" creationId="{1B6A3438-5BF6-335C-7CAA-54C455F74B9F}"/>
          </ac:cxnSpMkLst>
        </pc:cxnChg>
        <pc:cxnChg chg="mod">
          <ac:chgData name="Steven Deutsch" userId="0aabbb08-65fc-4d58-943c-1b30355c9053" providerId="ADAL" clId="{E77F2D61-8790-4211-BC69-56B68AF229E9}" dt="2023-03-22T10:26:38.136" v="1938"/>
          <ac:cxnSpMkLst>
            <pc:docMk/>
            <pc:sldMk cId="620345120" sldId="2147377307"/>
            <ac:cxnSpMk id="59" creationId="{C5B47594-5806-4E91-7B0C-581FBB8EBFF6}"/>
          </ac:cxnSpMkLst>
        </pc:cxnChg>
        <pc:cxnChg chg="mod">
          <ac:chgData name="Steven Deutsch" userId="0aabbb08-65fc-4d58-943c-1b30355c9053" providerId="ADAL" clId="{E77F2D61-8790-4211-BC69-56B68AF229E9}" dt="2023-03-22T10:26:38.136" v="1938"/>
          <ac:cxnSpMkLst>
            <pc:docMk/>
            <pc:sldMk cId="620345120" sldId="2147377307"/>
            <ac:cxnSpMk id="61" creationId="{6C45E6E3-9E57-5F5D-BA8D-FF4EBE115744}"/>
          </ac:cxnSpMkLst>
        </pc:cxnChg>
        <pc:cxnChg chg="mod">
          <ac:chgData name="Steven Deutsch" userId="0aabbb08-65fc-4d58-943c-1b30355c9053" providerId="ADAL" clId="{E77F2D61-8790-4211-BC69-56B68AF229E9}" dt="2023-03-22T10:26:38.136" v="1938"/>
          <ac:cxnSpMkLst>
            <pc:docMk/>
            <pc:sldMk cId="620345120" sldId="2147377307"/>
            <ac:cxnSpMk id="62" creationId="{67ADD3D0-FFAA-EDD6-2697-44EAFFF82D7B}"/>
          </ac:cxnSpMkLst>
        </pc:cxnChg>
        <pc:cxnChg chg="mod">
          <ac:chgData name="Steven Deutsch" userId="0aabbb08-65fc-4d58-943c-1b30355c9053" providerId="ADAL" clId="{E77F2D61-8790-4211-BC69-56B68AF229E9}" dt="2023-03-22T10:26:38.136" v="1938"/>
          <ac:cxnSpMkLst>
            <pc:docMk/>
            <pc:sldMk cId="620345120" sldId="2147377307"/>
            <ac:cxnSpMk id="64" creationId="{6AB829E1-5A60-7625-8E2D-3BD6B76EDA0E}"/>
          </ac:cxnSpMkLst>
        </pc:cxnChg>
        <pc:cxnChg chg="mod">
          <ac:chgData name="Steven Deutsch" userId="0aabbb08-65fc-4d58-943c-1b30355c9053" providerId="ADAL" clId="{E77F2D61-8790-4211-BC69-56B68AF229E9}" dt="2023-03-22T10:26:38.136" v="1938"/>
          <ac:cxnSpMkLst>
            <pc:docMk/>
            <pc:sldMk cId="620345120" sldId="2147377307"/>
            <ac:cxnSpMk id="65" creationId="{2BFA7832-6B7F-C828-2F0C-3018252D1D9C}"/>
          </ac:cxnSpMkLst>
        </pc:cxnChg>
        <pc:cxnChg chg="mod">
          <ac:chgData name="Steven Deutsch" userId="0aabbb08-65fc-4d58-943c-1b30355c9053" providerId="ADAL" clId="{E77F2D61-8790-4211-BC69-56B68AF229E9}" dt="2023-03-22T10:26:38.136" v="1938"/>
          <ac:cxnSpMkLst>
            <pc:docMk/>
            <pc:sldMk cId="620345120" sldId="2147377307"/>
            <ac:cxnSpMk id="67" creationId="{CE818296-0348-6836-5381-99270085C2FE}"/>
          </ac:cxnSpMkLst>
        </pc:cxnChg>
        <pc:cxnChg chg="mod">
          <ac:chgData name="Steven Deutsch" userId="0aabbb08-65fc-4d58-943c-1b30355c9053" providerId="ADAL" clId="{E77F2D61-8790-4211-BC69-56B68AF229E9}" dt="2023-03-22T10:26:38.136" v="1938"/>
          <ac:cxnSpMkLst>
            <pc:docMk/>
            <pc:sldMk cId="620345120" sldId="2147377307"/>
            <ac:cxnSpMk id="68" creationId="{76B15C8E-3FA9-0060-978A-6C2AC4EE0823}"/>
          </ac:cxnSpMkLst>
        </pc:cxnChg>
        <pc:cxnChg chg="mod">
          <ac:chgData name="Steven Deutsch" userId="0aabbb08-65fc-4d58-943c-1b30355c9053" providerId="ADAL" clId="{E77F2D61-8790-4211-BC69-56B68AF229E9}" dt="2023-03-22T10:26:38.136" v="1938"/>
          <ac:cxnSpMkLst>
            <pc:docMk/>
            <pc:sldMk cId="620345120" sldId="2147377307"/>
            <ac:cxnSpMk id="69" creationId="{8353F6E4-2CDA-CF62-E379-9BF98271905E}"/>
          </ac:cxnSpMkLst>
        </pc:cxnChg>
        <pc:cxnChg chg="mod">
          <ac:chgData name="Steven Deutsch" userId="0aabbb08-65fc-4d58-943c-1b30355c9053" providerId="ADAL" clId="{E77F2D61-8790-4211-BC69-56B68AF229E9}" dt="2023-03-22T10:26:38.136" v="1938"/>
          <ac:cxnSpMkLst>
            <pc:docMk/>
            <pc:sldMk cId="620345120" sldId="2147377307"/>
            <ac:cxnSpMk id="70" creationId="{52F300F1-C0E5-4333-F895-34CBE0B3CFCC}"/>
          </ac:cxnSpMkLst>
        </pc:cxnChg>
        <pc:cxnChg chg="mod">
          <ac:chgData name="Steven Deutsch" userId="0aabbb08-65fc-4d58-943c-1b30355c9053" providerId="ADAL" clId="{E77F2D61-8790-4211-BC69-56B68AF229E9}" dt="2023-03-22T10:26:38.136" v="1938"/>
          <ac:cxnSpMkLst>
            <pc:docMk/>
            <pc:sldMk cId="620345120" sldId="2147377307"/>
            <ac:cxnSpMk id="72" creationId="{C3250486-419E-356D-4243-2D0D0D4F9AA5}"/>
          </ac:cxnSpMkLst>
        </pc:cxnChg>
        <pc:cxnChg chg="mod">
          <ac:chgData name="Steven Deutsch" userId="0aabbb08-65fc-4d58-943c-1b30355c9053" providerId="ADAL" clId="{E77F2D61-8790-4211-BC69-56B68AF229E9}" dt="2023-03-22T10:26:38.136" v="1938"/>
          <ac:cxnSpMkLst>
            <pc:docMk/>
            <pc:sldMk cId="620345120" sldId="2147377307"/>
            <ac:cxnSpMk id="73" creationId="{61C4E0CF-9A5E-CEF8-D5CB-09226420D963}"/>
          </ac:cxnSpMkLst>
        </pc:cxnChg>
        <pc:cxnChg chg="mod">
          <ac:chgData name="Steven Deutsch" userId="0aabbb08-65fc-4d58-943c-1b30355c9053" providerId="ADAL" clId="{E77F2D61-8790-4211-BC69-56B68AF229E9}" dt="2023-03-22T10:26:38.136" v="1938"/>
          <ac:cxnSpMkLst>
            <pc:docMk/>
            <pc:sldMk cId="620345120" sldId="2147377307"/>
            <ac:cxnSpMk id="75" creationId="{8764E725-9D93-313A-E23F-207982668584}"/>
          </ac:cxnSpMkLst>
        </pc:cxnChg>
        <pc:cxnChg chg="mod">
          <ac:chgData name="Steven Deutsch" userId="0aabbb08-65fc-4d58-943c-1b30355c9053" providerId="ADAL" clId="{E77F2D61-8790-4211-BC69-56B68AF229E9}" dt="2023-03-22T10:26:38.136" v="1938"/>
          <ac:cxnSpMkLst>
            <pc:docMk/>
            <pc:sldMk cId="620345120" sldId="2147377307"/>
            <ac:cxnSpMk id="76" creationId="{BA2D0948-13A9-C9E4-1194-D08DDADEDECA}"/>
          </ac:cxnSpMkLst>
        </pc:cxnChg>
        <pc:cxnChg chg="mod">
          <ac:chgData name="Steven Deutsch" userId="0aabbb08-65fc-4d58-943c-1b30355c9053" providerId="ADAL" clId="{E77F2D61-8790-4211-BC69-56B68AF229E9}" dt="2023-03-22T10:26:40.741" v="1939" actId="1076"/>
          <ac:cxnSpMkLst>
            <pc:docMk/>
            <pc:sldMk cId="620345120" sldId="2147377307"/>
            <ac:cxnSpMk id="77" creationId="{6AA91DB0-DD6E-B337-A311-2219880655AC}"/>
          </ac:cxnSpMkLst>
        </pc:cxnChg>
        <pc:cxnChg chg="mod">
          <ac:chgData name="Steven Deutsch" userId="0aabbb08-65fc-4d58-943c-1b30355c9053" providerId="ADAL" clId="{E77F2D61-8790-4211-BC69-56B68AF229E9}" dt="2023-03-22T10:26:38.136" v="1938"/>
          <ac:cxnSpMkLst>
            <pc:docMk/>
            <pc:sldMk cId="620345120" sldId="2147377307"/>
            <ac:cxnSpMk id="78" creationId="{699134AE-5AEE-3EC0-B016-BDD87D29FED0}"/>
          </ac:cxnSpMkLst>
        </pc:cxnChg>
        <pc:cxnChg chg="mod">
          <ac:chgData name="Steven Deutsch" userId="0aabbb08-65fc-4d58-943c-1b30355c9053" providerId="ADAL" clId="{E77F2D61-8790-4211-BC69-56B68AF229E9}" dt="2023-03-22T10:26:38.136" v="1938"/>
          <ac:cxnSpMkLst>
            <pc:docMk/>
            <pc:sldMk cId="620345120" sldId="2147377307"/>
            <ac:cxnSpMk id="79" creationId="{7C88A0AE-F3A1-5BA1-03B2-44170F4D634B}"/>
          </ac:cxnSpMkLst>
        </pc:cxnChg>
        <pc:cxnChg chg="mod">
          <ac:chgData name="Steven Deutsch" userId="0aabbb08-65fc-4d58-943c-1b30355c9053" providerId="ADAL" clId="{E77F2D61-8790-4211-BC69-56B68AF229E9}" dt="2023-03-22T10:26:40.741" v="1939" actId="1076"/>
          <ac:cxnSpMkLst>
            <pc:docMk/>
            <pc:sldMk cId="620345120" sldId="2147377307"/>
            <ac:cxnSpMk id="80" creationId="{504381F0-C7FC-A81A-DCC2-E446C9E2744E}"/>
          </ac:cxnSpMkLst>
        </pc:cxnChg>
        <pc:cxnChg chg="mod">
          <ac:chgData name="Steven Deutsch" userId="0aabbb08-65fc-4d58-943c-1b30355c9053" providerId="ADAL" clId="{E77F2D61-8790-4211-BC69-56B68AF229E9}" dt="2023-03-22T10:26:40.741" v="1939" actId="1076"/>
          <ac:cxnSpMkLst>
            <pc:docMk/>
            <pc:sldMk cId="620345120" sldId="2147377307"/>
            <ac:cxnSpMk id="81" creationId="{C4FBE86B-58AA-F5B8-DC42-557EF3A4E078}"/>
          </ac:cxnSpMkLst>
        </pc:cxnChg>
        <pc:cxnChg chg="mod">
          <ac:chgData name="Steven Deutsch" userId="0aabbb08-65fc-4d58-943c-1b30355c9053" providerId="ADAL" clId="{E77F2D61-8790-4211-BC69-56B68AF229E9}" dt="2023-03-22T10:26:38.136" v="1938"/>
          <ac:cxnSpMkLst>
            <pc:docMk/>
            <pc:sldMk cId="620345120" sldId="2147377307"/>
            <ac:cxnSpMk id="82" creationId="{3A66347A-A175-7937-C0CC-A5D136D85D81}"/>
          </ac:cxnSpMkLst>
        </pc:cxnChg>
        <pc:cxnChg chg="mod">
          <ac:chgData name="Steven Deutsch" userId="0aabbb08-65fc-4d58-943c-1b30355c9053" providerId="ADAL" clId="{E77F2D61-8790-4211-BC69-56B68AF229E9}" dt="2023-03-22T10:26:38.136" v="1938"/>
          <ac:cxnSpMkLst>
            <pc:docMk/>
            <pc:sldMk cId="620345120" sldId="2147377307"/>
            <ac:cxnSpMk id="86" creationId="{00B6C985-CFEA-8C5D-3D09-F4F2882CD382}"/>
          </ac:cxnSpMkLst>
        </pc:cxnChg>
        <pc:cxnChg chg="mod">
          <ac:chgData name="Steven Deutsch" userId="0aabbb08-65fc-4d58-943c-1b30355c9053" providerId="ADAL" clId="{E77F2D61-8790-4211-BC69-56B68AF229E9}" dt="2023-03-22T10:26:38.136" v="1938"/>
          <ac:cxnSpMkLst>
            <pc:docMk/>
            <pc:sldMk cId="620345120" sldId="2147377307"/>
            <ac:cxnSpMk id="87" creationId="{C5E6BE41-884C-9FEE-2E1A-B81B6552A004}"/>
          </ac:cxnSpMkLst>
        </pc:cxnChg>
        <pc:cxnChg chg="mod">
          <ac:chgData name="Steven Deutsch" userId="0aabbb08-65fc-4d58-943c-1b30355c9053" providerId="ADAL" clId="{E77F2D61-8790-4211-BC69-56B68AF229E9}" dt="2023-03-22T10:26:38.136" v="1938"/>
          <ac:cxnSpMkLst>
            <pc:docMk/>
            <pc:sldMk cId="620345120" sldId="2147377307"/>
            <ac:cxnSpMk id="88" creationId="{2F5564D7-EDC0-FF7C-27F3-DDF530DEF0B7}"/>
          </ac:cxnSpMkLst>
        </pc:cxnChg>
        <pc:cxnChg chg="mod">
          <ac:chgData name="Steven Deutsch" userId="0aabbb08-65fc-4d58-943c-1b30355c9053" providerId="ADAL" clId="{E77F2D61-8790-4211-BC69-56B68AF229E9}" dt="2023-03-22T10:26:40.741" v="1939" actId="1076"/>
          <ac:cxnSpMkLst>
            <pc:docMk/>
            <pc:sldMk cId="620345120" sldId="2147377307"/>
            <ac:cxnSpMk id="89" creationId="{60A3E1BD-699E-963D-D327-B6920CE3A342}"/>
          </ac:cxnSpMkLst>
        </pc:cxnChg>
        <pc:cxnChg chg="mod">
          <ac:chgData name="Steven Deutsch" userId="0aabbb08-65fc-4d58-943c-1b30355c9053" providerId="ADAL" clId="{E77F2D61-8790-4211-BC69-56B68AF229E9}" dt="2023-03-22T10:26:38.136" v="1938"/>
          <ac:cxnSpMkLst>
            <pc:docMk/>
            <pc:sldMk cId="620345120" sldId="2147377307"/>
            <ac:cxnSpMk id="90" creationId="{A2198BB4-ED50-BFF6-1D41-6C0438E6AEA9}"/>
          </ac:cxnSpMkLst>
        </pc:cxnChg>
      </pc:sldChg>
      <pc:sldChg chg="del">
        <pc:chgData name="Steven Deutsch" userId="0aabbb08-65fc-4d58-943c-1b30355c9053" providerId="ADAL" clId="{E77F2D61-8790-4211-BC69-56B68AF229E9}" dt="2023-03-22T10:25:21.803" v="1906" actId="47"/>
        <pc:sldMkLst>
          <pc:docMk/>
          <pc:sldMk cId="267646916" sldId="2147377308"/>
        </pc:sldMkLst>
      </pc:sldChg>
      <pc:sldChg chg="addSp delSp modSp mod modAnim">
        <pc:chgData name="Steven Deutsch" userId="0aabbb08-65fc-4d58-943c-1b30355c9053" providerId="ADAL" clId="{E77F2D61-8790-4211-BC69-56B68AF229E9}" dt="2023-03-30T14:21:13.139" v="2637" actId="478"/>
        <pc:sldMkLst>
          <pc:docMk/>
          <pc:sldMk cId="3669629567" sldId="2147377308"/>
        </pc:sldMkLst>
        <pc:spChg chg="mod">
          <ac:chgData name="Steven Deutsch" userId="0aabbb08-65fc-4d58-943c-1b30355c9053" providerId="ADAL" clId="{E77F2D61-8790-4211-BC69-56B68AF229E9}" dt="2023-03-22T10:25:58.522" v="1911"/>
          <ac:spMkLst>
            <pc:docMk/>
            <pc:sldMk cId="3669629567" sldId="2147377308"/>
            <ac:spMk id="2" creationId="{13A82537-AAB4-944B-AD37-C10983948900}"/>
          </ac:spMkLst>
        </pc:spChg>
        <pc:spChg chg="del">
          <ac:chgData name="Steven Deutsch" userId="0aabbb08-65fc-4d58-943c-1b30355c9053" providerId="ADAL" clId="{E77F2D61-8790-4211-BC69-56B68AF229E9}" dt="2023-03-30T14:21:13.139" v="2637" actId="478"/>
          <ac:spMkLst>
            <pc:docMk/>
            <pc:sldMk cId="3669629567" sldId="2147377308"/>
            <ac:spMk id="4" creationId="{642C327B-3866-5B6D-5EBB-F8BB07244E15}"/>
          </ac:spMkLst>
        </pc:spChg>
        <pc:spChg chg="del">
          <ac:chgData name="Steven Deutsch" userId="0aabbb08-65fc-4d58-943c-1b30355c9053" providerId="ADAL" clId="{E77F2D61-8790-4211-BC69-56B68AF229E9}" dt="2023-03-22T10:26:07.166" v="1912" actId="478"/>
          <ac:spMkLst>
            <pc:docMk/>
            <pc:sldMk cId="3669629567" sldId="2147377308"/>
            <ac:spMk id="5" creationId="{E1DE2FE2-3C5C-B3EF-F7C8-1F400E3B2399}"/>
          </ac:spMkLst>
        </pc:spChg>
        <pc:spChg chg="add mod">
          <ac:chgData name="Steven Deutsch" userId="0aabbb08-65fc-4d58-943c-1b30355c9053" providerId="ADAL" clId="{E77F2D61-8790-4211-BC69-56B68AF229E9}" dt="2023-03-22T10:26:11.008" v="1914" actId="1076"/>
          <ac:spMkLst>
            <pc:docMk/>
            <pc:sldMk cId="3669629567" sldId="2147377308"/>
            <ac:spMk id="6" creationId="{C9BFF3F5-E9C2-851F-5827-C1943B5E5D80}"/>
          </ac:spMkLst>
        </pc:spChg>
        <pc:spChg chg="add mod">
          <ac:chgData name="Steven Deutsch" userId="0aabbb08-65fc-4d58-943c-1b30355c9053" providerId="ADAL" clId="{E77F2D61-8790-4211-BC69-56B68AF229E9}" dt="2023-03-22T10:26:11.008" v="1914" actId="1076"/>
          <ac:spMkLst>
            <pc:docMk/>
            <pc:sldMk cId="3669629567" sldId="2147377308"/>
            <ac:spMk id="7" creationId="{1A6994A0-C6C1-783C-DEA1-71168B0A8646}"/>
          </ac:spMkLst>
        </pc:spChg>
        <pc:spChg chg="add mod">
          <ac:chgData name="Steven Deutsch" userId="0aabbb08-65fc-4d58-943c-1b30355c9053" providerId="ADAL" clId="{E77F2D61-8790-4211-BC69-56B68AF229E9}" dt="2023-03-22T10:26:11.008" v="1914" actId="1076"/>
          <ac:spMkLst>
            <pc:docMk/>
            <pc:sldMk cId="3669629567" sldId="2147377308"/>
            <ac:spMk id="9" creationId="{9597E48C-E54F-2A3E-4908-59E33CE1C747}"/>
          </ac:spMkLst>
        </pc:spChg>
        <pc:spChg chg="mod">
          <ac:chgData name="Steven Deutsch" userId="0aabbb08-65fc-4d58-943c-1b30355c9053" providerId="ADAL" clId="{E77F2D61-8790-4211-BC69-56B68AF229E9}" dt="2023-03-22T10:26:07.519" v="1913"/>
          <ac:spMkLst>
            <pc:docMk/>
            <pc:sldMk cId="3669629567" sldId="2147377308"/>
            <ac:spMk id="11" creationId="{87D4E0E6-06D3-1784-FBED-DBF82844D109}"/>
          </ac:spMkLst>
        </pc:spChg>
        <pc:spChg chg="mod">
          <ac:chgData name="Steven Deutsch" userId="0aabbb08-65fc-4d58-943c-1b30355c9053" providerId="ADAL" clId="{E77F2D61-8790-4211-BC69-56B68AF229E9}" dt="2023-03-22T10:26:07.519" v="1913"/>
          <ac:spMkLst>
            <pc:docMk/>
            <pc:sldMk cId="3669629567" sldId="2147377308"/>
            <ac:spMk id="12" creationId="{0E6AB5C9-2F00-5D33-5CC5-646FAC9AEC1B}"/>
          </ac:spMkLst>
        </pc:spChg>
        <pc:spChg chg="mod">
          <ac:chgData name="Steven Deutsch" userId="0aabbb08-65fc-4d58-943c-1b30355c9053" providerId="ADAL" clId="{E77F2D61-8790-4211-BC69-56B68AF229E9}" dt="2023-03-22T10:26:07.519" v="1913"/>
          <ac:spMkLst>
            <pc:docMk/>
            <pc:sldMk cId="3669629567" sldId="2147377308"/>
            <ac:spMk id="13" creationId="{FCDA596C-70C1-D68C-D69F-0229A400BD05}"/>
          </ac:spMkLst>
        </pc:spChg>
        <pc:spChg chg="mod">
          <ac:chgData name="Steven Deutsch" userId="0aabbb08-65fc-4d58-943c-1b30355c9053" providerId="ADAL" clId="{E77F2D61-8790-4211-BC69-56B68AF229E9}" dt="2023-03-22T10:26:07.519" v="1913"/>
          <ac:spMkLst>
            <pc:docMk/>
            <pc:sldMk cId="3669629567" sldId="2147377308"/>
            <ac:spMk id="14" creationId="{FE2D7D21-1909-B6C7-661E-7AF942A67A80}"/>
          </ac:spMkLst>
        </pc:spChg>
        <pc:spChg chg="mod">
          <ac:chgData name="Steven Deutsch" userId="0aabbb08-65fc-4d58-943c-1b30355c9053" providerId="ADAL" clId="{E77F2D61-8790-4211-BC69-56B68AF229E9}" dt="2023-03-22T10:26:07.519" v="1913"/>
          <ac:spMkLst>
            <pc:docMk/>
            <pc:sldMk cId="3669629567" sldId="2147377308"/>
            <ac:spMk id="15" creationId="{55C0ED70-B29E-E583-F746-198EA53FC70D}"/>
          </ac:spMkLst>
        </pc:spChg>
        <pc:spChg chg="mod">
          <ac:chgData name="Steven Deutsch" userId="0aabbb08-65fc-4d58-943c-1b30355c9053" providerId="ADAL" clId="{E77F2D61-8790-4211-BC69-56B68AF229E9}" dt="2023-03-22T10:26:07.519" v="1913"/>
          <ac:spMkLst>
            <pc:docMk/>
            <pc:sldMk cId="3669629567" sldId="2147377308"/>
            <ac:spMk id="16" creationId="{18822AFD-A76F-9515-A52B-7FB84B416CD4}"/>
          </ac:spMkLst>
        </pc:spChg>
        <pc:spChg chg="mod">
          <ac:chgData name="Steven Deutsch" userId="0aabbb08-65fc-4d58-943c-1b30355c9053" providerId="ADAL" clId="{E77F2D61-8790-4211-BC69-56B68AF229E9}" dt="2023-03-22T10:26:07.519" v="1913"/>
          <ac:spMkLst>
            <pc:docMk/>
            <pc:sldMk cId="3669629567" sldId="2147377308"/>
            <ac:spMk id="17" creationId="{98AC9881-C866-E502-36BC-20D18A2E5039}"/>
          </ac:spMkLst>
        </pc:spChg>
        <pc:spChg chg="mod">
          <ac:chgData name="Steven Deutsch" userId="0aabbb08-65fc-4d58-943c-1b30355c9053" providerId="ADAL" clId="{E77F2D61-8790-4211-BC69-56B68AF229E9}" dt="2023-03-22T10:26:07.519" v="1913"/>
          <ac:spMkLst>
            <pc:docMk/>
            <pc:sldMk cId="3669629567" sldId="2147377308"/>
            <ac:spMk id="18" creationId="{26D1BCF8-0C91-3E64-B443-0FBAE1A65607}"/>
          </ac:spMkLst>
        </pc:spChg>
        <pc:spChg chg="mod">
          <ac:chgData name="Steven Deutsch" userId="0aabbb08-65fc-4d58-943c-1b30355c9053" providerId="ADAL" clId="{E77F2D61-8790-4211-BC69-56B68AF229E9}" dt="2023-03-22T10:26:07.519" v="1913"/>
          <ac:spMkLst>
            <pc:docMk/>
            <pc:sldMk cId="3669629567" sldId="2147377308"/>
            <ac:spMk id="20" creationId="{1F128C92-18AA-17A5-4DED-B04BADF37738}"/>
          </ac:spMkLst>
        </pc:spChg>
        <pc:spChg chg="mod">
          <ac:chgData name="Steven Deutsch" userId="0aabbb08-65fc-4d58-943c-1b30355c9053" providerId="ADAL" clId="{E77F2D61-8790-4211-BC69-56B68AF229E9}" dt="2023-03-22T10:26:07.519" v="1913"/>
          <ac:spMkLst>
            <pc:docMk/>
            <pc:sldMk cId="3669629567" sldId="2147377308"/>
            <ac:spMk id="21" creationId="{041E22F6-28BD-E424-7795-220203DF3DA2}"/>
          </ac:spMkLst>
        </pc:spChg>
        <pc:spChg chg="mod">
          <ac:chgData name="Steven Deutsch" userId="0aabbb08-65fc-4d58-943c-1b30355c9053" providerId="ADAL" clId="{E77F2D61-8790-4211-BC69-56B68AF229E9}" dt="2023-03-22T10:26:07.519" v="1913"/>
          <ac:spMkLst>
            <pc:docMk/>
            <pc:sldMk cId="3669629567" sldId="2147377308"/>
            <ac:spMk id="22" creationId="{196A6FF5-D599-2F7E-DCF5-5FDEB7699CC7}"/>
          </ac:spMkLst>
        </pc:spChg>
        <pc:spChg chg="mod">
          <ac:chgData name="Steven Deutsch" userId="0aabbb08-65fc-4d58-943c-1b30355c9053" providerId="ADAL" clId="{E77F2D61-8790-4211-BC69-56B68AF229E9}" dt="2023-03-22T10:26:07.519" v="1913"/>
          <ac:spMkLst>
            <pc:docMk/>
            <pc:sldMk cId="3669629567" sldId="2147377308"/>
            <ac:spMk id="23" creationId="{4DBCBA5D-B4EB-1263-CEBF-337FD726A019}"/>
          </ac:spMkLst>
        </pc:spChg>
        <pc:spChg chg="mod">
          <ac:chgData name="Steven Deutsch" userId="0aabbb08-65fc-4d58-943c-1b30355c9053" providerId="ADAL" clId="{E77F2D61-8790-4211-BC69-56B68AF229E9}" dt="2023-03-22T10:26:07.519" v="1913"/>
          <ac:spMkLst>
            <pc:docMk/>
            <pc:sldMk cId="3669629567" sldId="2147377308"/>
            <ac:spMk id="24" creationId="{6FDA0583-F390-734A-4E66-1BFD3C612B71}"/>
          </ac:spMkLst>
        </pc:spChg>
        <pc:spChg chg="mod">
          <ac:chgData name="Steven Deutsch" userId="0aabbb08-65fc-4d58-943c-1b30355c9053" providerId="ADAL" clId="{E77F2D61-8790-4211-BC69-56B68AF229E9}" dt="2023-03-22T10:26:07.519" v="1913"/>
          <ac:spMkLst>
            <pc:docMk/>
            <pc:sldMk cId="3669629567" sldId="2147377308"/>
            <ac:spMk id="25" creationId="{A57CB8D2-FBCC-0AF1-5E40-C0E74A1C7BC9}"/>
          </ac:spMkLst>
        </pc:spChg>
        <pc:spChg chg="mod">
          <ac:chgData name="Steven Deutsch" userId="0aabbb08-65fc-4d58-943c-1b30355c9053" providerId="ADAL" clId="{E77F2D61-8790-4211-BC69-56B68AF229E9}" dt="2023-03-22T10:26:07.519" v="1913"/>
          <ac:spMkLst>
            <pc:docMk/>
            <pc:sldMk cId="3669629567" sldId="2147377308"/>
            <ac:spMk id="26" creationId="{92DFE9D7-570D-302D-3316-99641738D8AB}"/>
          </ac:spMkLst>
        </pc:spChg>
        <pc:spChg chg="mod">
          <ac:chgData name="Steven Deutsch" userId="0aabbb08-65fc-4d58-943c-1b30355c9053" providerId="ADAL" clId="{E77F2D61-8790-4211-BC69-56B68AF229E9}" dt="2023-03-22T10:26:07.519" v="1913"/>
          <ac:spMkLst>
            <pc:docMk/>
            <pc:sldMk cId="3669629567" sldId="2147377308"/>
            <ac:spMk id="27" creationId="{23186D0C-5DF2-0799-6246-53183C913C87}"/>
          </ac:spMkLst>
        </pc:spChg>
        <pc:spChg chg="mod">
          <ac:chgData name="Steven Deutsch" userId="0aabbb08-65fc-4d58-943c-1b30355c9053" providerId="ADAL" clId="{E77F2D61-8790-4211-BC69-56B68AF229E9}" dt="2023-03-22T10:26:07.519" v="1913"/>
          <ac:spMkLst>
            <pc:docMk/>
            <pc:sldMk cId="3669629567" sldId="2147377308"/>
            <ac:spMk id="28" creationId="{0AED98A3-457C-7186-E118-4FE244FEA431}"/>
          </ac:spMkLst>
        </pc:spChg>
        <pc:spChg chg="mod">
          <ac:chgData name="Steven Deutsch" userId="0aabbb08-65fc-4d58-943c-1b30355c9053" providerId="ADAL" clId="{E77F2D61-8790-4211-BC69-56B68AF229E9}" dt="2023-03-22T10:26:07.519" v="1913"/>
          <ac:spMkLst>
            <pc:docMk/>
            <pc:sldMk cId="3669629567" sldId="2147377308"/>
            <ac:spMk id="29" creationId="{93E96E7D-730E-950C-3751-71D59120BAE6}"/>
          </ac:spMkLst>
        </pc:spChg>
        <pc:spChg chg="mod">
          <ac:chgData name="Steven Deutsch" userId="0aabbb08-65fc-4d58-943c-1b30355c9053" providerId="ADAL" clId="{E77F2D61-8790-4211-BC69-56B68AF229E9}" dt="2023-03-22T10:26:07.519" v="1913"/>
          <ac:spMkLst>
            <pc:docMk/>
            <pc:sldMk cId="3669629567" sldId="2147377308"/>
            <ac:spMk id="30" creationId="{24629A55-ED94-7821-A0FF-A5707FE885BA}"/>
          </ac:spMkLst>
        </pc:spChg>
        <pc:spChg chg="mod">
          <ac:chgData name="Steven Deutsch" userId="0aabbb08-65fc-4d58-943c-1b30355c9053" providerId="ADAL" clId="{E77F2D61-8790-4211-BC69-56B68AF229E9}" dt="2023-03-22T10:26:07.519" v="1913"/>
          <ac:spMkLst>
            <pc:docMk/>
            <pc:sldMk cId="3669629567" sldId="2147377308"/>
            <ac:spMk id="31" creationId="{A025CE3C-7202-EFB2-CCDC-B6E55E908763}"/>
          </ac:spMkLst>
        </pc:spChg>
        <pc:spChg chg="add mod">
          <ac:chgData name="Steven Deutsch" userId="0aabbb08-65fc-4d58-943c-1b30355c9053" providerId="ADAL" clId="{E77F2D61-8790-4211-BC69-56B68AF229E9}" dt="2023-03-22T10:26:11.008" v="1914" actId="1076"/>
          <ac:spMkLst>
            <pc:docMk/>
            <pc:sldMk cId="3669629567" sldId="2147377308"/>
            <ac:spMk id="32" creationId="{FF4A2E97-DA1B-9737-5919-765A9EB77425}"/>
          </ac:spMkLst>
        </pc:spChg>
        <pc:spChg chg="add mod">
          <ac:chgData name="Steven Deutsch" userId="0aabbb08-65fc-4d58-943c-1b30355c9053" providerId="ADAL" clId="{E77F2D61-8790-4211-BC69-56B68AF229E9}" dt="2023-03-22T10:26:11.008" v="1914" actId="1076"/>
          <ac:spMkLst>
            <pc:docMk/>
            <pc:sldMk cId="3669629567" sldId="2147377308"/>
            <ac:spMk id="33" creationId="{71AAAA7B-66B3-8146-0B5E-32CE37E9D206}"/>
          </ac:spMkLst>
        </pc:spChg>
        <pc:spChg chg="mod">
          <ac:chgData name="Steven Deutsch" userId="0aabbb08-65fc-4d58-943c-1b30355c9053" providerId="ADAL" clId="{E77F2D61-8790-4211-BC69-56B68AF229E9}" dt="2023-03-22T10:26:07.519" v="1913"/>
          <ac:spMkLst>
            <pc:docMk/>
            <pc:sldMk cId="3669629567" sldId="2147377308"/>
            <ac:spMk id="35" creationId="{1A271E1B-77E1-7DBD-57B4-1605FDA9C5BF}"/>
          </ac:spMkLst>
        </pc:spChg>
        <pc:spChg chg="mod">
          <ac:chgData name="Steven Deutsch" userId="0aabbb08-65fc-4d58-943c-1b30355c9053" providerId="ADAL" clId="{E77F2D61-8790-4211-BC69-56B68AF229E9}" dt="2023-03-22T10:26:07.519" v="1913"/>
          <ac:spMkLst>
            <pc:docMk/>
            <pc:sldMk cId="3669629567" sldId="2147377308"/>
            <ac:spMk id="36" creationId="{75A37975-16EA-61BF-AE3A-76FF5B2C2904}"/>
          </ac:spMkLst>
        </pc:spChg>
        <pc:spChg chg="mod">
          <ac:chgData name="Steven Deutsch" userId="0aabbb08-65fc-4d58-943c-1b30355c9053" providerId="ADAL" clId="{E77F2D61-8790-4211-BC69-56B68AF229E9}" dt="2023-03-22T10:26:07.519" v="1913"/>
          <ac:spMkLst>
            <pc:docMk/>
            <pc:sldMk cId="3669629567" sldId="2147377308"/>
            <ac:spMk id="37" creationId="{D4DAF0C7-66A3-733A-43DB-10C48B257A24}"/>
          </ac:spMkLst>
        </pc:spChg>
        <pc:spChg chg="mod">
          <ac:chgData name="Steven Deutsch" userId="0aabbb08-65fc-4d58-943c-1b30355c9053" providerId="ADAL" clId="{E77F2D61-8790-4211-BC69-56B68AF229E9}" dt="2023-03-22T10:26:07.519" v="1913"/>
          <ac:spMkLst>
            <pc:docMk/>
            <pc:sldMk cId="3669629567" sldId="2147377308"/>
            <ac:spMk id="39" creationId="{092365C4-6036-2AE9-A771-B759C70983D1}"/>
          </ac:spMkLst>
        </pc:spChg>
        <pc:spChg chg="mod">
          <ac:chgData name="Steven Deutsch" userId="0aabbb08-65fc-4d58-943c-1b30355c9053" providerId="ADAL" clId="{E77F2D61-8790-4211-BC69-56B68AF229E9}" dt="2023-03-22T10:26:07.519" v="1913"/>
          <ac:spMkLst>
            <pc:docMk/>
            <pc:sldMk cId="3669629567" sldId="2147377308"/>
            <ac:spMk id="40" creationId="{F5746543-B9A9-868F-6124-805AB4BFFD33}"/>
          </ac:spMkLst>
        </pc:spChg>
        <pc:spChg chg="mod">
          <ac:chgData name="Steven Deutsch" userId="0aabbb08-65fc-4d58-943c-1b30355c9053" providerId="ADAL" clId="{E77F2D61-8790-4211-BC69-56B68AF229E9}" dt="2023-03-22T10:26:07.519" v="1913"/>
          <ac:spMkLst>
            <pc:docMk/>
            <pc:sldMk cId="3669629567" sldId="2147377308"/>
            <ac:spMk id="41" creationId="{B2FA09DD-4DF4-1BB8-F28B-1B6EA2FA06E9}"/>
          </ac:spMkLst>
        </pc:spChg>
        <pc:spChg chg="mod">
          <ac:chgData name="Steven Deutsch" userId="0aabbb08-65fc-4d58-943c-1b30355c9053" providerId="ADAL" clId="{E77F2D61-8790-4211-BC69-56B68AF229E9}" dt="2023-03-22T10:26:07.519" v="1913"/>
          <ac:spMkLst>
            <pc:docMk/>
            <pc:sldMk cId="3669629567" sldId="2147377308"/>
            <ac:spMk id="43" creationId="{93FD305E-B943-4B5F-9A9E-75551AA0E690}"/>
          </ac:spMkLst>
        </pc:spChg>
        <pc:spChg chg="mod">
          <ac:chgData name="Steven Deutsch" userId="0aabbb08-65fc-4d58-943c-1b30355c9053" providerId="ADAL" clId="{E77F2D61-8790-4211-BC69-56B68AF229E9}" dt="2023-03-22T10:26:07.519" v="1913"/>
          <ac:spMkLst>
            <pc:docMk/>
            <pc:sldMk cId="3669629567" sldId="2147377308"/>
            <ac:spMk id="44" creationId="{11E88234-5F94-DCBA-37DF-BD081BF6F48F}"/>
          </ac:spMkLst>
        </pc:spChg>
        <pc:spChg chg="mod">
          <ac:chgData name="Steven Deutsch" userId="0aabbb08-65fc-4d58-943c-1b30355c9053" providerId="ADAL" clId="{E77F2D61-8790-4211-BC69-56B68AF229E9}" dt="2023-03-22T10:26:07.519" v="1913"/>
          <ac:spMkLst>
            <pc:docMk/>
            <pc:sldMk cId="3669629567" sldId="2147377308"/>
            <ac:spMk id="45" creationId="{17176235-BFCD-32FD-BD20-BE70C1022F65}"/>
          </ac:spMkLst>
        </pc:spChg>
        <pc:spChg chg="mod">
          <ac:chgData name="Steven Deutsch" userId="0aabbb08-65fc-4d58-943c-1b30355c9053" providerId="ADAL" clId="{E77F2D61-8790-4211-BC69-56B68AF229E9}" dt="2023-03-22T10:26:07.519" v="1913"/>
          <ac:spMkLst>
            <pc:docMk/>
            <pc:sldMk cId="3669629567" sldId="2147377308"/>
            <ac:spMk id="47" creationId="{BBC0E27D-77EA-E2CA-1961-84F8B79BFC89}"/>
          </ac:spMkLst>
        </pc:spChg>
        <pc:spChg chg="mod">
          <ac:chgData name="Steven Deutsch" userId="0aabbb08-65fc-4d58-943c-1b30355c9053" providerId="ADAL" clId="{E77F2D61-8790-4211-BC69-56B68AF229E9}" dt="2023-03-22T10:26:07.519" v="1913"/>
          <ac:spMkLst>
            <pc:docMk/>
            <pc:sldMk cId="3669629567" sldId="2147377308"/>
            <ac:spMk id="48" creationId="{B1663D36-42BE-8375-60ED-6412884D0A4D}"/>
          </ac:spMkLst>
        </pc:spChg>
        <pc:spChg chg="mod">
          <ac:chgData name="Steven Deutsch" userId="0aabbb08-65fc-4d58-943c-1b30355c9053" providerId="ADAL" clId="{E77F2D61-8790-4211-BC69-56B68AF229E9}" dt="2023-03-22T10:26:07.519" v="1913"/>
          <ac:spMkLst>
            <pc:docMk/>
            <pc:sldMk cId="3669629567" sldId="2147377308"/>
            <ac:spMk id="49" creationId="{8208FE00-9EF7-D428-2F70-BD28BD8E3A2A}"/>
          </ac:spMkLst>
        </pc:spChg>
        <pc:spChg chg="add mod">
          <ac:chgData name="Steven Deutsch" userId="0aabbb08-65fc-4d58-943c-1b30355c9053" providerId="ADAL" clId="{E77F2D61-8790-4211-BC69-56B68AF229E9}" dt="2023-03-22T10:26:11.008" v="1914" actId="1076"/>
          <ac:spMkLst>
            <pc:docMk/>
            <pc:sldMk cId="3669629567" sldId="2147377308"/>
            <ac:spMk id="50" creationId="{D693F696-494F-DD88-7712-806998C65FAA}"/>
          </ac:spMkLst>
        </pc:spChg>
        <pc:spChg chg="add mod">
          <ac:chgData name="Steven Deutsch" userId="0aabbb08-65fc-4d58-943c-1b30355c9053" providerId="ADAL" clId="{E77F2D61-8790-4211-BC69-56B68AF229E9}" dt="2023-03-22T10:26:11.008" v="1914" actId="1076"/>
          <ac:spMkLst>
            <pc:docMk/>
            <pc:sldMk cId="3669629567" sldId="2147377308"/>
            <ac:spMk id="51" creationId="{383AA61C-45AC-F01A-E4A2-94DC058C6606}"/>
          </ac:spMkLst>
        </pc:spChg>
        <pc:spChg chg="add mod">
          <ac:chgData name="Steven Deutsch" userId="0aabbb08-65fc-4d58-943c-1b30355c9053" providerId="ADAL" clId="{E77F2D61-8790-4211-BC69-56B68AF229E9}" dt="2023-03-22T10:26:11.008" v="1914" actId="1076"/>
          <ac:spMkLst>
            <pc:docMk/>
            <pc:sldMk cId="3669629567" sldId="2147377308"/>
            <ac:spMk id="52" creationId="{2E9CC350-F25B-0DBA-1364-424D47CB7FD0}"/>
          </ac:spMkLst>
        </pc:spChg>
        <pc:spChg chg="add mod">
          <ac:chgData name="Steven Deutsch" userId="0aabbb08-65fc-4d58-943c-1b30355c9053" providerId="ADAL" clId="{E77F2D61-8790-4211-BC69-56B68AF229E9}" dt="2023-03-22T10:26:11.008" v="1914" actId="1076"/>
          <ac:spMkLst>
            <pc:docMk/>
            <pc:sldMk cId="3669629567" sldId="2147377308"/>
            <ac:spMk id="53" creationId="{167F2FA5-AB11-9BE8-DD6A-C19D9DB0D10A}"/>
          </ac:spMkLst>
        </pc:spChg>
        <pc:grpChg chg="add mod">
          <ac:chgData name="Steven Deutsch" userId="0aabbb08-65fc-4d58-943c-1b30355c9053" providerId="ADAL" clId="{E77F2D61-8790-4211-BC69-56B68AF229E9}" dt="2023-03-22T10:26:11.008" v="1914" actId="1076"/>
          <ac:grpSpMkLst>
            <pc:docMk/>
            <pc:sldMk cId="3669629567" sldId="2147377308"/>
            <ac:grpSpMk id="10" creationId="{849C1FC2-E51A-112D-1891-5A91A658052A}"/>
          </ac:grpSpMkLst>
        </pc:grpChg>
        <pc:grpChg chg="add mod">
          <ac:chgData name="Steven Deutsch" userId="0aabbb08-65fc-4d58-943c-1b30355c9053" providerId="ADAL" clId="{E77F2D61-8790-4211-BC69-56B68AF229E9}" dt="2023-03-22T10:26:11.008" v="1914" actId="1076"/>
          <ac:grpSpMkLst>
            <pc:docMk/>
            <pc:sldMk cId="3669629567" sldId="2147377308"/>
            <ac:grpSpMk id="19" creationId="{39F06167-2CFD-AE9D-199D-E7D555D0A0F0}"/>
          </ac:grpSpMkLst>
        </pc:grpChg>
        <pc:grpChg chg="add mod">
          <ac:chgData name="Steven Deutsch" userId="0aabbb08-65fc-4d58-943c-1b30355c9053" providerId="ADAL" clId="{E77F2D61-8790-4211-BC69-56B68AF229E9}" dt="2023-03-22T10:26:11.008" v="1914" actId="1076"/>
          <ac:grpSpMkLst>
            <pc:docMk/>
            <pc:sldMk cId="3669629567" sldId="2147377308"/>
            <ac:grpSpMk id="34" creationId="{F7E922CE-B47F-0060-A1FF-DAB89C4260DB}"/>
          </ac:grpSpMkLst>
        </pc:grpChg>
        <pc:grpChg chg="add mod">
          <ac:chgData name="Steven Deutsch" userId="0aabbb08-65fc-4d58-943c-1b30355c9053" providerId="ADAL" clId="{E77F2D61-8790-4211-BC69-56B68AF229E9}" dt="2023-03-22T10:26:11.008" v="1914" actId="1076"/>
          <ac:grpSpMkLst>
            <pc:docMk/>
            <pc:sldMk cId="3669629567" sldId="2147377308"/>
            <ac:grpSpMk id="38" creationId="{6D057DF0-6F92-24FF-1F78-6910AF915F5E}"/>
          </ac:grpSpMkLst>
        </pc:grpChg>
        <pc:grpChg chg="add mod">
          <ac:chgData name="Steven Deutsch" userId="0aabbb08-65fc-4d58-943c-1b30355c9053" providerId="ADAL" clId="{E77F2D61-8790-4211-BC69-56B68AF229E9}" dt="2023-03-22T10:26:11.008" v="1914" actId="1076"/>
          <ac:grpSpMkLst>
            <pc:docMk/>
            <pc:sldMk cId="3669629567" sldId="2147377308"/>
            <ac:grpSpMk id="42" creationId="{1564E69C-D762-2DE4-F01B-16A61783586B}"/>
          </ac:grpSpMkLst>
        </pc:grpChg>
        <pc:grpChg chg="add mod">
          <ac:chgData name="Steven Deutsch" userId="0aabbb08-65fc-4d58-943c-1b30355c9053" providerId="ADAL" clId="{E77F2D61-8790-4211-BC69-56B68AF229E9}" dt="2023-03-22T10:26:11.008" v="1914" actId="1076"/>
          <ac:grpSpMkLst>
            <pc:docMk/>
            <pc:sldMk cId="3669629567" sldId="2147377308"/>
            <ac:grpSpMk id="46" creationId="{D1286FAF-6CB5-2105-D044-A3ADF4D299CA}"/>
          </ac:grpSpMkLst>
        </pc:grpChg>
        <pc:picChg chg="add mod">
          <ac:chgData name="Steven Deutsch" userId="0aabbb08-65fc-4d58-943c-1b30355c9053" providerId="ADAL" clId="{E77F2D61-8790-4211-BC69-56B68AF229E9}" dt="2023-03-22T10:26:11.008" v="1914" actId="1076"/>
          <ac:picMkLst>
            <pc:docMk/>
            <pc:sldMk cId="3669629567" sldId="2147377308"/>
            <ac:picMk id="8" creationId="{FF79D766-9F24-C20F-7F34-9D5F9D66CB6F}"/>
          </ac:picMkLst>
        </pc:picChg>
      </pc:sldChg>
      <pc:sldChg chg="delSp modSp new mod">
        <pc:chgData name="Steven Deutsch" userId="0aabbb08-65fc-4d58-943c-1b30355c9053" providerId="ADAL" clId="{E77F2D61-8790-4211-BC69-56B68AF229E9}" dt="2023-03-30T14:20:24.155" v="2617" actId="478"/>
        <pc:sldMkLst>
          <pc:docMk/>
          <pc:sldMk cId="3416022897" sldId="2147377309"/>
        </pc:sldMkLst>
        <pc:spChg chg="mod">
          <ac:chgData name="Steven Deutsch" userId="0aabbb08-65fc-4d58-943c-1b30355c9053" providerId="ADAL" clId="{E77F2D61-8790-4211-BC69-56B68AF229E9}" dt="2023-03-29T14:30:16.855" v="2367" actId="20577"/>
          <ac:spMkLst>
            <pc:docMk/>
            <pc:sldMk cId="3416022897" sldId="2147377309"/>
            <ac:spMk id="2" creationId="{D3CDA834-B19A-3568-FF7B-BF80876775E0}"/>
          </ac:spMkLst>
        </pc:spChg>
        <pc:spChg chg="del">
          <ac:chgData name="Steven Deutsch" userId="0aabbb08-65fc-4d58-943c-1b30355c9053" providerId="ADAL" clId="{E77F2D61-8790-4211-BC69-56B68AF229E9}" dt="2023-03-30T14:20:24.155" v="2617" actId="478"/>
          <ac:spMkLst>
            <pc:docMk/>
            <pc:sldMk cId="3416022897" sldId="2147377309"/>
            <ac:spMk id="4" creationId="{977B9B95-A2A8-D832-1267-8970B567C670}"/>
          </ac:spMkLst>
        </pc:spChg>
      </pc:sldChg>
      <pc:sldChg chg="addSp delSp modSp add mod modShow">
        <pc:chgData name="Steven Deutsch" userId="0aabbb08-65fc-4d58-943c-1b30355c9053" providerId="ADAL" clId="{E77F2D61-8790-4211-BC69-56B68AF229E9}" dt="2023-03-31T15:21:45.649" v="3022" actId="1076"/>
        <pc:sldMkLst>
          <pc:docMk/>
          <pc:sldMk cId="3577115108" sldId="2147377309"/>
        </pc:sldMkLst>
        <pc:picChg chg="del">
          <ac:chgData name="Steven Deutsch" userId="0aabbb08-65fc-4d58-943c-1b30355c9053" providerId="ADAL" clId="{E77F2D61-8790-4211-BC69-56B68AF229E9}" dt="2023-03-31T15:13:01.064" v="2937" actId="478"/>
          <ac:picMkLst>
            <pc:docMk/>
            <pc:sldMk cId="3577115108" sldId="2147377309"/>
            <ac:picMk id="5" creationId="{702B7726-60CE-FC82-3546-59B68385D2B5}"/>
          </ac:picMkLst>
        </pc:picChg>
        <pc:picChg chg="mod">
          <ac:chgData name="Steven Deutsch" userId="0aabbb08-65fc-4d58-943c-1b30355c9053" providerId="ADAL" clId="{E77F2D61-8790-4211-BC69-56B68AF229E9}" dt="2023-03-31T15:20:15.493" v="3010" actId="1076"/>
          <ac:picMkLst>
            <pc:docMk/>
            <pc:sldMk cId="3577115108" sldId="2147377309"/>
            <ac:picMk id="6" creationId="{F7240AEF-768A-84D3-C277-B93671844855}"/>
          </ac:picMkLst>
        </pc:picChg>
        <pc:picChg chg="add mod">
          <ac:chgData name="Steven Deutsch" userId="0aabbb08-65fc-4d58-943c-1b30355c9053" providerId="ADAL" clId="{E77F2D61-8790-4211-BC69-56B68AF229E9}" dt="2023-03-31T15:18:40.461" v="2988" actId="1076"/>
          <ac:picMkLst>
            <pc:docMk/>
            <pc:sldMk cId="3577115108" sldId="2147377309"/>
            <ac:picMk id="7" creationId="{F6924884-8CED-86D4-74A2-6AFECD9EFE3C}"/>
          </ac:picMkLst>
        </pc:picChg>
        <pc:picChg chg="mod">
          <ac:chgData name="Steven Deutsch" userId="0aabbb08-65fc-4d58-943c-1b30355c9053" providerId="ADAL" clId="{E77F2D61-8790-4211-BC69-56B68AF229E9}" dt="2023-03-31T15:18:40.461" v="2988" actId="1076"/>
          <ac:picMkLst>
            <pc:docMk/>
            <pc:sldMk cId="3577115108" sldId="2147377309"/>
            <ac:picMk id="8" creationId="{39DDFBEC-2E4C-C801-5245-E5821012CEE1}"/>
          </ac:picMkLst>
        </pc:picChg>
        <pc:picChg chg="mod">
          <ac:chgData name="Steven Deutsch" userId="0aabbb08-65fc-4d58-943c-1b30355c9053" providerId="ADAL" clId="{E77F2D61-8790-4211-BC69-56B68AF229E9}" dt="2023-03-31T15:18:40.461" v="2988" actId="1076"/>
          <ac:picMkLst>
            <pc:docMk/>
            <pc:sldMk cId="3577115108" sldId="2147377309"/>
            <ac:picMk id="9" creationId="{05432DCD-8303-E4D6-3B3F-A0AE319103F2}"/>
          </ac:picMkLst>
        </pc:picChg>
        <pc:picChg chg="add mod">
          <ac:chgData name="Steven Deutsch" userId="0aabbb08-65fc-4d58-943c-1b30355c9053" providerId="ADAL" clId="{E77F2D61-8790-4211-BC69-56B68AF229E9}" dt="2023-03-31T15:18:40.461" v="2988" actId="1076"/>
          <ac:picMkLst>
            <pc:docMk/>
            <pc:sldMk cId="3577115108" sldId="2147377309"/>
            <ac:picMk id="11" creationId="{F1C7F88F-7850-A719-F524-2E5B34473C87}"/>
          </ac:picMkLst>
        </pc:picChg>
        <pc:picChg chg="mod">
          <ac:chgData name="Steven Deutsch" userId="0aabbb08-65fc-4d58-943c-1b30355c9053" providerId="ADAL" clId="{E77F2D61-8790-4211-BC69-56B68AF229E9}" dt="2023-03-31T15:18:40.461" v="2988" actId="1076"/>
          <ac:picMkLst>
            <pc:docMk/>
            <pc:sldMk cId="3577115108" sldId="2147377309"/>
            <ac:picMk id="12" creationId="{D947CE6A-CEE1-9220-20FB-CA440C15AAB3}"/>
          </ac:picMkLst>
        </pc:picChg>
        <pc:picChg chg="mod">
          <ac:chgData name="Steven Deutsch" userId="0aabbb08-65fc-4d58-943c-1b30355c9053" providerId="ADAL" clId="{E77F2D61-8790-4211-BC69-56B68AF229E9}" dt="2023-03-31T15:18:40.461" v="2988" actId="1076"/>
          <ac:picMkLst>
            <pc:docMk/>
            <pc:sldMk cId="3577115108" sldId="2147377309"/>
            <ac:picMk id="14" creationId="{F3111753-26E1-605F-6BE7-59F845818B01}"/>
          </ac:picMkLst>
        </pc:picChg>
        <pc:picChg chg="add mod">
          <ac:chgData name="Steven Deutsch" userId="0aabbb08-65fc-4d58-943c-1b30355c9053" providerId="ADAL" clId="{E77F2D61-8790-4211-BC69-56B68AF229E9}" dt="2023-03-31T15:18:40.461" v="2988" actId="1076"/>
          <ac:picMkLst>
            <pc:docMk/>
            <pc:sldMk cId="3577115108" sldId="2147377309"/>
            <ac:picMk id="15" creationId="{9DFD7DC6-561B-14AB-C2FC-F57DD0232951}"/>
          </ac:picMkLst>
        </pc:picChg>
        <pc:picChg chg="mod">
          <ac:chgData name="Steven Deutsch" userId="0aabbb08-65fc-4d58-943c-1b30355c9053" providerId="ADAL" clId="{E77F2D61-8790-4211-BC69-56B68AF229E9}" dt="2023-03-31T15:20:22.680" v="3012" actId="1076"/>
          <ac:picMkLst>
            <pc:docMk/>
            <pc:sldMk cId="3577115108" sldId="2147377309"/>
            <ac:picMk id="16" creationId="{81AE8B3D-9880-3EDA-3BB5-90EE790B56F1}"/>
          </ac:picMkLst>
        </pc:picChg>
        <pc:picChg chg="del mod">
          <ac:chgData name="Steven Deutsch" userId="0aabbb08-65fc-4d58-943c-1b30355c9053" providerId="ADAL" clId="{E77F2D61-8790-4211-BC69-56B68AF229E9}" dt="2023-03-31T15:19:02.561" v="2989" actId="478"/>
          <ac:picMkLst>
            <pc:docMk/>
            <pc:sldMk cId="3577115108" sldId="2147377309"/>
            <ac:picMk id="18" creationId="{F2D2135E-36E4-E6AE-7F76-FEF78DC5CBBD}"/>
          </ac:picMkLst>
        </pc:picChg>
        <pc:picChg chg="add mod">
          <ac:chgData name="Steven Deutsch" userId="0aabbb08-65fc-4d58-943c-1b30355c9053" providerId="ADAL" clId="{E77F2D61-8790-4211-BC69-56B68AF229E9}" dt="2023-03-31T15:18:40.461" v="2988" actId="1076"/>
          <ac:picMkLst>
            <pc:docMk/>
            <pc:sldMk cId="3577115108" sldId="2147377309"/>
            <ac:picMk id="19" creationId="{23882323-81ED-7381-AC04-9EE546D36AFC}"/>
          </ac:picMkLst>
        </pc:picChg>
        <pc:picChg chg="mod">
          <ac:chgData name="Steven Deutsch" userId="0aabbb08-65fc-4d58-943c-1b30355c9053" providerId="ADAL" clId="{E77F2D61-8790-4211-BC69-56B68AF229E9}" dt="2023-03-31T15:18:40.461" v="2988" actId="1076"/>
          <ac:picMkLst>
            <pc:docMk/>
            <pc:sldMk cId="3577115108" sldId="2147377309"/>
            <ac:picMk id="20" creationId="{912A1BA8-3776-C221-3584-D63B7218592F}"/>
          </ac:picMkLst>
        </pc:picChg>
        <pc:picChg chg="add mod">
          <ac:chgData name="Steven Deutsch" userId="0aabbb08-65fc-4d58-943c-1b30355c9053" providerId="ADAL" clId="{E77F2D61-8790-4211-BC69-56B68AF229E9}" dt="2023-03-31T15:19:41.179" v="2995" actId="14100"/>
          <ac:picMkLst>
            <pc:docMk/>
            <pc:sldMk cId="3577115108" sldId="2147377309"/>
            <ac:picMk id="22" creationId="{5FA22825-8839-3E6B-D5C9-42948438072D}"/>
          </ac:picMkLst>
        </pc:picChg>
        <pc:picChg chg="del mod">
          <ac:chgData name="Steven Deutsch" userId="0aabbb08-65fc-4d58-943c-1b30355c9053" providerId="ADAL" clId="{E77F2D61-8790-4211-BC69-56B68AF229E9}" dt="2023-03-31T15:20:39.608" v="3013" actId="478"/>
          <ac:picMkLst>
            <pc:docMk/>
            <pc:sldMk cId="3577115108" sldId="2147377309"/>
            <ac:picMk id="24" creationId="{18E3D01A-58A4-30DB-6764-FE23A5E0224F}"/>
          </ac:picMkLst>
        </pc:picChg>
        <pc:picChg chg="add mod">
          <ac:chgData name="Steven Deutsch" userId="0aabbb08-65fc-4d58-943c-1b30355c9053" providerId="ADAL" clId="{E77F2D61-8790-4211-BC69-56B68AF229E9}" dt="2023-03-31T15:18:40.461" v="2988" actId="1076"/>
          <ac:picMkLst>
            <pc:docMk/>
            <pc:sldMk cId="3577115108" sldId="2147377309"/>
            <ac:picMk id="25" creationId="{6824EB47-ED7B-69A4-5790-6CC3056EADD6}"/>
          </ac:picMkLst>
        </pc:picChg>
        <pc:picChg chg="mod">
          <ac:chgData name="Steven Deutsch" userId="0aabbb08-65fc-4d58-943c-1b30355c9053" providerId="ADAL" clId="{E77F2D61-8790-4211-BC69-56B68AF229E9}" dt="2023-03-31T15:18:40.461" v="2988" actId="1076"/>
          <ac:picMkLst>
            <pc:docMk/>
            <pc:sldMk cId="3577115108" sldId="2147377309"/>
            <ac:picMk id="26" creationId="{FA0AC382-EA21-B542-6C75-07D394271349}"/>
          </ac:picMkLst>
        </pc:picChg>
        <pc:picChg chg="add mod">
          <ac:chgData name="Steven Deutsch" userId="0aabbb08-65fc-4d58-943c-1b30355c9053" providerId="ADAL" clId="{E77F2D61-8790-4211-BC69-56B68AF229E9}" dt="2023-03-31T15:18:40.461" v="2988" actId="1076"/>
          <ac:picMkLst>
            <pc:docMk/>
            <pc:sldMk cId="3577115108" sldId="2147377309"/>
            <ac:picMk id="28" creationId="{4F30F094-995F-9DF8-1ACA-BD8D68C096DE}"/>
          </ac:picMkLst>
        </pc:picChg>
        <pc:picChg chg="mod">
          <ac:chgData name="Steven Deutsch" userId="0aabbb08-65fc-4d58-943c-1b30355c9053" providerId="ADAL" clId="{E77F2D61-8790-4211-BC69-56B68AF229E9}" dt="2023-03-31T15:18:40.461" v="2988" actId="1076"/>
          <ac:picMkLst>
            <pc:docMk/>
            <pc:sldMk cId="3577115108" sldId="2147377309"/>
            <ac:picMk id="30" creationId="{E645C9D2-1B0C-1C87-313F-AC13AA07AE97}"/>
          </ac:picMkLst>
        </pc:picChg>
        <pc:picChg chg="add mod">
          <ac:chgData name="Steven Deutsch" userId="0aabbb08-65fc-4d58-943c-1b30355c9053" providerId="ADAL" clId="{E77F2D61-8790-4211-BC69-56B68AF229E9}" dt="2023-03-31T15:18:40.461" v="2988" actId="1076"/>
          <ac:picMkLst>
            <pc:docMk/>
            <pc:sldMk cId="3577115108" sldId="2147377309"/>
            <ac:picMk id="31" creationId="{E496E629-EE2E-49EC-6935-EF5F1560B7A5}"/>
          </ac:picMkLst>
        </pc:picChg>
        <pc:picChg chg="mod">
          <ac:chgData name="Steven Deutsch" userId="0aabbb08-65fc-4d58-943c-1b30355c9053" providerId="ADAL" clId="{E77F2D61-8790-4211-BC69-56B68AF229E9}" dt="2023-03-31T15:20:52.227" v="3016" actId="1076"/>
          <ac:picMkLst>
            <pc:docMk/>
            <pc:sldMk cId="3577115108" sldId="2147377309"/>
            <ac:picMk id="32" creationId="{A04922A9-6ABF-9B49-ADC6-87938CCB5389}"/>
          </ac:picMkLst>
        </pc:picChg>
        <pc:picChg chg="add del mod">
          <ac:chgData name="Steven Deutsch" userId="0aabbb08-65fc-4d58-943c-1b30355c9053" providerId="ADAL" clId="{E77F2D61-8790-4211-BC69-56B68AF229E9}" dt="2023-03-31T15:18:38.677" v="2987"/>
          <ac:picMkLst>
            <pc:docMk/>
            <pc:sldMk cId="3577115108" sldId="2147377309"/>
            <ac:picMk id="33" creationId="{3445E95A-241A-0664-D703-A634A2112242}"/>
          </ac:picMkLst>
        </pc:picChg>
        <pc:picChg chg="mod">
          <ac:chgData name="Steven Deutsch" userId="0aabbb08-65fc-4d58-943c-1b30355c9053" providerId="ADAL" clId="{E77F2D61-8790-4211-BC69-56B68AF229E9}" dt="2023-03-31T15:20:19.519" v="3011" actId="1076"/>
          <ac:picMkLst>
            <pc:docMk/>
            <pc:sldMk cId="3577115108" sldId="2147377309"/>
            <ac:picMk id="34" creationId="{0D2B439F-44BA-9179-7572-F936DE23D089}"/>
          </ac:picMkLst>
        </pc:picChg>
        <pc:picChg chg="add del mod">
          <ac:chgData name="Steven Deutsch" userId="0aabbb08-65fc-4d58-943c-1b30355c9053" providerId="ADAL" clId="{E77F2D61-8790-4211-BC69-56B68AF229E9}" dt="2023-03-31T15:18:38.677" v="2987"/>
          <ac:picMkLst>
            <pc:docMk/>
            <pc:sldMk cId="3577115108" sldId="2147377309"/>
            <ac:picMk id="35" creationId="{486462E9-0BEF-D72B-168A-ED1544ED7BF9}"/>
          </ac:picMkLst>
        </pc:picChg>
        <pc:picChg chg="add del mod">
          <ac:chgData name="Steven Deutsch" userId="0aabbb08-65fc-4d58-943c-1b30355c9053" providerId="ADAL" clId="{E77F2D61-8790-4211-BC69-56B68AF229E9}" dt="2023-03-31T15:18:38.677" v="2987"/>
          <ac:picMkLst>
            <pc:docMk/>
            <pc:sldMk cId="3577115108" sldId="2147377309"/>
            <ac:picMk id="36" creationId="{9594FF3D-6ED3-B323-14CE-FFB7A98B8EB2}"/>
          </ac:picMkLst>
        </pc:picChg>
        <pc:picChg chg="add del mod">
          <ac:chgData name="Steven Deutsch" userId="0aabbb08-65fc-4d58-943c-1b30355c9053" providerId="ADAL" clId="{E77F2D61-8790-4211-BC69-56B68AF229E9}" dt="2023-03-31T15:18:38.677" v="2987"/>
          <ac:picMkLst>
            <pc:docMk/>
            <pc:sldMk cId="3577115108" sldId="2147377309"/>
            <ac:picMk id="37" creationId="{50C7B106-0959-49BE-C82E-9B4EE3A0CCDE}"/>
          </ac:picMkLst>
        </pc:picChg>
        <pc:picChg chg="mod">
          <ac:chgData name="Steven Deutsch" userId="0aabbb08-65fc-4d58-943c-1b30355c9053" providerId="ADAL" clId="{E77F2D61-8790-4211-BC69-56B68AF229E9}" dt="2023-03-31T15:18:40.461" v="2988" actId="1076"/>
          <ac:picMkLst>
            <pc:docMk/>
            <pc:sldMk cId="3577115108" sldId="2147377309"/>
            <ac:picMk id="38" creationId="{FF963C5D-D7EB-8D42-E511-00F3E8494E99}"/>
          </ac:picMkLst>
        </pc:picChg>
        <pc:picChg chg="add del mod">
          <ac:chgData name="Steven Deutsch" userId="0aabbb08-65fc-4d58-943c-1b30355c9053" providerId="ADAL" clId="{E77F2D61-8790-4211-BC69-56B68AF229E9}" dt="2023-03-31T15:18:38.677" v="2987"/>
          <ac:picMkLst>
            <pc:docMk/>
            <pc:sldMk cId="3577115108" sldId="2147377309"/>
            <ac:picMk id="39" creationId="{569635DC-F265-B557-520C-A0BA6DDD0F05}"/>
          </ac:picMkLst>
        </pc:picChg>
        <pc:picChg chg="mod">
          <ac:chgData name="Steven Deutsch" userId="0aabbb08-65fc-4d58-943c-1b30355c9053" providerId="ADAL" clId="{E77F2D61-8790-4211-BC69-56B68AF229E9}" dt="2023-03-31T15:18:40.461" v="2988" actId="1076"/>
          <ac:picMkLst>
            <pc:docMk/>
            <pc:sldMk cId="3577115108" sldId="2147377309"/>
            <ac:picMk id="40" creationId="{EFD248DA-C6FB-8E83-C263-A9039399DDE9}"/>
          </ac:picMkLst>
        </pc:picChg>
        <pc:picChg chg="add del mod">
          <ac:chgData name="Steven Deutsch" userId="0aabbb08-65fc-4d58-943c-1b30355c9053" providerId="ADAL" clId="{E77F2D61-8790-4211-BC69-56B68AF229E9}" dt="2023-03-31T15:18:38.677" v="2987"/>
          <ac:picMkLst>
            <pc:docMk/>
            <pc:sldMk cId="3577115108" sldId="2147377309"/>
            <ac:picMk id="41" creationId="{6C8E9288-A8B2-2778-91F2-9041DE0C3144}"/>
          </ac:picMkLst>
        </pc:picChg>
        <pc:picChg chg="del">
          <ac:chgData name="Steven Deutsch" userId="0aabbb08-65fc-4d58-943c-1b30355c9053" providerId="ADAL" clId="{E77F2D61-8790-4211-BC69-56B68AF229E9}" dt="2023-03-31T15:15:02.736" v="2953" actId="478"/>
          <ac:picMkLst>
            <pc:docMk/>
            <pc:sldMk cId="3577115108" sldId="2147377309"/>
            <ac:picMk id="42" creationId="{2450E54F-5209-0DFB-6801-3F494D03E0B2}"/>
          </ac:picMkLst>
        </pc:picChg>
        <pc:picChg chg="add del mod">
          <ac:chgData name="Steven Deutsch" userId="0aabbb08-65fc-4d58-943c-1b30355c9053" providerId="ADAL" clId="{E77F2D61-8790-4211-BC69-56B68AF229E9}" dt="2023-03-31T15:18:38.677" v="2987"/>
          <ac:picMkLst>
            <pc:docMk/>
            <pc:sldMk cId="3577115108" sldId="2147377309"/>
            <ac:picMk id="43" creationId="{36575404-A30E-EBF0-00E3-1B0E1E939F8A}"/>
          </ac:picMkLst>
        </pc:picChg>
        <pc:picChg chg="mod">
          <ac:chgData name="Steven Deutsch" userId="0aabbb08-65fc-4d58-943c-1b30355c9053" providerId="ADAL" clId="{E77F2D61-8790-4211-BC69-56B68AF229E9}" dt="2023-03-31T15:21:29.971" v="3020" actId="14100"/>
          <ac:picMkLst>
            <pc:docMk/>
            <pc:sldMk cId="3577115108" sldId="2147377309"/>
            <ac:picMk id="44" creationId="{B5729AB6-54CA-6ED5-DA91-4CF576C662E2}"/>
          </ac:picMkLst>
        </pc:picChg>
        <pc:picChg chg="add del mod">
          <ac:chgData name="Steven Deutsch" userId="0aabbb08-65fc-4d58-943c-1b30355c9053" providerId="ADAL" clId="{E77F2D61-8790-4211-BC69-56B68AF229E9}" dt="2023-03-31T15:18:38.677" v="2987"/>
          <ac:picMkLst>
            <pc:docMk/>
            <pc:sldMk cId="3577115108" sldId="2147377309"/>
            <ac:picMk id="45" creationId="{028C41BE-578C-7ECD-D2B1-DF22A5D85B8F}"/>
          </ac:picMkLst>
        </pc:picChg>
        <pc:picChg chg="mod">
          <ac:chgData name="Steven Deutsch" userId="0aabbb08-65fc-4d58-943c-1b30355c9053" providerId="ADAL" clId="{E77F2D61-8790-4211-BC69-56B68AF229E9}" dt="2023-03-31T15:18:40.461" v="2988" actId="1076"/>
          <ac:picMkLst>
            <pc:docMk/>
            <pc:sldMk cId="3577115108" sldId="2147377309"/>
            <ac:picMk id="46" creationId="{A04F486B-BB85-3BDF-DE62-C507AA47BD2C}"/>
          </ac:picMkLst>
        </pc:picChg>
        <pc:picChg chg="mod">
          <ac:chgData name="Steven Deutsch" userId="0aabbb08-65fc-4d58-943c-1b30355c9053" providerId="ADAL" clId="{E77F2D61-8790-4211-BC69-56B68AF229E9}" dt="2023-03-31T15:18:40.461" v="2988" actId="1076"/>
          <ac:picMkLst>
            <pc:docMk/>
            <pc:sldMk cId="3577115108" sldId="2147377309"/>
            <ac:picMk id="48" creationId="{616B5960-E66C-7E5B-2722-874478E4D4EF}"/>
          </ac:picMkLst>
        </pc:picChg>
        <pc:picChg chg="add mod">
          <ac:chgData name="Steven Deutsch" userId="0aabbb08-65fc-4d58-943c-1b30355c9053" providerId="ADAL" clId="{E77F2D61-8790-4211-BC69-56B68AF229E9}" dt="2023-03-31T15:20:05.737" v="3007" actId="1076"/>
          <ac:picMkLst>
            <pc:docMk/>
            <pc:sldMk cId="3577115108" sldId="2147377309"/>
            <ac:picMk id="49" creationId="{97A9D2B3-6986-FE1F-B50B-99ECAD8AE194}"/>
          </ac:picMkLst>
        </pc:picChg>
        <pc:picChg chg="add mod">
          <ac:chgData name="Steven Deutsch" userId="0aabbb08-65fc-4d58-943c-1b30355c9053" providerId="ADAL" clId="{E77F2D61-8790-4211-BC69-56B68AF229E9}" dt="2023-03-31T15:21:03.023" v="3019" actId="1076"/>
          <ac:picMkLst>
            <pc:docMk/>
            <pc:sldMk cId="3577115108" sldId="2147377309"/>
            <ac:picMk id="51" creationId="{4B728961-4716-E3FF-1F00-9E02ECE2D7A6}"/>
          </ac:picMkLst>
        </pc:picChg>
        <pc:picChg chg="mod">
          <ac:chgData name="Steven Deutsch" userId="0aabbb08-65fc-4d58-943c-1b30355c9053" providerId="ADAL" clId="{E77F2D61-8790-4211-BC69-56B68AF229E9}" dt="2023-03-31T15:18:40.461" v="2988" actId="1076"/>
          <ac:picMkLst>
            <pc:docMk/>
            <pc:sldMk cId="3577115108" sldId="2147377309"/>
            <ac:picMk id="52" creationId="{2F6525EF-13F1-F48F-C329-1DDE10377C2A}"/>
          </ac:picMkLst>
        </pc:picChg>
        <pc:picChg chg="mod">
          <ac:chgData name="Steven Deutsch" userId="0aabbb08-65fc-4d58-943c-1b30355c9053" providerId="ADAL" clId="{E77F2D61-8790-4211-BC69-56B68AF229E9}" dt="2023-03-31T15:19:52.395" v="2998" actId="1076"/>
          <ac:picMkLst>
            <pc:docMk/>
            <pc:sldMk cId="3577115108" sldId="2147377309"/>
            <ac:picMk id="56" creationId="{B232C607-4B29-6731-8388-01CDC3A9FD1B}"/>
          </ac:picMkLst>
        </pc:picChg>
        <pc:picChg chg="mod">
          <ac:chgData name="Steven Deutsch" userId="0aabbb08-65fc-4d58-943c-1b30355c9053" providerId="ADAL" clId="{E77F2D61-8790-4211-BC69-56B68AF229E9}" dt="2023-03-31T15:18:40.461" v="2988" actId="1076"/>
          <ac:picMkLst>
            <pc:docMk/>
            <pc:sldMk cId="3577115108" sldId="2147377309"/>
            <ac:picMk id="58" creationId="{D9CF31AE-2475-A6E5-DF17-94780233D989}"/>
          </ac:picMkLst>
        </pc:picChg>
        <pc:picChg chg="mod">
          <ac:chgData name="Steven Deutsch" userId="0aabbb08-65fc-4d58-943c-1b30355c9053" providerId="ADAL" clId="{E77F2D61-8790-4211-BC69-56B68AF229E9}" dt="2023-03-31T15:18:40.461" v="2988" actId="1076"/>
          <ac:picMkLst>
            <pc:docMk/>
            <pc:sldMk cId="3577115108" sldId="2147377309"/>
            <ac:picMk id="60" creationId="{6446A4C7-1CEA-9230-042D-CD23A7310AD5}"/>
          </ac:picMkLst>
        </pc:picChg>
        <pc:picChg chg="del mod">
          <ac:chgData name="Steven Deutsch" userId="0aabbb08-65fc-4d58-943c-1b30355c9053" providerId="ADAL" clId="{E77F2D61-8790-4211-BC69-56B68AF229E9}" dt="2023-03-31T15:13:39.729" v="2944" actId="478"/>
          <ac:picMkLst>
            <pc:docMk/>
            <pc:sldMk cId="3577115108" sldId="2147377309"/>
            <ac:picMk id="62" creationId="{F7CF80FC-80B6-46FA-2513-10906BE8E964}"/>
          </ac:picMkLst>
        </pc:picChg>
        <pc:picChg chg="del">
          <ac:chgData name="Steven Deutsch" userId="0aabbb08-65fc-4d58-943c-1b30355c9053" providerId="ADAL" clId="{E77F2D61-8790-4211-BC69-56B68AF229E9}" dt="2023-03-31T15:10:07.160" v="2893" actId="478"/>
          <ac:picMkLst>
            <pc:docMk/>
            <pc:sldMk cId="3577115108" sldId="2147377309"/>
            <ac:picMk id="64" creationId="{E5BC22C9-F3C9-49A9-15BC-37CAD6CB68FD}"/>
          </ac:picMkLst>
        </pc:picChg>
        <pc:picChg chg="mod">
          <ac:chgData name="Steven Deutsch" userId="0aabbb08-65fc-4d58-943c-1b30355c9053" providerId="ADAL" clId="{E77F2D61-8790-4211-BC69-56B68AF229E9}" dt="2023-03-31T15:21:45.649" v="3022" actId="1076"/>
          <ac:picMkLst>
            <pc:docMk/>
            <pc:sldMk cId="3577115108" sldId="2147377309"/>
            <ac:picMk id="66" creationId="{B697E145-D804-BE22-1E33-C65889297FBB}"/>
          </ac:picMkLst>
        </pc:picChg>
        <pc:picChg chg="del">
          <ac:chgData name="Steven Deutsch" userId="0aabbb08-65fc-4d58-943c-1b30355c9053" providerId="ADAL" clId="{E77F2D61-8790-4211-BC69-56B68AF229E9}" dt="2023-03-31T15:10:45.072" v="2903" actId="478"/>
          <ac:picMkLst>
            <pc:docMk/>
            <pc:sldMk cId="3577115108" sldId="2147377309"/>
            <ac:picMk id="68" creationId="{64D1EE58-1DBB-563B-4C74-2EEA80AB14B4}"/>
          </ac:picMkLst>
        </pc:picChg>
        <pc:picChg chg="mod">
          <ac:chgData name="Steven Deutsch" userId="0aabbb08-65fc-4d58-943c-1b30355c9053" providerId="ADAL" clId="{E77F2D61-8790-4211-BC69-56B68AF229E9}" dt="2023-03-31T15:20:50.467" v="3015" actId="1076"/>
          <ac:picMkLst>
            <pc:docMk/>
            <pc:sldMk cId="3577115108" sldId="2147377309"/>
            <ac:picMk id="70" creationId="{6C5D8FA4-F6EC-81BA-A45B-6713E26D35EA}"/>
          </ac:picMkLst>
        </pc:picChg>
        <pc:picChg chg="del">
          <ac:chgData name="Steven Deutsch" userId="0aabbb08-65fc-4d58-943c-1b30355c9053" providerId="ADAL" clId="{E77F2D61-8790-4211-BC69-56B68AF229E9}" dt="2023-03-31T15:11:13.136" v="2911" actId="478"/>
          <ac:picMkLst>
            <pc:docMk/>
            <pc:sldMk cId="3577115108" sldId="2147377309"/>
            <ac:picMk id="72" creationId="{987CE673-2184-2C44-17CB-DB86FE210F42}"/>
          </ac:picMkLst>
        </pc:picChg>
        <pc:picChg chg="del">
          <ac:chgData name="Steven Deutsch" userId="0aabbb08-65fc-4d58-943c-1b30355c9053" providerId="ADAL" clId="{E77F2D61-8790-4211-BC69-56B68AF229E9}" dt="2023-03-31T15:11:34.152" v="2917" actId="478"/>
          <ac:picMkLst>
            <pc:docMk/>
            <pc:sldMk cId="3577115108" sldId="2147377309"/>
            <ac:picMk id="74" creationId="{570A74EF-A15A-9AE2-67E8-1FF4F77A42AF}"/>
          </ac:picMkLst>
        </pc:picChg>
        <pc:picChg chg="del">
          <ac:chgData name="Steven Deutsch" userId="0aabbb08-65fc-4d58-943c-1b30355c9053" providerId="ADAL" clId="{E77F2D61-8790-4211-BC69-56B68AF229E9}" dt="2023-03-31T15:12:00.344" v="2925" actId="478"/>
          <ac:picMkLst>
            <pc:docMk/>
            <pc:sldMk cId="3577115108" sldId="2147377309"/>
            <ac:picMk id="76" creationId="{A370E56A-E7B9-FEC3-086F-A46DCF33F71B}"/>
          </ac:picMkLst>
        </pc:picChg>
      </pc:sldChg>
      <pc:sldMasterChg chg="delSp modSp mod delSldLayout modSldLayout">
        <pc:chgData name="Steven Deutsch" userId="0aabbb08-65fc-4d58-943c-1b30355c9053" providerId="ADAL" clId="{E77F2D61-8790-4211-BC69-56B68AF229E9}" dt="2023-03-31T08:47:11.426" v="2725" actId="14100"/>
        <pc:sldMasterMkLst>
          <pc:docMk/>
          <pc:sldMasterMk cId="3849228768" sldId="2147483660"/>
        </pc:sldMasterMkLst>
        <pc:spChg chg="mod">
          <ac:chgData name="Steven Deutsch" userId="0aabbb08-65fc-4d58-943c-1b30355c9053" providerId="ADAL" clId="{E77F2D61-8790-4211-BC69-56B68AF229E9}" dt="2023-03-30T14:15:34.268" v="2539" actId="1076"/>
          <ac:spMkLst>
            <pc:docMk/>
            <pc:sldMasterMk cId="3849228768" sldId="2147483660"/>
            <ac:spMk id="4" creationId="{1D261656-6318-9D1B-8C4B-85B4D6C2CE5D}"/>
          </ac:spMkLst>
        </pc:spChg>
        <pc:spChg chg="del mod">
          <ac:chgData name="Steven Deutsch" userId="0aabbb08-65fc-4d58-943c-1b30355c9053" providerId="ADAL" clId="{E77F2D61-8790-4211-BC69-56B68AF229E9}" dt="2023-03-30T14:15:31.372" v="2538" actId="478"/>
          <ac:spMkLst>
            <pc:docMk/>
            <pc:sldMasterMk cId="3849228768" sldId="2147483660"/>
            <ac:spMk id="7" creationId="{EA5E9267-4580-F788-3DD9-83D870B6AC64}"/>
          </ac:spMkLst>
        </pc:spChg>
        <pc:sldLayoutChg chg="delSp modSp mod">
          <pc:chgData name="Steven Deutsch" userId="0aabbb08-65fc-4d58-943c-1b30355c9053" providerId="ADAL" clId="{E77F2D61-8790-4211-BC69-56B68AF229E9}" dt="2023-03-30T14:16:27.694" v="2545" actId="478"/>
          <pc:sldLayoutMkLst>
            <pc:docMk/>
            <pc:sldMasterMk cId="3849228768" sldId="2147483660"/>
            <pc:sldLayoutMk cId="17428303" sldId="2147483661"/>
          </pc:sldLayoutMkLst>
          <pc:spChg chg="del mod">
            <ac:chgData name="Steven Deutsch" userId="0aabbb08-65fc-4d58-943c-1b30355c9053" providerId="ADAL" clId="{E77F2D61-8790-4211-BC69-56B68AF229E9}" dt="2023-03-30T14:16:27.694" v="2545" actId="478"/>
            <ac:spMkLst>
              <pc:docMk/>
              <pc:sldMasterMk cId="3849228768" sldId="2147483660"/>
              <pc:sldLayoutMk cId="17428303" sldId="2147483661"/>
              <ac:spMk id="11" creationId="{F6C72169-9588-9BCC-2B12-400450CEA46D}"/>
            </ac:spMkLst>
          </pc:spChg>
        </pc:sldLayoutChg>
        <pc:sldLayoutChg chg="addSp delSp modSp mod">
          <pc:chgData name="Steven Deutsch" userId="0aabbb08-65fc-4d58-943c-1b30355c9053" providerId="ADAL" clId="{E77F2D61-8790-4211-BC69-56B68AF229E9}" dt="2023-03-30T14:18:26.054" v="2552" actId="478"/>
          <pc:sldLayoutMkLst>
            <pc:docMk/>
            <pc:sldMasterMk cId="3849228768" sldId="2147483660"/>
            <pc:sldLayoutMk cId="3180734580" sldId="2147483667"/>
          </pc:sldLayoutMkLst>
          <pc:spChg chg="add del mod">
            <ac:chgData name="Steven Deutsch" userId="0aabbb08-65fc-4d58-943c-1b30355c9053" providerId="ADAL" clId="{E77F2D61-8790-4211-BC69-56B68AF229E9}" dt="2023-03-30T14:18:26.054" v="2552" actId="478"/>
            <ac:spMkLst>
              <pc:docMk/>
              <pc:sldMasterMk cId="3849228768" sldId="2147483660"/>
              <pc:sldLayoutMk cId="3180734580" sldId="2147483667"/>
              <ac:spMk id="3" creationId="{BCFD1CA8-6B72-C9E1-5919-363371E01B6E}"/>
            </ac:spMkLst>
          </pc:spChg>
          <pc:spChg chg="del">
            <ac:chgData name="Steven Deutsch" userId="0aabbb08-65fc-4d58-943c-1b30355c9053" providerId="ADAL" clId="{E77F2D61-8790-4211-BC69-56B68AF229E9}" dt="2023-03-29T15:49:02.676" v="2396" actId="478"/>
            <ac:spMkLst>
              <pc:docMk/>
              <pc:sldMasterMk cId="3849228768" sldId="2147483660"/>
              <pc:sldLayoutMk cId="3180734580" sldId="2147483667"/>
              <ac:spMk id="7" creationId="{9E2392B8-D44C-9ED4-5B82-7474EB8BB1E4}"/>
            </ac:spMkLst>
          </pc:spChg>
        </pc:sldLayoutChg>
        <pc:sldLayoutChg chg="addSp delSp modSp mod">
          <pc:chgData name="Steven Deutsch" userId="0aabbb08-65fc-4d58-943c-1b30355c9053" providerId="ADAL" clId="{E77F2D61-8790-4211-BC69-56B68AF229E9}" dt="2023-03-30T14:20:05.829" v="2608" actId="478"/>
          <pc:sldLayoutMkLst>
            <pc:docMk/>
            <pc:sldMasterMk cId="3849228768" sldId="2147483660"/>
            <pc:sldLayoutMk cId="182906341" sldId="2147483702"/>
          </pc:sldLayoutMkLst>
          <pc:spChg chg="add del mod">
            <ac:chgData name="Steven Deutsch" userId="0aabbb08-65fc-4d58-943c-1b30355c9053" providerId="ADAL" clId="{E77F2D61-8790-4211-BC69-56B68AF229E9}" dt="2023-03-30T14:20:05.829" v="2608" actId="478"/>
            <ac:spMkLst>
              <pc:docMk/>
              <pc:sldMasterMk cId="3849228768" sldId="2147483660"/>
              <pc:sldLayoutMk cId="182906341" sldId="2147483702"/>
              <ac:spMk id="4" creationId="{68FDE205-7580-7EAF-9949-0E515D89B7F7}"/>
            </ac:spMkLst>
          </pc:spChg>
          <pc:spChg chg="del">
            <ac:chgData name="Steven Deutsch" userId="0aabbb08-65fc-4d58-943c-1b30355c9053" providerId="ADAL" clId="{E77F2D61-8790-4211-BC69-56B68AF229E9}" dt="2023-03-29T15:53:01.735" v="2510" actId="478"/>
            <ac:spMkLst>
              <pc:docMk/>
              <pc:sldMasterMk cId="3849228768" sldId="2147483660"/>
              <pc:sldLayoutMk cId="182906341" sldId="2147483702"/>
              <ac:spMk id="13" creationId="{01653CF8-33BF-8A49-B84B-274533AA7000}"/>
            </ac:spMkLst>
          </pc:spChg>
        </pc:sldLayoutChg>
        <pc:sldLayoutChg chg="addSp delSp modSp mod">
          <pc:chgData name="Steven Deutsch" userId="0aabbb08-65fc-4d58-943c-1b30355c9053" providerId="ADAL" clId="{E77F2D61-8790-4211-BC69-56B68AF229E9}" dt="2023-03-30T14:20:04.805" v="2607" actId="478"/>
          <pc:sldLayoutMkLst>
            <pc:docMk/>
            <pc:sldMasterMk cId="3849228768" sldId="2147483660"/>
            <pc:sldLayoutMk cId="3991466967" sldId="2147483703"/>
          </pc:sldLayoutMkLst>
          <pc:spChg chg="add del mod">
            <ac:chgData name="Steven Deutsch" userId="0aabbb08-65fc-4d58-943c-1b30355c9053" providerId="ADAL" clId="{E77F2D61-8790-4211-BC69-56B68AF229E9}" dt="2023-03-30T14:20:04.805" v="2607" actId="478"/>
            <ac:spMkLst>
              <pc:docMk/>
              <pc:sldMasterMk cId="3849228768" sldId="2147483660"/>
              <pc:sldLayoutMk cId="3991466967" sldId="2147483703"/>
              <ac:spMk id="3" creationId="{8903041A-135F-555B-8BBB-E93A2CAC1334}"/>
            </ac:spMkLst>
          </pc:spChg>
          <pc:spChg chg="del mod">
            <ac:chgData name="Steven Deutsch" userId="0aabbb08-65fc-4d58-943c-1b30355c9053" providerId="ADAL" clId="{E77F2D61-8790-4211-BC69-56B68AF229E9}" dt="2023-03-29T15:52:56.215" v="2508" actId="478"/>
            <ac:spMkLst>
              <pc:docMk/>
              <pc:sldMasterMk cId="3849228768" sldId="2147483660"/>
              <pc:sldLayoutMk cId="3991466967" sldId="2147483703"/>
              <ac:spMk id="16" creationId="{9D8728A1-ACE7-F870-6388-E2F6722069D5}"/>
            </ac:spMkLst>
          </pc:spChg>
        </pc:sldLayoutChg>
        <pc:sldLayoutChg chg="addSp delSp modSp mod">
          <pc:chgData name="Steven Deutsch" userId="0aabbb08-65fc-4d58-943c-1b30355c9053" providerId="ADAL" clId="{E77F2D61-8790-4211-BC69-56B68AF229E9}" dt="2023-03-30T14:20:07.651" v="2609" actId="478"/>
          <pc:sldLayoutMkLst>
            <pc:docMk/>
            <pc:sldMasterMk cId="3849228768" sldId="2147483660"/>
            <pc:sldLayoutMk cId="2292438426" sldId="2147483704"/>
          </pc:sldLayoutMkLst>
          <pc:spChg chg="add del mod">
            <ac:chgData name="Steven Deutsch" userId="0aabbb08-65fc-4d58-943c-1b30355c9053" providerId="ADAL" clId="{E77F2D61-8790-4211-BC69-56B68AF229E9}" dt="2023-03-30T14:20:07.651" v="2609" actId="478"/>
            <ac:spMkLst>
              <pc:docMk/>
              <pc:sldMasterMk cId="3849228768" sldId="2147483660"/>
              <pc:sldLayoutMk cId="2292438426" sldId="2147483704"/>
              <ac:spMk id="4" creationId="{F0F4E511-3A2F-7147-E9FE-21C2A1D821B3}"/>
            </ac:spMkLst>
          </pc:spChg>
          <pc:spChg chg="del">
            <ac:chgData name="Steven Deutsch" userId="0aabbb08-65fc-4d58-943c-1b30355c9053" providerId="ADAL" clId="{E77F2D61-8790-4211-BC69-56B68AF229E9}" dt="2023-03-29T15:53:14.289" v="2513" actId="478"/>
            <ac:spMkLst>
              <pc:docMk/>
              <pc:sldMasterMk cId="3849228768" sldId="2147483660"/>
              <pc:sldLayoutMk cId="2292438426" sldId="2147483704"/>
              <ac:spMk id="25" creationId="{FD5AF9FD-612D-B34E-9D61-4CA4DE32F851}"/>
            </ac:spMkLst>
          </pc:spChg>
        </pc:sldLayoutChg>
        <pc:sldLayoutChg chg="del">
          <pc:chgData name="Steven Deutsch" userId="0aabbb08-65fc-4d58-943c-1b30355c9053" providerId="ADAL" clId="{E77F2D61-8790-4211-BC69-56B68AF229E9}" dt="2023-03-23T16:36:21.192" v="2226" actId="2696"/>
          <pc:sldLayoutMkLst>
            <pc:docMk/>
            <pc:sldMasterMk cId="3849228768" sldId="2147483660"/>
            <pc:sldLayoutMk cId="3655043025" sldId="2147483705"/>
          </pc:sldLayoutMkLst>
        </pc:sldLayoutChg>
        <pc:sldLayoutChg chg="addSp delSp modSp mod">
          <pc:chgData name="Steven Deutsch" userId="0aabbb08-65fc-4d58-943c-1b30355c9053" providerId="ADAL" clId="{E77F2D61-8790-4211-BC69-56B68AF229E9}" dt="2023-03-30T14:20:08.516" v="2610" actId="478"/>
          <pc:sldLayoutMkLst>
            <pc:docMk/>
            <pc:sldMasterMk cId="3849228768" sldId="2147483660"/>
            <pc:sldLayoutMk cId="1954293377" sldId="2147483706"/>
          </pc:sldLayoutMkLst>
          <pc:spChg chg="add del mod">
            <ac:chgData name="Steven Deutsch" userId="0aabbb08-65fc-4d58-943c-1b30355c9053" providerId="ADAL" clId="{E77F2D61-8790-4211-BC69-56B68AF229E9}" dt="2023-03-30T14:20:08.516" v="2610" actId="478"/>
            <ac:spMkLst>
              <pc:docMk/>
              <pc:sldMasterMk cId="3849228768" sldId="2147483660"/>
              <pc:sldLayoutMk cId="1954293377" sldId="2147483706"/>
              <ac:spMk id="3" creationId="{F42F4278-246A-4369-2D36-B1BD3FF988A3}"/>
            </ac:spMkLst>
          </pc:spChg>
          <pc:spChg chg="del">
            <ac:chgData name="Steven Deutsch" userId="0aabbb08-65fc-4d58-943c-1b30355c9053" providerId="ADAL" clId="{E77F2D61-8790-4211-BC69-56B68AF229E9}" dt="2023-03-29T15:53:24.340" v="2516" actId="478"/>
            <ac:spMkLst>
              <pc:docMk/>
              <pc:sldMasterMk cId="3849228768" sldId="2147483660"/>
              <pc:sldLayoutMk cId="1954293377" sldId="2147483706"/>
              <ac:spMk id="11" creationId="{B6D60128-8CAC-E8FF-825F-AF9CF41C75E5}"/>
            </ac:spMkLst>
          </pc:spChg>
          <pc:spChg chg="mod">
            <ac:chgData name="Steven Deutsch" userId="0aabbb08-65fc-4d58-943c-1b30355c9053" providerId="ADAL" clId="{E77F2D61-8790-4211-BC69-56B68AF229E9}" dt="2023-03-23T16:40:49.927" v="2331" actId="20577"/>
            <ac:spMkLst>
              <pc:docMk/>
              <pc:sldMasterMk cId="3849228768" sldId="2147483660"/>
              <pc:sldLayoutMk cId="1954293377" sldId="2147483706"/>
              <ac:spMk id="18" creationId="{A05B5948-5EB0-7162-60F0-58A4D41FAC40}"/>
            </ac:spMkLst>
          </pc:spChg>
        </pc:sldLayoutChg>
        <pc:sldLayoutChg chg="addSp delSp modSp mod">
          <pc:chgData name="Steven Deutsch" userId="0aabbb08-65fc-4d58-943c-1b30355c9053" providerId="ADAL" clId="{E77F2D61-8790-4211-BC69-56B68AF229E9}" dt="2023-03-30T14:20:11.811" v="2613" actId="478"/>
          <pc:sldLayoutMkLst>
            <pc:docMk/>
            <pc:sldMasterMk cId="3849228768" sldId="2147483660"/>
            <pc:sldLayoutMk cId="1000249871" sldId="2147483707"/>
          </pc:sldLayoutMkLst>
          <pc:spChg chg="add del mod">
            <ac:chgData name="Steven Deutsch" userId="0aabbb08-65fc-4d58-943c-1b30355c9053" providerId="ADAL" clId="{E77F2D61-8790-4211-BC69-56B68AF229E9}" dt="2023-03-30T14:20:11.811" v="2613" actId="478"/>
            <ac:spMkLst>
              <pc:docMk/>
              <pc:sldMasterMk cId="3849228768" sldId="2147483660"/>
              <pc:sldLayoutMk cId="1000249871" sldId="2147483707"/>
              <ac:spMk id="5" creationId="{83F20666-FCC9-F169-8C98-619E6F718F74}"/>
            </ac:spMkLst>
          </pc:spChg>
          <pc:spChg chg="del">
            <ac:chgData name="Steven Deutsch" userId="0aabbb08-65fc-4d58-943c-1b30355c9053" providerId="ADAL" clId="{E77F2D61-8790-4211-BC69-56B68AF229E9}" dt="2023-03-29T15:53:35.536" v="2522" actId="478"/>
            <ac:spMkLst>
              <pc:docMk/>
              <pc:sldMasterMk cId="3849228768" sldId="2147483660"/>
              <pc:sldLayoutMk cId="1000249871" sldId="2147483707"/>
              <ac:spMk id="17" creationId="{601C8DF2-0DAE-13D9-65C5-AD693B75F10A}"/>
            </ac:spMkLst>
          </pc:spChg>
        </pc:sldLayoutChg>
        <pc:sldLayoutChg chg="delSp modSp mod">
          <pc:chgData name="Steven Deutsch" userId="0aabbb08-65fc-4d58-943c-1b30355c9053" providerId="ADAL" clId="{E77F2D61-8790-4211-BC69-56B68AF229E9}" dt="2023-03-30T14:16:40.751" v="2549" actId="478"/>
          <pc:sldLayoutMkLst>
            <pc:docMk/>
            <pc:sldMasterMk cId="3849228768" sldId="2147483660"/>
            <pc:sldLayoutMk cId="1460103558" sldId="2147483716"/>
          </pc:sldLayoutMkLst>
          <pc:spChg chg="del mod">
            <ac:chgData name="Steven Deutsch" userId="0aabbb08-65fc-4d58-943c-1b30355c9053" providerId="ADAL" clId="{E77F2D61-8790-4211-BC69-56B68AF229E9}" dt="2023-03-30T14:16:40.751" v="2549" actId="478"/>
            <ac:spMkLst>
              <pc:docMk/>
              <pc:sldMasterMk cId="3849228768" sldId="2147483660"/>
              <pc:sldLayoutMk cId="1460103558" sldId="2147483716"/>
              <ac:spMk id="11" creationId="{E5C00581-2324-96BE-BAB8-293664E6C235}"/>
            </ac:spMkLst>
          </pc:spChg>
        </pc:sldLayoutChg>
        <pc:sldLayoutChg chg="addSp delSp modSp mod">
          <pc:chgData name="Steven Deutsch" userId="0aabbb08-65fc-4d58-943c-1b30355c9053" providerId="ADAL" clId="{E77F2D61-8790-4211-BC69-56B68AF229E9}" dt="2023-03-30T14:17:20.023" v="2550" actId="478"/>
          <pc:sldLayoutMkLst>
            <pc:docMk/>
            <pc:sldMasterMk cId="3849228768" sldId="2147483660"/>
            <pc:sldLayoutMk cId="279018713" sldId="2147483717"/>
          </pc:sldLayoutMkLst>
          <pc:spChg chg="add del mod">
            <ac:chgData name="Steven Deutsch" userId="0aabbb08-65fc-4d58-943c-1b30355c9053" providerId="ADAL" clId="{E77F2D61-8790-4211-BC69-56B68AF229E9}" dt="2023-03-30T14:17:20.023" v="2550" actId="478"/>
            <ac:spMkLst>
              <pc:docMk/>
              <pc:sldMasterMk cId="3849228768" sldId="2147483660"/>
              <pc:sldLayoutMk cId="279018713" sldId="2147483717"/>
              <ac:spMk id="3" creationId="{3A3AD9F8-1B20-642F-8DF5-D350E5D4BB54}"/>
            </ac:spMkLst>
          </pc:spChg>
          <pc:spChg chg="del">
            <ac:chgData name="Steven Deutsch" userId="0aabbb08-65fc-4d58-943c-1b30355c9053" providerId="ADAL" clId="{E77F2D61-8790-4211-BC69-56B68AF229E9}" dt="2023-03-29T15:48:53.838" v="2392" actId="478"/>
            <ac:spMkLst>
              <pc:docMk/>
              <pc:sldMasterMk cId="3849228768" sldId="2147483660"/>
              <pc:sldLayoutMk cId="279018713" sldId="2147483717"/>
              <ac:spMk id="14" creationId="{DFB699BE-6840-1752-BD53-3354CAC925F1}"/>
            </ac:spMkLst>
          </pc:spChg>
        </pc:sldLayoutChg>
        <pc:sldLayoutChg chg="addSp delSp modSp mod">
          <pc:chgData name="Steven Deutsch" userId="0aabbb08-65fc-4d58-943c-1b30355c9053" providerId="ADAL" clId="{E77F2D61-8790-4211-BC69-56B68AF229E9}" dt="2023-03-30T14:17:22.053" v="2551" actId="478"/>
          <pc:sldLayoutMkLst>
            <pc:docMk/>
            <pc:sldMasterMk cId="3849228768" sldId="2147483660"/>
            <pc:sldLayoutMk cId="2612274204" sldId="2147483718"/>
          </pc:sldLayoutMkLst>
          <pc:spChg chg="add del mod">
            <ac:chgData name="Steven Deutsch" userId="0aabbb08-65fc-4d58-943c-1b30355c9053" providerId="ADAL" clId="{E77F2D61-8790-4211-BC69-56B68AF229E9}" dt="2023-03-30T14:17:22.053" v="2551" actId="478"/>
            <ac:spMkLst>
              <pc:docMk/>
              <pc:sldMasterMk cId="3849228768" sldId="2147483660"/>
              <pc:sldLayoutMk cId="2612274204" sldId="2147483718"/>
              <ac:spMk id="2" creationId="{3E52C48A-7728-A08A-F933-FA3E30854E43}"/>
            </ac:spMkLst>
          </pc:spChg>
          <pc:spChg chg="del">
            <ac:chgData name="Steven Deutsch" userId="0aabbb08-65fc-4d58-943c-1b30355c9053" providerId="ADAL" clId="{E77F2D61-8790-4211-BC69-56B68AF229E9}" dt="2023-03-29T15:48:58.560" v="2394" actId="478"/>
            <ac:spMkLst>
              <pc:docMk/>
              <pc:sldMasterMk cId="3849228768" sldId="2147483660"/>
              <pc:sldLayoutMk cId="2612274204" sldId="2147483718"/>
              <ac:spMk id="13" creationId="{1A90E9FF-7F2A-AA39-5D3D-98AD042FAA7E}"/>
            </ac:spMkLst>
          </pc:spChg>
        </pc:sldLayoutChg>
        <pc:sldLayoutChg chg="addSp delSp modSp mod">
          <pc:chgData name="Steven Deutsch" userId="0aabbb08-65fc-4d58-943c-1b30355c9053" providerId="ADAL" clId="{E77F2D61-8790-4211-BC69-56B68AF229E9}" dt="2023-03-30T14:18:28.419" v="2553" actId="478"/>
          <pc:sldLayoutMkLst>
            <pc:docMk/>
            <pc:sldMasterMk cId="3849228768" sldId="2147483660"/>
            <pc:sldLayoutMk cId="2837618645" sldId="2147483719"/>
          </pc:sldLayoutMkLst>
          <pc:spChg chg="add del mod">
            <ac:chgData name="Steven Deutsch" userId="0aabbb08-65fc-4d58-943c-1b30355c9053" providerId="ADAL" clId="{E77F2D61-8790-4211-BC69-56B68AF229E9}" dt="2023-03-30T14:18:28.419" v="2553" actId="478"/>
            <ac:spMkLst>
              <pc:docMk/>
              <pc:sldMasterMk cId="3849228768" sldId="2147483660"/>
              <pc:sldLayoutMk cId="2837618645" sldId="2147483719"/>
              <ac:spMk id="3" creationId="{29438F84-A961-575C-79AA-64E39269273A}"/>
            </ac:spMkLst>
          </pc:spChg>
          <pc:spChg chg="del">
            <ac:chgData name="Steven Deutsch" userId="0aabbb08-65fc-4d58-943c-1b30355c9053" providerId="ADAL" clId="{E77F2D61-8790-4211-BC69-56B68AF229E9}" dt="2023-03-29T15:49:07.306" v="2398" actId="478"/>
            <ac:spMkLst>
              <pc:docMk/>
              <pc:sldMasterMk cId="3849228768" sldId="2147483660"/>
              <pc:sldLayoutMk cId="2837618645" sldId="2147483719"/>
              <ac:spMk id="10" creationId="{7FC619C7-3F3B-EACA-7B95-7E84FEB1B581}"/>
            </ac:spMkLst>
          </pc:spChg>
        </pc:sldLayoutChg>
        <pc:sldLayoutChg chg="addSp delSp modSp mod">
          <pc:chgData name="Steven Deutsch" userId="0aabbb08-65fc-4d58-943c-1b30355c9053" providerId="ADAL" clId="{E77F2D61-8790-4211-BC69-56B68AF229E9}" dt="2023-03-30T14:18:30.972" v="2554" actId="478"/>
          <pc:sldLayoutMkLst>
            <pc:docMk/>
            <pc:sldMasterMk cId="3849228768" sldId="2147483660"/>
            <pc:sldLayoutMk cId="1392440418" sldId="2147483720"/>
          </pc:sldLayoutMkLst>
          <pc:spChg chg="add del mod">
            <ac:chgData name="Steven Deutsch" userId="0aabbb08-65fc-4d58-943c-1b30355c9053" providerId="ADAL" clId="{E77F2D61-8790-4211-BC69-56B68AF229E9}" dt="2023-03-30T14:18:30.972" v="2554" actId="478"/>
            <ac:spMkLst>
              <pc:docMk/>
              <pc:sldMasterMk cId="3849228768" sldId="2147483660"/>
              <pc:sldLayoutMk cId="1392440418" sldId="2147483720"/>
              <ac:spMk id="3" creationId="{4EFB8235-F28F-F905-0E44-C90FC86A4755}"/>
            </ac:spMkLst>
          </pc:spChg>
          <pc:spChg chg="del">
            <ac:chgData name="Steven Deutsch" userId="0aabbb08-65fc-4d58-943c-1b30355c9053" providerId="ADAL" clId="{E77F2D61-8790-4211-BC69-56B68AF229E9}" dt="2023-03-29T15:49:11.593" v="2400" actId="478"/>
            <ac:spMkLst>
              <pc:docMk/>
              <pc:sldMasterMk cId="3849228768" sldId="2147483660"/>
              <pc:sldLayoutMk cId="1392440418" sldId="2147483720"/>
              <ac:spMk id="10" creationId="{E5FB9176-A6CB-0B5C-5EC6-931BCD807115}"/>
            </ac:spMkLst>
          </pc:spChg>
        </pc:sldLayoutChg>
        <pc:sldLayoutChg chg="addSp delSp modSp mod">
          <pc:chgData name="Steven Deutsch" userId="0aabbb08-65fc-4d58-943c-1b30355c9053" providerId="ADAL" clId="{E77F2D61-8790-4211-BC69-56B68AF229E9}" dt="2023-03-30T14:18:33.515" v="2555" actId="478"/>
          <pc:sldLayoutMkLst>
            <pc:docMk/>
            <pc:sldMasterMk cId="3849228768" sldId="2147483660"/>
            <pc:sldLayoutMk cId="3083832375" sldId="2147483721"/>
          </pc:sldLayoutMkLst>
          <pc:spChg chg="add del mod">
            <ac:chgData name="Steven Deutsch" userId="0aabbb08-65fc-4d58-943c-1b30355c9053" providerId="ADAL" clId="{E77F2D61-8790-4211-BC69-56B68AF229E9}" dt="2023-03-30T14:18:33.515" v="2555" actId="478"/>
            <ac:spMkLst>
              <pc:docMk/>
              <pc:sldMasterMk cId="3849228768" sldId="2147483660"/>
              <pc:sldLayoutMk cId="3083832375" sldId="2147483721"/>
              <ac:spMk id="3" creationId="{401784CE-F12F-07A1-513B-5C157C31A092}"/>
            </ac:spMkLst>
          </pc:spChg>
          <pc:spChg chg="del">
            <ac:chgData name="Steven Deutsch" userId="0aabbb08-65fc-4d58-943c-1b30355c9053" providerId="ADAL" clId="{E77F2D61-8790-4211-BC69-56B68AF229E9}" dt="2023-03-29T15:49:15.949" v="2402" actId="478"/>
            <ac:spMkLst>
              <pc:docMk/>
              <pc:sldMasterMk cId="3849228768" sldId="2147483660"/>
              <pc:sldLayoutMk cId="3083832375" sldId="2147483721"/>
              <ac:spMk id="10" creationId="{257EDB9E-0346-81AF-2C28-EDC34FD8EFF0}"/>
            </ac:spMkLst>
          </pc:spChg>
        </pc:sldLayoutChg>
        <pc:sldLayoutChg chg="addSp delSp modSp mod">
          <pc:chgData name="Steven Deutsch" userId="0aabbb08-65fc-4d58-943c-1b30355c9053" providerId="ADAL" clId="{E77F2D61-8790-4211-BC69-56B68AF229E9}" dt="2023-03-30T14:18:36.286" v="2556" actId="478"/>
          <pc:sldLayoutMkLst>
            <pc:docMk/>
            <pc:sldMasterMk cId="3849228768" sldId="2147483660"/>
            <pc:sldLayoutMk cId="285331864" sldId="2147483722"/>
          </pc:sldLayoutMkLst>
          <pc:spChg chg="add del mod">
            <ac:chgData name="Steven Deutsch" userId="0aabbb08-65fc-4d58-943c-1b30355c9053" providerId="ADAL" clId="{E77F2D61-8790-4211-BC69-56B68AF229E9}" dt="2023-03-30T14:18:36.286" v="2556" actId="478"/>
            <ac:spMkLst>
              <pc:docMk/>
              <pc:sldMasterMk cId="3849228768" sldId="2147483660"/>
              <pc:sldLayoutMk cId="285331864" sldId="2147483722"/>
              <ac:spMk id="3" creationId="{D21C2366-6D12-7187-8864-EF9BE9153135}"/>
            </ac:spMkLst>
          </pc:spChg>
          <pc:spChg chg="del">
            <ac:chgData name="Steven Deutsch" userId="0aabbb08-65fc-4d58-943c-1b30355c9053" providerId="ADAL" clId="{E77F2D61-8790-4211-BC69-56B68AF229E9}" dt="2023-03-29T15:49:20.666" v="2404" actId="478"/>
            <ac:spMkLst>
              <pc:docMk/>
              <pc:sldMasterMk cId="3849228768" sldId="2147483660"/>
              <pc:sldLayoutMk cId="285331864" sldId="2147483722"/>
              <ac:spMk id="11" creationId="{3D79D81D-EAAA-73E4-7CE3-CD80B08B2061}"/>
            </ac:spMkLst>
          </pc:spChg>
        </pc:sldLayoutChg>
        <pc:sldLayoutChg chg="addSp delSp modSp mod">
          <pc:chgData name="Steven Deutsch" userId="0aabbb08-65fc-4d58-943c-1b30355c9053" providerId="ADAL" clId="{E77F2D61-8790-4211-BC69-56B68AF229E9}" dt="2023-03-30T14:19:00.496" v="2559" actId="478"/>
          <pc:sldLayoutMkLst>
            <pc:docMk/>
            <pc:sldMasterMk cId="3849228768" sldId="2147483660"/>
            <pc:sldLayoutMk cId="1261390180" sldId="2147483723"/>
          </pc:sldLayoutMkLst>
          <pc:spChg chg="add del mod">
            <ac:chgData name="Steven Deutsch" userId="0aabbb08-65fc-4d58-943c-1b30355c9053" providerId="ADAL" clId="{E77F2D61-8790-4211-BC69-56B68AF229E9}" dt="2023-03-30T14:19:00.496" v="2559" actId="478"/>
            <ac:spMkLst>
              <pc:docMk/>
              <pc:sldMasterMk cId="3849228768" sldId="2147483660"/>
              <pc:sldLayoutMk cId="1261390180" sldId="2147483723"/>
              <ac:spMk id="3" creationId="{EB933C4C-3637-B33D-B1A2-C872117E10C3}"/>
            </ac:spMkLst>
          </pc:spChg>
          <pc:spChg chg="del">
            <ac:chgData name="Steven Deutsch" userId="0aabbb08-65fc-4d58-943c-1b30355c9053" providerId="ADAL" clId="{E77F2D61-8790-4211-BC69-56B68AF229E9}" dt="2023-03-29T15:49:24.300" v="2406" actId="478"/>
            <ac:spMkLst>
              <pc:docMk/>
              <pc:sldMasterMk cId="3849228768" sldId="2147483660"/>
              <pc:sldLayoutMk cId="1261390180" sldId="2147483723"/>
              <ac:spMk id="12" creationId="{CEF1EC92-F126-72EE-DD89-89077C4936BB}"/>
            </ac:spMkLst>
          </pc:spChg>
        </pc:sldLayoutChg>
        <pc:sldLayoutChg chg="addSp delSp modSp mod">
          <pc:chgData name="Steven Deutsch" userId="0aabbb08-65fc-4d58-943c-1b30355c9053" providerId="ADAL" clId="{E77F2D61-8790-4211-BC69-56B68AF229E9}" dt="2023-03-30T14:19:02.180" v="2560" actId="478"/>
          <pc:sldLayoutMkLst>
            <pc:docMk/>
            <pc:sldMasterMk cId="3849228768" sldId="2147483660"/>
            <pc:sldLayoutMk cId="2936436720" sldId="2147483724"/>
          </pc:sldLayoutMkLst>
          <pc:spChg chg="add del mod">
            <ac:chgData name="Steven Deutsch" userId="0aabbb08-65fc-4d58-943c-1b30355c9053" providerId="ADAL" clId="{E77F2D61-8790-4211-BC69-56B68AF229E9}" dt="2023-03-30T14:19:02.180" v="2560" actId="478"/>
            <ac:spMkLst>
              <pc:docMk/>
              <pc:sldMasterMk cId="3849228768" sldId="2147483660"/>
              <pc:sldLayoutMk cId="2936436720" sldId="2147483724"/>
              <ac:spMk id="3" creationId="{733109E9-F4BB-F18F-8FD5-ED3E3644695F}"/>
            </ac:spMkLst>
          </pc:spChg>
          <pc:spChg chg="del">
            <ac:chgData name="Steven Deutsch" userId="0aabbb08-65fc-4d58-943c-1b30355c9053" providerId="ADAL" clId="{E77F2D61-8790-4211-BC69-56B68AF229E9}" dt="2023-03-29T15:49:28.579" v="2408" actId="478"/>
            <ac:spMkLst>
              <pc:docMk/>
              <pc:sldMasterMk cId="3849228768" sldId="2147483660"/>
              <pc:sldLayoutMk cId="2936436720" sldId="2147483724"/>
              <ac:spMk id="11" creationId="{B309BB15-F3ED-74E8-D505-23D93E110AC1}"/>
            </ac:spMkLst>
          </pc:spChg>
        </pc:sldLayoutChg>
        <pc:sldLayoutChg chg="addSp delSp modSp mod">
          <pc:chgData name="Steven Deutsch" userId="0aabbb08-65fc-4d58-943c-1b30355c9053" providerId="ADAL" clId="{E77F2D61-8790-4211-BC69-56B68AF229E9}" dt="2023-03-30T14:19:03.275" v="2561" actId="478"/>
          <pc:sldLayoutMkLst>
            <pc:docMk/>
            <pc:sldMasterMk cId="3849228768" sldId="2147483660"/>
            <pc:sldLayoutMk cId="253557034" sldId="2147483725"/>
          </pc:sldLayoutMkLst>
          <pc:spChg chg="add del mod">
            <ac:chgData name="Steven Deutsch" userId="0aabbb08-65fc-4d58-943c-1b30355c9053" providerId="ADAL" clId="{E77F2D61-8790-4211-BC69-56B68AF229E9}" dt="2023-03-30T14:19:03.275" v="2561" actId="478"/>
            <ac:spMkLst>
              <pc:docMk/>
              <pc:sldMasterMk cId="3849228768" sldId="2147483660"/>
              <pc:sldLayoutMk cId="253557034" sldId="2147483725"/>
              <ac:spMk id="3" creationId="{6B68C2DE-037F-043E-0B4C-F3C3CEAD50CA}"/>
            </ac:spMkLst>
          </pc:spChg>
          <pc:spChg chg="del">
            <ac:chgData name="Steven Deutsch" userId="0aabbb08-65fc-4d58-943c-1b30355c9053" providerId="ADAL" clId="{E77F2D61-8790-4211-BC69-56B68AF229E9}" dt="2023-03-29T15:49:32.487" v="2410" actId="478"/>
            <ac:spMkLst>
              <pc:docMk/>
              <pc:sldMasterMk cId="3849228768" sldId="2147483660"/>
              <pc:sldLayoutMk cId="253557034" sldId="2147483725"/>
              <ac:spMk id="12" creationId="{D84DB620-0B0D-F217-6CF1-0582604BBFB7}"/>
            </ac:spMkLst>
          </pc:spChg>
        </pc:sldLayoutChg>
        <pc:sldLayoutChg chg="addSp delSp modSp mod">
          <pc:chgData name="Steven Deutsch" userId="0aabbb08-65fc-4d58-943c-1b30355c9053" providerId="ADAL" clId="{E77F2D61-8790-4211-BC69-56B68AF229E9}" dt="2023-03-30T14:19:04.348" v="2562" actId="478"/>
          <pc:sldLayoutMkLst>
            <pc:docMk/>
            <pc:sldMasterMk cId="3849228768" sldId="2147483660"/>
            <pc:sldLayoutMk cId="3737746278" sldId="2147483726"/>
          </pc:sldLayoutMkLst>
          <pc:spChg chg="add del mod">
            <ac:chgData name="Steven Deutsch" userId="0aabbb08-65fc-4d58-943c-1b30355c9053" providerId="ADAL" clId="{E77F2D61-8790-4211-BC69-56B68AF229E9}" dt="2023-03-30T14:19:04.348" v="2562" actId="478"/>
            <ac:spMkLst>
              <pc:docMk/>
              <pc:sldMasterMk cId="3849228768" sldId="2147483660"/>
              <pc:sldLayoutMk cId="3737746278" sldId="2147483726"/>
              <ac:spMk id="3" creationId="{3DC1969B-10FF-A703-9A39-F148616B3E44}"/>
            </ac:spMkLst>
          </pc:spChg>
          <pc:spChg chg="del">
            <ac:chgData name="Steven Deutsch" userId="0aabbb08-65fc-4d58-943c-1b30355c9053" providerId="ADAL" clId="{E77F2D61-8790-4211-BC69-56B68AF229E9}" dt="2023-03-29T15:49:35.875" v="2412" actId="478"/>
            <ac:spMkLst>
              <pc:docMk/>
              <pc:sldMasterMk cId="3849228768" sldId="2147483660"/>
              <pc:sldLayoutMk cId="3737746278" sldId="2147483726"/>
              <ac:spMk id="11" creationId="{A9E180CF-35E4-FCA7-96EB-78BEA125B80B}"/>
            </ac:spMkLst>
          </pc:spChg>
        </pc:sldLayoutChg>
        <pc:sldLayoutChg chg="addSp delSp modSp mod">
          <pc:chgData name="Steven Deutsch" userId="0aabbb08-65fc-4d58-943c-1b30355c9053" providerId="ADAL" clId="{E77F2D61-8790-4211-BC69-56B68AF229E9}" dt="2023-03-29T15:49:40.197" v="2415"/>
          <pc:sldLayoutMkLst>
            <pc:docMk/>
            <pc:sldMasterMk cId="3849228768" sldId="2147483660"/>
            <pc:sldLayoutMk cId="1585299556" sldId="2147483727"/>
          </pc:sldLayoutMkLst>
          <pc:spChg chg="add mod">
            <ac:chgData name="Steven Deutsch" userId="0aabbb08-65fc-4d58-943c-1b30355c9053" providerId="ADAL" clId="{E77F2D61-8790-4211-BC69-56B68AF229E9}" dt="2023-03-29T15:49:40.197" v="2415"/>
            <ac:spMkLst>
              <pc:docMk/>
              <pc:sldMasterMk cId="3849228768" sldId="2147483660"/>
              <pc:sldLayoutMk cId="1585299556" sldId="2147483727"/>
              <ac:spMk id="3" creationId="{F9EE0170-6FC0-7DDB-B155-9123BCB0437B}"/>
            </ac:spMkLst>
          </pc:spChg>
          <pc:spChg chg="del">
            <ac:chgData name="Steven Deutsch" userId="0aabbb08-65fc-4d58-943c-1b30355c9053" providerId="ADAL" clId="{E77F2D61-8790-4211-BC69-56B68AF229E9}" dt="2023-03-29T15:49:39.852" v="2414" actId="478"/>
            <ac:spMkLst>
              <pc:docMk/>
              <pc:sldMasterMk cId="3849228768" sldId="2147483660"/>
              <pc:sldLayoutMk cId="1585299556" sldId="2147483727"/>
              <ac:spMk id="12" creationId="{E9ADB8E6-933B-4F4E-1340-B94CD4CBAF1D}"/>
            </ac:spMkLst>
          </pc:spChg>
        </pc:sldLayoutChg>
        <pc:sldLayoutChg chg="addSp delSp modSp mod">
          <pc:chgData name="Steven Deutsch" userId="0aabbb08-65fc-4d58-943c-1b30355c9053" providerId="ADAL" clId="{E77F2D61-8790-4211-BC69-56B68AF229E9}" dt="2023-03-30T14:19:06.469" v="2564" actId="478"/>
          <pc:sldLayoutMkLst>
            <pc:docMk/>
            <pc:sldMasterMk cId="3849228768" sldId="2147483660"/>
            <pc:sldLayoutMk cId="1185390031" sldId="2147483728"/>
          </pc:sldLayoutMkLst>
          <pc:spChg chg="add del mod">
            <ac:chgData name="Steven Deutsch" userId="0aabbb08-65fc-4d58-943c-1b30355c9053" providerId="ADAL" clId="{E77F2D61-8790-4211-BC69-56B68AF229E9}" dt="2023-03-29T15:49:58.296" v="2422"/>
            <ac:spMkLst>
              <pc:docMk/>
              <pc:sldMasterMk cId="3849228768" sldId="2147483660"/>
              <pc:sldLayoutMk cId="1185390031" sldId="2147483728"/>
              <ac:spMk id="3" creationId="{04518962-04F2-60CA-C663-DD61D72EF80A}"/>
            </ac:spMkLst>
          </pc:spChg>
          <pc:spChg chg="add del mod">
            <ac:chgData name="Steven Deutsch" userId="0aabbb08-65fc-4d58-943c-1b30355c9053" providerId="ADAL" clId="{E77F2D61-8790-4211-BC69-56B68AF229E9}" dt="2023-03-30T14:19:06.469" v="2564" actId="478"/>
            <ac:spMkLst>
              <pc:docMk/>
              <pc:sldMasterMk cId="3849228768" sldId="2147483660"/>
              <pc:sldLayoutMk cId="1185390031" sldId="2147483728"/>
              <ac:spMk id="9" creationId="{0C3C5848-620B-66A9-45D7-27A66F19B62A}"/>
            </ac:spMkLst>
          </pc:spChg>
          <pc:spChg chg="del">
            <ac:chgData name="Steven Deutsch" userId="0aabbb08-65fc-4d58-943c-1b30355c9053" providerId="ADAL" clId="{E77F2D61-8790-4211-BC69-56B68AF229E9}" dt="2023-03-29T15:50:02.201" v="2423" actId="478"/>
            <ac:spMkLst>
              <pc:docMk/>
              <pc:sldMasterMk cId="3849228768" sldId="2147483660"/>
              <pc:sldLayoutMk cId="1185390031" sldId="2147483728"/>
              <ac:spMk id="12" creationId="{9416C910-7BC8-251F-A960-39242B025B97}"/>
            </ac:spMkLst>
          </pc:spChg>
        </pc:sldLayoutChg>
        <pc:sldLayoutChg chg="addSp delSp modSp mod">
          <pc:chgData name="Steven Deutsch" userId="0aabbb08-65fc-4d58-943c-1b30355c9053" providerId="ADAL" clId="{E77F2D61-8790-4211-BC69-56B68AF229E9}" dt="2023-03-30T14:19:05.428" v="2563" actId="478"/>
          <pc:sldLayoutMkLst>
            <pc:docMk/>
            <pc:sldMasterMk cId="3849228768" sldId="2147483660"/>
            <pc:sldLayoutMk cId="2039783402" sldId="2147483729"/>
          </pc:sldLayoutMkLst>
          <pc:spChg chg="add del mod">
            <ac:chgData name="Steven Deutsch" userId="0aabbb08-65fc-4d58-943c-1b30355c9053" providerId="ADAL" clId="{E77F2D61-8790-4211-BC69-56B68AF229E9}" dt="2023-03-29T15:49:46.036" v="2418"/>
            <ac:spMkLst>
              <pc:docMk/>
              <pc:sldMasterMk cId="3849228768" sldId="2147483660"/>
              <pc:sldLayoutMk cId="2039783402" sldId="2147483729"/>
              <ac:spMk id="3" creationId="{9C5213A4-F8E1-7C84-3BC4-7336BCF1DECA}"/>
            </ac:spMkLst>
          </pc:spChg>
          <pc:spChg chg="add del mod">
            <ac:chgData name="Steven Deutsch" userId="0aabbb08-65fc-4d58-943c-1b30355c9053" providerId="ADAL" clId="{E77F2D61-8790-4211-BC69-56B68AF229E9}" dt="2023-03-30T14:19:05.428" v="2563" actId="478"/>
            <ac:spMkLst>
              <pc:docMk/>
              <pc:sldMasterMk cId="3849228768" sldId="2147483660"/>
              <pc:sldLayoutMk cId="2039783402" sldId="2147483729"/>
              <ac:spMk id="9" creationId="{28FED263-0276-1A07-D29F-2128CA7359C4}"/>
            </ac:spMkLst>
          </pc:spChg>
          <pc:spChg chg="del mod">
            <ac:chgData name="Steven Deutsch" userId="0aabbb08-65fc-4d58-943c-1b30355c9053" providerId="ADAL" clId="{E77F2D61-8790-4211-BC69-56B68AF229E9}" dt="2023-03-29T15:49:51.149" v="2419" actId="478"/>
            <ac:spMkLst>
              <pc:docMk/>
              <pc:sldMasterMk cId="3849228768" sldId="2147483660"/>
              <pc:sldLayoutMk cId="2039783402" sldId="2147483729"/>
              <ac:spMk id="12" creationId="{F8CD515F-A9E8-8B63-22E0-B5D006A78C6B}"/>
            </ac:spMkLst>
          </pc:spChg>
        </pc:sldLayoutChg>
        <pc:sldLayoutChg chg="addSp delSp modSp mod">
          <pc:chgData name="Steven Deutsch" userId="0aabbb08-65fc-4d58-943c-1b30355c9053" providerId="ADAL" clId="{E77F2D61-8790-4211-BC69-56B68AF229E9}" dt="2023-03-30T14:19:07.540" v="2565" actId="478"/>
          <pc:sldLayoutMkLst>
            <pc:docMk/>
            <pc:sldMasterMk cId="3849228768" sldId="2147483660"/>
            <pc:sldLayoutMk cId="4028470594" sldId="2147483730"/>
          </pc:sldLayoutMkLst>
          <pc:spChg chg="add del mod">
            <ac:chgData name="Steven Deutsch" userId="0aabbb08-65fc-4d58-943c-1b30355c9053" providerId="ADAL" clId="{E77F2D61-8790-4211-BC69-56B68AF229E9}" dt="2023-03-30T14:19:07.540" v="2565" actId="478"/>
            <ac:spMkLst>
              <pc:docMk/>
              <pc:sldMasterMk cId="3849228768" sldId="2147483660"/>
              <pc:sldLayoutMk cId="4028470594" sldId="2147483730"/>
              <ac:spMk id="3" creationId="{ECE0AA1F-9C0E-523F-22CB-6954E9EA4C58}"/>
            </ac:spMkLst>
          </pc:spChg>
          <pc:spChg chg="del">
            <ac:chgData name="Steven Deutsch" userId="0aabbb08-65fc-4d58-943c-1b30355c9053" providerId="ADAL" clId="{E77F2D61-8790-4211-BC69-56B68AF229E9}" dt="2023-03-29T15:50:06.949" v="2425" actId="478"/>
            <ac:spMkLst>
              <pc:docMk/>
              <pc:sldMasterMk cId="3849228768" sldId="2147483660"/>
              <pc:sldLayoutMk cId="4028470594" sldId="2147483730"/>
              <ac:spMk id="13" creationId="{29DDBFF6-1F76-EDED-D1F6-7FF346FD8420}"/>
            </ac:spMkLst>
          </pc:spChg>
        </pc:sldLayoutChg>
        <pc:sldLayoutChg chg="addSp delSp modSp mod">
          <pc:chgData name="Steven Deutsch" userId="0aabbb08-65fc-4d58-943c-1b30355c9053" providerId="ADAL" clId="{E77F2D61-8790-4211-BC69-56B68AF229E9}" dt="2023-03-30T14:19:10.468" v="2567" actId="478"/>
          <pc:sldLayoutMkLst>
            <pc:docMk/>
            <pc:sldMasterMk cId="3849228768" sldId="2147483660"/>
            <pc:sldLayoutMk cId="2261022512" sldId="2147483731"/>
          </pc:sldLayoutMkLst>
          <pc:spChg chg="add del mod">
            <ac:chgData name="Steven Deutsch" userId="0aabbb08-65fc-4d58-943c-1b30355c9053" providerId="ADAL" clId="{E77F2D61-8790-4211-BC69-56B68AF229E9}" dt="2023-03-30T14:19:10.468" v="2567" actId="478"/>
            <ac:spMkLst>
              <pc:docMk/>
              <pc:sldMasterMk cId="3849228768" sldId="2147483660"/>
              <pc:sldLayoutMk cId="2261022512" sldId="2147483731"/>
              <ac:spMk id="3" creationId="{6EB1B687-CA70-4122-FE29-45277ABF39F5}"/>
            </ac:spMkLst>
          </pc:spChg>
          <pc:spChg chg="del">
            <ac:chgData name="Steven Deutsch" userId="0aabbb08-65fc-4d58-943c-1b30355c9053" providerId="ADAL" clId="{E77F2D61-8790-4211-BC69-56B68AF229E9}" dt="2023-03-29T15:50:10.367" v="2427" actId="478"/>
            <ac:spMkLst>
              <pc:docMk/>
              <pc:sldMasterMk cId="3849228768" sldId="2147483660"/>
              <pc:sldLayoutMk cId="2261022512" sldId="2147483731"/>
              <ac:spMk id="14" creationId="{26100E56-944E-1222-B44F-2A41C8C74BC2}"/>
            </ac:spMkLst>
          </pc:spChg>
        </pc:sldLayoutChg>
        <pc:sldLayoutChg chg="addSp delSp modSp mod">
          <pc:chgData name="Steven Deutsch" userId="0aabbb08-65fc-4d58-943c-1b30355c9053" providerId="ADAL" clId="{E77F2D61-8790-4211-BC69-56B68AF229E9}" dt="2023-03-30T14:19:09.204" v="2566" actId="478"/>
          <pc:sldLayoutMkLst>
            <pc:docMk/>
            <pc:sldMasterMk cId="3849228768" sldId="2147483660"/>
            <pc:sldLayoutMk cId="4196754763" sldId="2147483732"/>
          </pc:sldLayoutMkLst>
          <pc:spChg chg="add del mod">
            <ac:chgData name="Steven Deutsch" userId="0aabbb08-65fc-4d58-943c-1b30355c9053" providerId="ADAL" clId="{E77F2D61-8790-4211-BC69-56B68AF229E9}" dt="2023-03-30T14:19:09.204" v="2566" actId="478"/>
            <ac:spMkLst>
              <pc:docMk/>
              <pc:sldMasterMk cId="3849228768" sldId="2147483660"/>
              <pc:sldLayoutMk cId="4196754763" sldId="2147483732"/>
              <ac:spMk id="3" creationId="{1B31FD2A-9F63-B91A-ACAC-18BA2EA20548}"/>
            </ac:spMkLst>
          </pc:spChg>
          <pc:spChg chg="del">
            <ac:chgData name="Steven Deutsch" userId="0aabbb08-65fc-4d58-943c-1b30355c9053" providerId="ADAL" clId="{E77F2D61-8790-4211-BC69-56B68AF229E9}" dt="2023-03-29T15:50:15.818" v="2429" actId="478"/>
            <ac:spMkLst>
              <pc:docMk/>
              <pc:sldMasterMk cId="3849228768" sldId="2147483660"/>
              <pc:sldLayoutMk cId="4196754763" sldId="2147483732"/>
              <ac:spMk id="12" creationId="{3C42453E-2F39-121A-4BE1-F63E55376413}"/>
            </ac:spMkLst>
          </pc:spChg>
        </pc:sldLayoutChg>
        <pc:sldLayoutChg chg="addSp delSp modSp mod">
          <pc:chgData name="Steven Deutsch" userId="0aabbb08-65fc-4d58-943c-1b30355c9053" providerId="ADAL" clId="{E77F2D61-8790-4211-BC69-56B68AF229E9}" dt="2023-03-30T14:19:12.845" v="2568" actId="478"/>
          <pc:sldLayoutMkLst>
            <pc:docMk/>
            <pc:sldMasterMk cId="3849228768" sldId="2147483660"/>
            <pc:sldLayoutMk cId="1950419635" sldId="2147483734"/>
          </pc:sldLayoutMkLst>
          <pc:spChg chg="add del mod">
            <ac:chgData name="Steven Deutsch" userId="0aabbb08-65fc-4d58-943c-1b30355c9053" providerId="ADAL" clId="{E77F2D61-8790-4211-BC69-56B68AF229E9}" dt="2023-03-30T14:19:12.845" v="2568" actId="478"/>
            <ac:spMkLst>
              <pc:docMk/>
              <pc:sldMasterMk cId="3849228768" sldId="2147483660"/>
              <pc:sldLayoutMk cId="1950419635" sldId="2147483734"/>
              <ac:spMk id="3" creationId="{318BC62B-3EF8-5FC2-AE85-1504937734F9}"/>
            </ac:spMkLst>
          </pc:spChg>
          <pc:spChg chg="del mod">
            <ac:chgData name="Steven Deutsch" userId="0aabbb08-65fc-4d58-943c-1b30355c9053" providerId="ADAL" clId="{E77F2D61-8790-4211-BC69-56B68AF229E9}" dt="2023-03-29T15:50:22.427" v="2432" actId="478"/>
            <ac:spMkLst>
              <pc:docMk/>
              <pc:sldMasterMk cId="3849228768" sldId="2147483660"/>
              <pc:sldLayoutMk cId="1950419635" sldId="2147483734"/>
              <ac:spMk id="13" creationId="{A22D3E23-5AB6-9F9D-CB13-A049DB1423AD}"/>
            </ac:spMkLst>
          </pc:spChg>
        </pc:sldLayoutChg>
        <pc:sldLayoutChg chg="addSp delSp modSp mod">
          <pc:chgData name="Steven Deutsch" userId="0aabbb08-65fc-4d58-943c-1b30355c9053" providerId="ADAL" clId="{E77F2D61-8790-4211-BC69-56B68AF229E9}" dt="2023-03-30T14:19:13.964" v="2569" actId="478"/>
          <pc:sldLayoutMkLst>
            <pc:docMk/>
            <pc:sldMasterMk cId="3849228768" sldId="2147483660"/>
            <pc:sldLayoutMk cId="3232311092" sldId="2147483735"/>
          </pc:sldLayoutMkLst>
          <pc:spChg chg="add del mod">
            <ac:chgData name="Steven Deutsch" userId="0aabbb08-65fc-4d58-943c-1b30355c9053" providerId="ADAL" clId="{E77F2D61-8790-4211-BC69-56B68AF229E9}" dt="2023-03-30T14:19:13.964" v="2569" actId="478"/>
            <ac:spMkLst>
              <pc:docMk/>
              <pc:sldMasterMk cId="3849228768" sldId="2147483660"/>
              <pc:sldLayoutMk cId="3232311092" sldId="2147483735"/>
              <ac:spMk id="3" creationId="{D38F021D-3C5A-2D6F-D381-F2EA738D1923}"/>
            </ac:spMkLst>
          </pc:spChg>
          <pc:spChg chg="del">
            <ac:chgData name="Steven Deutsch" userId="0aabbb08-65fc-4d58-943c-1b30355c9053" providerId="ADAL" clId="{E77F2D61-8790-4211-BC69-56B68AF229E9}" dt="2023-03-29T15:50:25.982" v="2434" actId="478"/>
            <ac:spMkLst>
              <pc:docMk/>
              <pc:sldMasterMk cId="3849228768" sldId="2147483660"/>
              <pc:sldLayoutMk cId="3232311092" sldId="2147483735"/>
              <ac:spMk id="10" creationId="{2609E1B5-73FE-8DD4-3C9C-D87A48000ACB}"/>
            </ac:spMkLst>
          </pc:spChg>
        </pc:sldLayoutChg>
        <pc:sldLayoutChg chg="addSp delSp modSp mod">
          <pc:chgData name="Steven Deutsch" userId="0aabbb08-65fc-4d58-943c-1b30355c9053" providerId="ADAL" clId="{E77F2D61-8790-4211-BC69-56B68AF229E9}" dt="2023-03-30T14:19:15.037" v="2570" actId="478"/>
          <pc:sldLayoutMkLst>
            <pc:docMk/>
            <pc:sldMasterMk cId="3849228768" sldId="2147483660"/>
            <pc:sldLayoutMk cId="2238986288" sldId="2147483736"/>
          </pc:sldLayoutMkLst>
          <pc:spChg chg="add del mod">
            <ac:chgData name="Steven Deutsch" userId="0aabbb08-65fc-4d58-943c-1b30355c9053" providerId="ADAL" clId="{E77F2D61-8790-4211-BC69-56B68AF229E9}" dt="2023-03-30T14:19:15.037" v="2570" actId="478"/>
            <ac:spMkLst>
              <pc:docMk/>
              <pc:sldMasterMk cId="3849228768" sldId="2147483660"/>
              <pc:sldLayoutMk cId="2238986288" sldId="2147483736"/>
              <ac:spMk id="3" creationId="{350A8121-F3EE-5783-C6FC-E51E662BDF18}"/>
            </ac:spMkLst>
          </pc:spChg>
          <pc:spChg chg="del">
            <ac:chgData name="Steven Deutsch" userId="0aabbb08-65fc-4d58-943c-1b30355c9053" providerId="ADAL" clId="{E77F2D61-8790-4211-BC69-56B68AF229E9}" dt="2023-03-29T15:50:29.303" v="2436" actId="478"/>
            <ac:spMkLst>
              <pc:docMk/>
              <pc:sldMasterMk cId="3849228768" sldId="2147483660"/>
              <pc:sldLayoutMk cId="2238986288" sldId="2147483736"/>
              <ac:spMk id="11" creationId="{94D1B414-2B05-7EF5-FA1A-39B171840669}"/>
            </ac:spMkLst>
          </pc:spChg>
        </pc:sldLayoutChg>
        <pc:sldLayoutChg chg="addSp delSp modSp mod">
          <pc:chgData name="Steven Deutsch" userId="0aabbb08-65fc-4d58-943c-1b30355c9053" providerId="ADAL" clId="{E77F2D61-8790-4211-BC69-56B68AF229E9}" dt="2023-03-30T14:19:17.836" v="2572" actId="478"/>
          <pc:sldLayoutMkLst>
            <pc:docMk/>
            <pc:sldMasterMk cId="3849228768" sldId="2147483660"/>
            <pc:sldLayoutMk cId="2891810413" sldId="2147483737"/>
          </pc:sldLayoutMkLst>
          <pc:spChg chg="add del mod">
            <ac:chgData name="Steven Deutsch" userId="0aabbb08-65fc-4d58-943c-1b30355c9053" providerId="ADAL" clId="{E77F2D61-8790-4211-BC69-56B68AF229E9}" dt="2023-03-30T14:19:17.836" v="2572" actId="478"/>
            <ac:spMkLst>
              <pc:docMk/>
              <pc:sldMasterMk cId="3849228768" sldId="2147483660"/>
              <pc:sldLayoutMk cId="2891810413" sldId="2147483737"/>
              <ac:spMk id="3" creationId="{0E3B24E2-F31F-3619-DB3F-93A21E85D345}"/>
            </ac:spMkLst>
          </pc:spChg>
          <pc:spChg chg="del">
            <ac:chgData name="Steven Deutsch" userId="0aabbb08-65fc-4d58-943c-1b30355c9053" providerId="ADAL" clId="{E77F2D61-8790-4211-BC69-56B68AF229E9}" dt="2023-03-29T15:50:39.056" v="2440" actId="478"/>
            <ac:spMkLst>
              <pc:docMk/>
              <pc:sldMasterMk cId="3849228768" sldId="2147483660"/>
              <pc:sldLayoutMk cId="2891810413" sldId="2147483737"/>
              <ac:spMk id="17" creationId="{FF058D43-82A0-A346-4678-4534945F474C}"/>
            </ac:spMkLst>
          </pc:spChg>
        </pc:sldLayoutChg>
        <pc:sldLayoutChg chg="addSp delSp modSp mod">
          <pc:chgData name="Steven Deutsch" userId="0aabbb08-65fc-4d58-943c-1b30355c9053" providerId="ADAL" clId="{E77F2D61-8790-4211-BC69-56B68AF229E9}" dt="2023-03-30T14:19:16.612" v="2571" actId="478"/>
          <pc:sldLayoutMkLst>
            <pc:docMk/>
            <pc:sldMasterMk cId="3849228768" sldId="2147483660"/>
            <pc:sldLayoutMk cId="3960841863" sldId="2147483738"/>
          </pc:sldLayoutMkLst>
          <pc:spChg chg="add del mod">
            <ac:chgData name="Steven Deutsch" userId="0aabbb08-65fc-4d58-943c-1b30355c9053" providerId="ADAL" clId="{E77F2D61-8790-4211-BC69-56B68AF229E9}" dt="2023-03-30T14:19:16.612" v="2571" actId="478"/>
            <ac:spMkLst>
              <pc:docMk/>
              <pc:sldMasterMk cId="3849228768" sldId="2147483660"/>
              <pc:sldLayoutMk cId="3960841863" sldId="2147483738"/>
              <ac:spMk id="3" creationId="{43DE74BE-C2E8-019B-852D-246FE99AF98A}"/>
            </ac:spMkLst>
          </pc:spChg>
          <pc:spChg chg="del">
            <ac:chgData name="Steven Deutsch" userId="0aabbb08-65fc-4d58-943c-1b30355c9053" providerId="ADAL" clId="{E77F2D61-8790-4211-BC69-56B68AF229E9}" dt="2023-03-29T15:50:34.335" v="2438" actId="478"/>
            <ac:spMkLst>
              <pc:docMk/>
              <pc:sldMasterMk cId="3849228768" sldId="2147483660"/>
              <pc:sldLayoutMk cId="3960841863" sldId="2147483738"/>
              <ac:spMk id="16" creationId="{13041CD5-69D2-6B0C-3CEF-E830ECD32B65}"/>
            </ac:spMkLst>
          </pc:spChg>
        </pc:sldLayoutChg>
        <pc:sldLayoutChg chg="addSp delSp modSp mod">
          <pc:chgData name="Steven Deutsch" userId="0aabbb08-65fc-4d58-943c-1b30355c9053" providerId="ADAL" clId="{E77F2D61-8790-4211-BC69-56B68AF229E9}" dt="2023-03-30T14:19:19.036" v="2573" actId="478"/>
          <pc:sldLayoutMkLst>
            <pc:docMk/>
            <pc:sldMasterMk cId="3849228768" sldId="2147483660"/>
            <pc:sldLayoutMk cId="1042163064" sldId="2147483739"/>
          </pc:sldLayoutMkLst>
          <pc:spChg chg="add del mod">
            <ac:chgData name="Steven Deutsch" userId="0aabbb08-65fc-4d58-943c-1b30355c9053" providerId="ADAL" clId="{E77F2D61-8790-4211-BC69-56B68AF229E9}" dt="2023-03-30T14:19:19.036" v="2573" actId="478"/>
            <ac:spMkLst>
              <pc:docMk/>
              <pc:sldMasterMk cId="3849228768" sldId="2147483660"/>
              <pc:sldLayoutMk cId="1042163064" sldId="2147483739"/>
              <ac:spMk id="3" creationId="{41406340-EC27-B84A-AD08-5B4FFBA0E5D6}"/>
            </ac:spMkLst>
          </pc:spChg>
          <pc:spChg chg="del">
            <ac:chgData name="Steven Deutsch" userId="0aabbb08-65fc-4d58-943c-1b30355c9053" providerId="ADAL" clId="{E77F2D61-8790-4211-BC69-56B68AF229E9}" dt="2023-03-29T15:50:50.378" v="2442" actId="478"/>
            <ac:spMkLst>
              <pc:docMk/>
              <pc:sldMasterMk cId="3849228768" sldId="2147483660"/>
              <pc:sldLayoutMk cId="1042163064" sldId="2147483739"/>
              <ac:spMk id="13" creationId="{D61BB214-5AE7-26E4-E21D-31E50E30E82E}"/>
            </ac:spMkLst>
          </pc:spChg>
        </pc:sldLayoutChg>
        <pc:sldLayoutChg chg="addSp delSp modSp mod">
          <pc:chgData name="Steven Deutsch" userId="0aabbb08-65fc-4d58-943c-1b30355c9053" providerId="ADAL" clId="{E77F2D61-8790-4211-BC69-56B68AF229E9}" dt="2023-03-30T14:19:20.228" v="2574" actId="478"/>
          <pc:sldLayoutMkLst>
            <pc:docMk/>
            <pc:sldMasterMk cId="3849228768" sldId="2147483660"/>
            <pc:sldLayoutMk cId="400271948" sldId="2147483740"/>
          </pc:sldLayoutMkLst>
          <pc:spChg chg="add del mod">
            <ac:chgData name="Steven Deutsch" userId="0aabbb08-65fc-4d58-943c-1b30355c9053" providerId="ADAL" clId="{E77F2D61-8790-4211-BC69-56B68AF229E9}" dt="2023-03-30T14:19:20.228" v="2574" actId="478"/>
            <ac:spMkLst>
              <pc:docMk/>
              <pc:sldMasterMk cId="3849228768" sldId="2147483660"/>
              <pc:sldLayoutMk cId="400271948" sldId="2147483740"/>
              <ac:spMk id="3" creationId="{B32FD592-D65D-81CE-3A33-F3BFC97984DF}"/>
            </ac:spMkLst>
          </pc:spChg>
          <pc:spChg chg="del">
            <ac:chgData name="Steven Deutsch" userId="0aabbb08-65fc-4d58-943c-1b30355c9053" providerId="ADAL" clId="{E77F2D61-8790-4211-BC69-56B68AF229E9}" dt="2023-03-29T15:50:54.517" v="2444" actId="478"/>
            <ac:spMkLst>
              <pc:docMk/>
              <pc:sldMasterMk cId="3849228768" sldId="2147483660"/>
              <pc:sldLayoutMk cId="400271948" sldId="2147483740"/>
              <ac:spMk id="17" creationId="{630E7064-394C-D887-3B9E-FEA09CC7DA71}"/>
            </ac:spMkLst>
          </pc:spChg>
        </pc:sldLayoutChg>
        <pc:sldLayoutChg chg="addSp delSp modSp mod">
          <pc:chgData name="Steven Deutsch" userId="0aabbb08-65fc-4d58-943c-1b30355c9053" providerId="ADAL" clId="{E77F2D61-8790-4211-BC69-56B68AF229E9}" dt="2023-03-30T14:19:38.316" v="2588" actId="478"/>
          <pc:sldLayoutMkLst>
            <pc:docMk/>
            <pc:sldMasterMk cId="3849228768" sldId="2147483660"/>
            <pc:sldLayoutMk cId="2782558932" sldId="2147483756"/>
          </pc:sldLayoutMkLst>
          <pc:spChg chg="add del mod">
            <ac:chgData name="Steven Deutsch" userId="0aabbb08-65fc-4d58-943c-1b30355c9053" providerId="ADAL" clId="{E77F2D61-8790-4211-BC69-56B68AF229E9}" dt="2023-03-30T14:19:38.316" v="2588" actId="478"/>
            <ac:spMkLst>
              <pc:docMk/>
              <pc:sldMasterMk cId="3849228768" sldId="2147483660"/>
              <pc:sldLayoutMk cId="2782558932" sldId="2147483756"/>
              <ac:spMk id="3" creationId="{80AB8A45-70A1-6F34-ADF6-0C0699F74AF2}"/>
            </ac:spMkLst>
          </pc:spChg>
          <pc:spChg chg="del">
            <ac:chgData name="Steven Deutsch" userId="0aabbb08-65fc-4d58-943c-1b30355c9053" providerId="ADAL" clId="{E77F2D61-8790-4211-BC69-56B68AF229E9}" dt="2023-03-29T15:51:45.839" v="2472" actId="478"/>
            <ac:spMkLst>
              <pc:docMk/>
              <pc:sldMasterMk cId="3849228768" sldId="2147483660"/>
              <pc:sldLayoutMk cId="2782558932" sldId="2147483756"/>
              <ac:spMk id="9" creationId="{7C91C63E-3770-5611-5230-2CDFEF3288CE}"/>
            </ac:spMkLst>
          </pc:spChg>
        </pc:sldLayoutChg>
        <pc:sldLayoutChg chg="addSp delSp modSp mod">
          <pc:chgData name="Steven Deutsch" userId="0aabbb08-65fc-4d58-943c-1b30355c9053" providerId="ADAL" clId="{E77F2D61-8790-4211-BC69-56B68AF229E9}" dt="2023-03-30T14:19:40.459" v="2590" actId="478"/>
          <pc:sldLayoutMkLst>
            <pc:docMk/>
            <pc:sldMasterMk cId="3849228768" sldId="2147483660"/>
            <pc:sldLayoutMk cId="388111415" sldId="2147483757"/>
          </pc:sldLayoutMkLst>
          <pc:spChg chg="add del mod">
            <ac:chgData name="Steven Deutsch" userId="0aabbb08-65fc-4d58-943c-1b30355c9053" providerId="ADAL" clId="{E77F2D61-8790-4211-BC69-56B68AF229E9}" dt="2023-03-30T14:19:40.459" v="2590" actId="478"/>
            <ac:spMkLst>
              <pc:docMk/>
              <pc:sldMasterMk cId="3849228768" sldId="2147483660"/>
              <pc:sldLayoutMk cId="388111415" sldId="2147483757"/>
              <ac:spMk id="3" creationId="{58F943D4-6194-3C1B-19A5-68002168C5B7}"/>
            </ac:spMkLst>
          </pc:spChg>
          <pc:spChg chg="del">
            <ac:chgData name="Steven Deutsch" userId="0aabbb08-65fc-4d58-943c-1b30355c9053" providerId="ADAL" clId="{E77F2D61-8790-4211-BC69-56B68AF229E9}" dt="2023-03-29T15:51:52.461" v="2476" actId="478"/>
            <ac:spMkLst>
              <pc:docMk/>
              <pc:sldMasterMk cId="3849228768" sldId="2147483660"/>
              <pc:sldLayoutMk cId="388111415" sldId="2147483757"/>
              <ac:spMk id="24" creationId="{0B02C97E-89A6-17F7-04B5-BF8FD2DCE236}"/>
            </ac:spMkLst>
          </pc:spChg>
        </pc:sldLayoutChg>
        <pc:sldLayoutChg chg="addSp delSp modSp mod">
          <pc:chgData name="Steven Deutsch" userId="0aabbb08-65fc-4d58-943c-1b30355c9053" providerId="ADAL" clId="{E77F2D61-8790-4211-BC69-56B68AF229E9}" dt="2023-03-30T14:19:32.515" v="2583" actId="478"/>
          <pc:sldLayoutMkLst>
            <pc:docMk/>
            <pc:sldMasterMk cId="3849228768" sldId="2147483660"/>
            <pc:sldLayoutMk cId="2654520327" sldId="2147483758"/>
          </pc:sldLayoutMkLst>
          <pc:spChg chg="add del mod">
            <ac:chgData name="Steven Deutsch" userId="0aabbb08-65fc-4d58-943c-1b30355c9053" providerId="ADAL" clId="{E77F2D61-8790-4211-BC69-56B68AF229E9}" dt="2023-03-30T14:19:32.515" v="2583" actId="478"/>
            <ac:spMkLst>
              <pc:docMk/>
              <pc:sldMasterMk cId="3849228768" sldId="2147483660"/>
              <pc:sldLayoutMk cId="2654520327" sldId="2147483758"/>
              <ac:spMk id="3" creationId="{38B66319-DB28-8BF6-3F74-9CFDB020215A}"/>
            </ac:spMkLst>
          </pc:spChg>
          <pc:spChg chg="del">
            <ac:chgData name="Steven Deutsch" userId="0aabbb08-65fc-4d58-943c-1b30355c9053" providerId="ADAL" clId="{E77F2D61-8790-4211-BC69-56B68AF229E9}" dt="2023-03-29T15:51:26.772" v="2462" actId="478"/>
            <ac:spMkLst>
              <pc:docMk/>
              <pc:sldMasterMk cId="3849228768" sldId="2147483660"/>
              <pc:sldLayoutMk cId="2654520327" sldId="2147483758"/>
              <ac:spMk id="7" creationId="{9E1757D1-E27E-E95A-566D-3589837E6E7E}"/>
            </ac:spMkLst>
          </pc:spChg>
        </pc:sldLayoutChg>
        <pc:sldLayoutChg chg="addSp delSp modSp mod">
          <pc:chgData name="Steven Deutsch" userId="0aabbb08-65fc-4d58-943c-1b30355c9053" providerId="ADAL" clId="{E77F2D61-8790-4211-BC69-56B68AF229E9}" dt="2023-03-30T14:19:34.838" v="2585" actId="478"/>
          <pc:sldLayoutMkLst>
            <pc:docMk/>
            <pc:sldMasterMk cId="3849228768" sldId="2147483660"/>
            <pc:sldLayoutMk cId="3621528915" sldId="2147483759"/>
          </pc:sldLayoutMkLst>
          <pc:spChg chg="add del mod">
            <ac:chgData name="Steven Deutsch" userId="0aabbb08-65fc-4d58-943c-1b30355c9053" providerId="ADAL" clId="{E77F2D61-8790-4211-BC69-56B68AF229E9}" dt="2023-03-30T14:19:34.838" v="2585" actId="478"/>
            <ac:spMkLst>
              <pc:docMk/>
              <pc:sldMasterMk cId="3849228768" sldId="2147483660"/>
              <pc:sldLayoutMk cId="3621528915" sldId="2147483759"/>
              <ac:spMk id="3" creationId="{9B9311A9-71F3-BD50-E601-D107526327DE}"/>
            </ac:spMkLst>
          </pc:spChg>
          <pc:spChg chg="del">
            <ac:chgData name="Steven Deutsch" userId="0aabbb08-65fc-4d58-943c-1b30355c9053" providerId="ADAL" clId="{E77F2D61-8790-4211-BC69-56B68AF229E9}" dt="2023-03-29T15:51:34.489" v="2466" actId="478"/>
            <ac:spMkLst>
              <pc:docMk/>
              <pc:sldMasterMk cId="3849228768" sldId="2147483660"/>
              <pc:sldLayoutMk cId="3621528915" sldId="2147483759"/>
              <ac:spMk id="17" creationId="{1CFE7801-099D-D575-56BF-5A2C1251A3C9}"/>
            </ac:spMkLst>
          </pc:spChg>
        </pc:sldLayoutChg>
        <pc:sldLayoutChg chg="addSp delSp modSp mod">
          <pc:chgData name="Steven Deutsch" userId="0aabbb08-65fc-4d58-943c-1b30355c9053" providerId="ADAL" clId="{E77F2D61-8790-4211-BC69-56B68AF229E9}" dt="2023-03-30T14:19:33.604" v="2584" actId="478"/>
          <pc:sldLayoutMkLst>
            <pc:docMk/>
            <pc:sldMasterMk cId="3849228768" sldId="2147483660"/>
            <pc:sldLayoutMk cId="3339918447" sldId="2147483760"/>
          </pc:sldLayoutMkLst>
          <pc:spChg chg="add del mod">
            <ac:chgData name="Steven Deutsch" userId="0aabbb08-65fc-4d58-943c-1b30355c9053" providerId="ADAL" clId="{E77F2D61-8790-4211-BC69-56B68AF229E9}" dt="2023-03-30T14:19:33.604" v="2584" actId="478"/>
            <ac:spMkLst>
              <pc:docMk/>
              <pc:sldMasterMk cId="3849228768" sldId="2147483660"/>
              <pc:sldLayoutMk cId="3339918447" sldId="2147483760"/>
              <ac:spMk id="3" creationId="{48DF860F-DC13-457C-3C2B-6599F4B3E7DF}"/>
            </ac:spMkLst>
          </pc:spChg>
          <pc:spChg chg="del">
            <ac:chgData name="Steven Deutsch" userId="0aabbb08-65fc-4d58-943c-1b30355c9053" providerId="ADAL" clId="{E77F2D61-8790-4211-BC69-56B68AF229E9}" dt="2023-03-29T15:51:30.194" v="2464" actId="478"/>
            <ac:spMkLst>
              <pc:docMk/>
              <pc:sldMasterMk cId="3849228768" sldId="2147483660"/>
              <pc:sldLayoutMk cId="3339918447" sldId="2147483760"/>
              <ac:spMk id="7" creationId="{96CA46AF-F2A8-025A-0C7D-E27BF43478F0}"/>
            </ac:spMkLst>
          </pc:spChg>
        </pc:sldLayoutChg>
        <pc:sldLayoutChg chg="addSp delSp modSp mod">
          <pc:chgData name="Steven Deutsch" userId="0aabbb08-65fc-4d58-943c-1b30355c9053" providerId="ADAL" clId="{E77F2D61-8790-4211-BC69-56B68AF229E9}" dt="2023-03-30T14:19:39.285" v="2589" actId="478"/>
          <pc:sldLayoutMkLst>
            <pc:docMk/>
            <pc:sldMasterMk cId="3849228768" sldId="2147483660"/>
            <pc:sldLayoutMk cId="1725973476" sldId="2147483761"/>
          </pc:sldLayoutMkLst>
          <pc:spChg chg="add del mod">
            <ac:chgData name="Steven Deutsch" userId="0aabbb08-65fc-4d58-943c-1b30355c9053" providerId="ADAL" clId="{E77F2D61-8790-4211-BC69-56B68AF229E9}" dt="2023-03-30T14:19:39.285" v="2589" actId="478"/>
            <ac:spMkLst>
              <pc:docMk/>
              <pc:sldMasterMk cId="3849228768" sldId="2147483660"/>
              <pc:sldLayoutMk cId="1725973476" sldId="2147483761"/>
              <ac:spMk id="3" creationId="{452D6EF0-93D7-D65F-C208-F91E74F41E11}"/>
            </ac:spMkLst>
          </pc:spChg>
          <pc:spChg chg="del">
            <ac:chgData name="Steven Deutsch" userId="0aabbb08-65fc-4d58-943c-1b30355c9053" providerId="ADAL" clId="{E77F2D61-8790-4211-BC69-56B68AF229E9}" dt="2023-03-29T15:51:49.053" v="2474" actId="478"/>
            <ac:spMkLst>
              <pc:docMk/>
              <pc:sldMasterMk cId="3849228768" sldId="2147483660"/>
              <pc:sldLayoutMk cId="1725973476" sldId="2147483761"/>
              <ac:spMk id="19" creationId="{31643BDC-A8B1-2460-8134-DD4D5552E41E}"/>
            </ac:spMkLst>
          </pc:spChg>
        </pc:sldLayoutChg>
        <pc:sldLayoutChg chg="addSp delSp modSp mod">
          <pc:chgData name="Steven Deutsch" userId="0aabbb08-65fc-4d58-943c-1b30355c9053" providerId="ADAL" clId="{E77F2D61-8790-4211-BC69-56B68AF229E9}" dt="2023-03-30T14:19:45.316" v="2593" actId="478"/>
          <pc:sldLayoutMkLst>
            <pc:docMk/>
            <pc:sldMasterMk cId="3849228768" sldId="2147483660"/>
            <pc:sldLayoutMk cId="3036324817" sldId="2147483762"/>
          </pc:sldLayoutMkLst>
          <pc:spChg chg="add del mod">
            <ac:chgData name="Steven Deutsch" userId="0aabbb08-65fc-4d58-943c-1b30355c9053" providerId="ADAL" clId="{E77F2D61-8790-4211-BC69-56B68AF229E9}" dt="2023-03-30T14:19:45.316" v="2593" actId="478"/>
            <ac:spMkLst>
              <pc:docMk/>
              <pc:sldMasterMk cId="3849228768" sldId="2147483660"/>
              <pc:sldLayoutMk cId="3036324817" sldId="2147483762"/>
              <ac:spMk id="3" creationId="{C432B48D-E071-888E-89B7-6CC086ACC384}"/>
            </ac:spMkLst>
          </pc:spChg>
          <pc:spChg chg="del">
            <ac:chgData name="Steven Deutsch" userId="0aabbb08-65fc-4d58-943c-1b30355c9053" providerId="ADAL" clId="{E77F2D61-8790-4211-BC69-56B68AF229E9}" dt="2023-03-29T15:52:02.827" v="2482" actId="478"/>
            <ac:spMkLst>
              <pc:docMk/>
              <pc:sldMasterMk cId="3849228768" sldId="2147483660"/>
              <pc:sldLayoutMk cId="3036324817" sldId="2147483762"/>
              <ac:spMk id="7" creationId="{A563B01C-9CAC-BBE2-AFD3-CC10C186917E}"/>
            </ac:spMkLst>
          </pc:spChg>
        </pc:sldLayoutChg>
        <pc:sldLayoutChg chg="addSp delSp modSp mod">
          <pc:chgData name="Steven Deutsch" userId="0aabbb08-65fc-4d58-943c-1b30355c9053" providerId="ADAL" clId="{E77F2D61-8790-4211-BC69-56B68AF229E9}" dt="2023-03-30T14:19:46.452" v="2594" actId="478"/>
          <pc:sldLayoutMkLst>
            <pc:docMk/>
            <pc:sldMasterMk cId="3849228768" sldId="2147483660"/>
            <pc:sldLayoutMk cId="4090428325" sldId="2147483763"/>
          </pc:sldLayoutMkLst>
          <pc:spChg chg="add del mod">
            <ac:chgData name="Steven Deutsch" userId="0aabbb08-65fc-4d58-943c-1b30355c9053" providerId="ADAL" clId="{E77F2D61-8790-4211-BC69-56B68AF229E9}" dt="2023-03-30T14:19:46.452" v="2594" actId="478"/>
            <ac:spMkLst>
              <pc:docMk/>
              <pc:sldMasterMk cId="3849228768" sldId="2147483660"/>
              <pc:sldLayoutMk cId="4090428325" sldId="2147483763"/>
              <ac:spMk id="3" creationId="{07C67D64-3B34-B332-73AD-906097189096}"/>
            </ac:spMkLst>
          </pc:spChg>
          <pc:spChg chg="del">
            <ac:chgData name="Steven Deutsch" userId="0aabbb08-65fc-4d58-943c-1b30355c9053" providerId="ADAL" clId="{E77F2D61-8790-4211-BC69-56B68AF229E9}" dt="2023-03-29T15:52:07.619" v="2484" actId="478"/>
            <ac:spMkLst>
              <pc:docMk/>
              <pc:sldMasterMk cId="3849228768" sldId="2147483660"/>
              <pc:sldLayoutMk cId="4090428325" sldId="2147483763"/>
              <ac:spMk id="22" creationId="{5B5A7AF5-B458-A890-7333-C010E12FB50C}"/>
            </ac:spMkLst>
          </pc:spChg>
        </pc:sldLayoutChg>
        <pc:sldLayoutChg chg="addSp delSp modSp mod">
          <pc:chgData name="Steven Deutsch" userId="0aabbb08-65fc-4d58-943c-1b30355c9053" providerId="ADAL" clId="{E77F2D61-8790-4211-BC69-56B68AF229E9}" dt="2023-03-30T14:19:41.387" v="2591" actId="478"/>
          <pc:sldLayoutMkLst>
            <pc:docMk/>
            <pc:sldMasterMk cId="3849228768" sldId="2147483660"/>
            <pc:sldLayoutMk cId="1594813028" sldId="2147483764"/>
          </pc:sldLayoutMkLst>
          <pc:spChg chg="add del mod">
            <ac:chgData name="Steven Deutsch" userId="0aabbb08-65fc-4d58-943c-1b30355c9053" providerId="ADAL" clId="{E77F2D61-8790-4211-BC69-56B68AF229E9}" dt="2023-03-30T14:19:41.387" v="2591" actId="478"/>
            <ac:spMkLst>
              <pc:docMk/>
              <pc:sldMasterMk cId="3849228768" sldId="2147483660"/>
              <pc:sldLayoutMk cId="1594813028" sldId="2147483764"/>
              <ac:spMk id="3" creationId="{D949CF05-D748-B939-1F3A-EB02A279CA28}"/>
            </ac:spMkLst>
          </pc:spChg>
          <pc:spChg chg="del">
            <ac:chgData name="Steven Deutsch" userId="0aabbb08-65fc-4d58-943c-1b30355c9053" providerId="ADAL" clId="{E77F2D61-8790-4211-BC69-56B68AF229E9}" dt="2023-03-29T15:51:55.605" v="2478" actId="478"/>
            <ac:spMkLst>
              <pc:docMk/>
              <pc:sldMasterMk cId="3849228768" sldId="2147483660"/>
              <pc:sldLayoutMk cId="1594813028" sldId="2147483764"/>
              <ac:spMk id="14" creationId="{2CBE8681-CB9E-D58D-4C5C-FC0D4D2B176E}"/>
            </ac:spMkLst>
          </pc:spChg>
        </pc:sldLayoutChg>
        <pc:sldLayoutChg chg="addSp delSp modSp mod">
          <pc:chgData name="Steven Deutsch" userId="0aabbb08-65fc-4d58-943c-1b30355c9053" providerId="ADAL" clId="{E77F2D61-8790-4211-BC69-56B68AF229E9}" dt="2023-03-30T14:19:42.349" v="2592" actId="478"/>
          <pc:sldLayoutMkLst>
            <pc:docMk/>
            <pc:sldMasterMk cId="3849228768" sldId="2147483660"/>
            <pc:sldLayoutMk cId="1266140111" sldId="2147483765"/>
          </pc:sldLayoutMkLst>
          <pc:spChg chg="add del mod">
            <ac:chgData name="Steven Deutsch" userId="0aabbb08-65fc-4d58-943c-1b30355c9053" providerId="ADAL" clId="{E77F2D61-8790-4211-BC69-56B68AF229E9}" dt="2023-03-30T14:19:42.349" v="2592" actId="478"/>
            <ac:spMkLst>
              <pc:docMk/>
              <pc:sldMasterMk cId="3849228768" sldId="2147483660"/>
              <pc:sldLayoutMk cId="1266140111" sldId="2147483765"/>
              <ac:spMk id="3" creationId="{09D50B72-7287-9B98-BC19-D69553C5871F}"/>
            </ac:spMkLst>
          </pc:spChg>
          <pc:spChg chg="del">
            <ac:chgData name="Steven Deutsch" userId="0aabbb08-65fc-4d58-943c-1b30355c9053" providerId="ADAL" clId="{E77F2D61-8790-4211-BC69-56B68AF229E9}" dt="2023-03-29T15:51:59.701" v="2480" actId="478"/>
            <ac:spMkLst>
              <pc:docMk/>
              <pc:sldMasterMk cId="3849228768" sldId="2147483660"/>
              <pc:sldLayoutMk cId="1266140111" sldId="2147483765"/>
              <ac:spMk id="15" creationId="{64E268FC-7502-5B3A-C006-E8345B208EEB}"/>
            </ac:spMkLst>
          </pc:spChg>
        </pc:sldLayoutChg>
        <pc:sldLayoutChg chg="addSp delSp modSp mod">
          <pc:chgData name="Steven Deutsch" userId="0aabbb08-65fc-4d58-943c-1b30355c9053" providerId="ADAL" clId="{E77F2D61-8790-4211-BC69-56B68AF229E9}" dt="2023-03-30T14:19:37.333" v="2587" actId="478"/>
          <pc:sldLayoutMkLst>
            <pc:docMk/>
            <pc:sldMasterMk cId="3849228768" sldId="2147483660"/>
            <pc:sldLayoutMk cId="1164898108" sldId="2147483766"/>
          </pc:sldLayoutMkLst>
          <pc:spChg chg="add del mod">
            <ac:chgData name="Steven Deutsch" userId="0aabbb08-65fc-4d58-943c-1b30355c9053" providerId="ADAL" clId="{E77F2D61-8790-4211-BC69-56B68AF229E9}" dt="2023-03-30T14:19:37.333" v="2587" actId="478"/>
            <ac:spMkLst>
              <pc:docMk/>
              <pc:sldMasterMk cId="3849228768" sldId="2147483660"/>
              <pc:sldLayoutMk cId="1164898108" sldId="2147483766"/>
              <ac:spMk id="3" creationId="{8C4588AB-763A-9DD5-7795-7E9ED90EF39C}"/>
            </ac:spMkLst>
          </pc:spChg>
          <pc:spChg chg="del">
            <ac:chgData name="Steven Deutsch" userId="0aabbb08-65fc-4d58-943c-1b30355c9053" providerId="ADAL" clId="{E77F2D61-8790-4211-BC69-56B68AF229E9}" dt="2023-03-29T15:51:41.883" v="2470" actId="478"/>
            <ac:spMkLst>
              <pc:docMk/>
              <pc:sldMasterMk cId="3849228768" sldId="2147483660"/>
              <pc:sldLayoutMk cId="1164898108" sldId="2147483766"/>
              <ac:spMk id="20" creationId="{B2A75305-7C3C-A7CE-25A5-B22D525E611E}"/>
            </ac:spMkLst>
          </pc:spChg>
        </pc:sldLayoutChg>
        <pc:sldLayoutChg chg="addSp delSp modSp mod">
          <pc:chgData name="Steven Deutsch" userId="0aabbb08-65fc-4d58-943c-1b30355c9053" providerId="ADAL" clId="{E77F2D61-8790-4211-BC69-56B68AF229E9}" dt="2023-03-30T14:19:36.292" v="2586" actId="478"/>
          <pc:sldLayoutMkLst>
            <pc:docMk/>
            <pc:sldMasterMk cId="3849228768" sldId="2147483660"/>
            <pc:sldLayoutMk cId="1901830108" sldId="2147483767"/>
          </pc:sldLayoutMkLst>
          <pc:spChg chg="add del mod">
            <ac:chgData name="Steven Deutsch" userId="0aabbb08-65fc-4d58-943c-1b30355c9053" providerId="ADAL" clId="{E77F2D61-8790-4211-BC69-56B68AF229E9}" dt="2023-03-30T14:19:36.292" v="2586" actId="478"/>
            <ac:spMkLst>
              <pc:docMk/>
              <pc:sldMasterMk cId="3849228768" sldId="2147483660"/>
              <pc:sldLayoutMk cId="1901830108" sldId="2147483767"/>
              <ac:spMk id="3" creationId="{299B121A-162F-1E15-659F-A174C65AE4F9}"/>
            </ac:spMkLst>
          </pc:spChg>
          <pc:spChg chg="del">
            <ac:chgData name="Steven Deutsch" userId="0aabbb08-65fc-4d58-943c-1b30355c9053" providerId="ADAL" clId="{E77F2D61-8790-4211-BC69-56B68AF229E9}" dt="2023-03-29T15:51:37.893" v="2468" actId="478"/>
            <ac:spMkLst>
              <pc:docMk/>
              <pc:sldMasterMk cId="3849228768" sldId="2147483660"/>
              <pc:sldLayoutMk cId="1901830108" sldId="2147483767"/>
              <ac:spMk id="7" creationId="{4139A1F3-ACE6-0A92-F5E4-A4680020C937}"/>
            </ac:spMkLst>
          </pc:spChg>
        </pc:sldLayoutChg>
        <pc:sldLayoutChg chg="addSp delSp modSp mod">
          <pc:chgData name="Steven Deutsch" userId="0aabbb08-65fc-4d58-943c-1b30355c9053" providerId="ADAL" clId="{E77F2D61-8790-4211-BC69-56B68AF229E9}" dt="2023-03-30T14:19:47.629" v="2595" actId="478"/>
          <pc:sldLayoutMkLst>
            <pc:docMk/>
            <pc:sldMasterMk cId="3849228768" sldId="2147483660"/>
            <pc:sldLayoutMk cId="3381038999" sldId="2147483768"/>
          </pc:sldLayoutMkLst>
          <pc:spChg chg="add del mod">
            <ac:chgData name="Steven Deutsch" userId="0aabbb08-65fc-4d58-943c-1b30355c9053" providerId="ADAL" clId="{E77F2D61-8790-4211-BC69-56B68AF229E9}" dt="2023-03-30T14:19:47.629" v="2595" actId="478"/>
            <ac:spMkLst>
              <pc:docMk/>
              <pc:sldMasterMk cId="3849228768" sldId="2147483660"/>
              <pc:sldLayoutMk cId="3381038999" sldId="2147483768"/>
              <ac:spMk id="3" creationId="{349E176F-1627-C6B5-79FC-FA19B4B1483C}"/>
            </ac:spMkLst>
          </pc:spChg>
          <pc:spChg chg="del">
            <ac:chgData name="Steven Deutsch" userId="0aabbb08-65fc-4d58-943c-1b30355c9053" providerId="ADAL" clId="{E77F2D61-8790-4211-BC69-56B68AF229E9}" dt="2023-03-29T15:52:10.849" v="2486" actId="478"/>
            <ac:spMkLst>
              <pc:docMk/>
              <pc:sldMasterMk cId="3849228768" sldId="2147483660"/>
              <pc:sldLayoutMk cId="3381038999" sldId="2147483768"/>
              <ac:spMk id="25" creationId="{6CC9A59A-A5E3-0249-6C81-CEB85F3CD7F7}"/>
            </ac:spMkLst>
          </pc:spChg>
        </pc:sldLayoutChg>
        <pc:sldLayoutChg chg="addSp delSp modSp mod">
          <pc:chgData name="Steven Deutsch" userId="0aabbb08-65fc-4d58-943c-1b30355c9053" providerId="ADAL" clId="{E77F2D61-8790-4211-BC69-56B68AF229E9}" dt="2023-03-30T14:19:49.103" v="2596" actId="478"/>
          <pc:sldLayoutMkLst>
            <pc:docMk/>
            <pc:sldMasterMk cId="3849228768" sldId="2147483660"/>
            <pc:sldLayoutMk cId="1834637026" sldId="2147483769"/>
          </pc:sldLayoutMkLst>
          <pc:spChg chg="add del mod">
            <ac:chgData name="Steven Deutsch" userId="0aabbb08-65fc-4d58-943c-1b30355c9053" providerId="ADAL" clId="{E77F2D61-8790-4211-BC69-56B68AF229E9}" dt="2023-03-30T14:19:49.103" v="2596" actId="478"/>
            <ac:spMkLst>
              <pc:docMk/>
              <pc:sldMasterMk cId="3849228768" sldId="2147483660"/>
              <pc:sldLayoutMk cId="1834637026" sldId="2147483769"/>
              <ac:spMk id="3" creationId="{26EB2625-5435-6F2C-94C0-05E6418FA65D}"/>
            </ac:spMkLst>
          </pc:spChg>
          <pc:spChg chg="del">
            <ac:chgData name="Steven Deutsch" userId="0aabbb08-65fc-4d58-943c-1b30355c9053" providerId="ADAL" clId="{E77F2D61-8790-4211-BC69-56B68AF229E9}" dt="2023-03-29T15:52:14.306" v="2488" actId="478"/>
            <ac:spMkLst>
              <pc:docMk/>
              <pc:sldMasterMk cId="3849228768" sldId="2147483660"/>
              <pc:sldLayoutMk cId="1834637026" sldId="2147483769"/>
              <ac:spMk id="29" creationId="{D63B1FC1-67D2-950F-B561-6805A5CFAD61}"/>
            </ac:spMkLst>
          </pc:spChg>
        </pc:sldLayoutChg>
        <pc:sldLayoutChg chg="addSp delSp modSp mod">
          <pc:chgData name="Steven Deutsch" userId="0aabbb08-65fc-4d58-943c-1b30355c9053" providerId="ADAL" clId="{E77F2D61-8790-4211-BC69-56B68AF229E9}" dt="2023-03-30T14:19:51.412" v="2598" actId="478"/>
          <pc:sldLayoutMkLst>
            <pc:docMk/>
            <pc:sldMasterMk cId="3849228768" sldId="2147483660"/>
            <pc:sldLayoutMk cId="238451850" sldId="2147483770"/>
          </pc:sldLayoutMkLst>
          <pc:spChg chg="add del mod">
            <ac:chgData name="Steven Deutsch" userId="0aabbb08-65fc-4d58-943c-1b30355c9053" providerId="ADAL" clId="{E77F2D61-8790-4211-BC69-56B68AF229E9}" dt="2023-03-30T14:19:51.412" v="2598" actId="478"/>
            <ac:spMkLst>
              <pc:docMk/>
              <pc:sldMasterMk cId="3849228768" sldId="2147483660"/>
              <pc:sldLayoutMk cId="238451850" sldId="2147483770"/>
              <ac:spMk id="3" creationId="{6AB6564E-5684-8C33-5445-848912BD8FD8}"/>
            </ac:spMkLst>
          </pc:spChg>
          <pc:spChg chg="del">
            <ac:chgData name="Steven Deutsch" userId="0aabbb08-65fc-4d58-943c-1b30355c9053" providerId="ADAL" clId="{E77F2D61-8790-4211-BC69-56B68AF229E9}" dt="2023-03-29T15:52:21.772" v="2492" actId="478"/>
            <ac:spMkLst>
              <pc:docMk/>
              <pc:sldMasterMk cId="3849228768" sldId="2147483660"/>
              <pc:sldLayoutMk cId="238451850" sldId="2147483770"/>
              <ac:spMk id="50" creationId="{BC9E2CCF-ED4C-A010-E2A4-82BA3A25703F}"/>
            </ac:spMkLst>
          </pc:spChg>
        </pc:sldLayoutChg>
        <pc:sldLayoutChg chg="addSp delSp modSp mod">
          <pc:chgData name="Steven Deutsch" userId="0aabbb08-65fc-4d58-943c-1b30355c9053" providerId="ADAL" clId="{E77F2D61-8790-4211-BC69-56B68AF229E9}" dt="2023-03-30T14:19:52.493" v="2599" actId="478"/>
          <pc:sldLayoutMkLst>
            <pc:docMk/>
            <pc:sldMasterMk cId="3849228768" sldId="2147483660"/>
            <pc:sldLayoutMk cId="1255821361" sldId="2147483771"/>
          </pc:sldLayoutMkLst>
          <pc:spChg chg="add del mod">
            <ac:chgData name="Steven Deutsch" userId="0aabbb08-65fc-4d58-943c-1b30355c9053" providerId="ADAL" clId="{E77F2D61-8790-4211-BC69-56B68AF229E9}" dt="2023-03-30T14:19:52.493" v="2599" actId="478"/>
            <ac:spMkLst>
              <pc:docMk/>
              <pc:sldMasterMk cId="3849228768" sldId="2147483660"/>
              <pc:sldLayoutMk cId="1255821361" sldId="2147483771"/>
              <ac:spMk id="3" creationId="{EC37C669-DA71-6280-E30E-5920D0DB426A}"/>
            </ac:spMkLst>
          </pc:spChg>
          <pc:spChg chg="del">
            <ac:chgData name="Steven Deutsch" userId="0aabbb08-65fc-4d58-943c-1b30355c9053" providerId="ADAL" clId="{E77F2D61-8790-4211-BC69-56B68AF229E9}" dt="2023-03-29T15:52:25.581" v="2494" actId="478"/>
            <ac:spMkLst>
              <pc:docMk/>
              <pc:sldMasterMk cId="3849228768" sldId="2147483660"/>
              <pc:sldLayoutMk cId="1255821361" sldId="2147483771"/>
              <ac:spMk id="62" creationId="{675FE95A-8F98-D159-0619-6FDA84A55642}"/>
            </ac:spMkLst>
          </pc:spChg>
        </pc:sldLayoutChg>
        <pc:sldLayoutChg chg="addSp delSp modSp mod">
          <pc:chgData name="Steven Deutsch" userId="0aabbb08-65fc-4d58-943c-1b30355c9053" providerId="ADAL" clId="{E77F2D61-8790-4211-BC69-56B68AF229E9}" dt="2023-03-30T14:19:50.260" v="2597" actId="478"/>
          <pc:sldLayoutMkLst>
            <pc:docMk/>
            <pc:sldMasterMk cId="3849228768" sldId="2147483660"/>
            <pc:sldLayoutMk cId="3820313873" sldId="2147483774"/>
          </pc:sldLayoutMkLst>
          <pc:spChg chg="add del mod">
            <ac:chgData name="Steven Deutsch" userId="0aabbb08-65fc-4d58-943c-1b30355c9053" providerId="ADAL" clId="{E77F2D61-8790-4211-BC69-56B68AF229E9}" dt="2023-03-30T14:19:50.260" v="2597" actId="478"/>
            <ac:spMkLst>
              <pc:docMk/>
              <pc:sldMasterMk cId="3849228768" sldId="2147483660"/>
              <pc:sldLayoutMk cId="3820313873" sldId="2147483774"/>
              <ac:spMk id="3" creationId="{42C281FC-54F4-02C1-D95C-D3E975FB1FF5}"/>
            </ac:spMkLst>
          </pc:spChg>
          <pc:spChg chg="del">
            <ac:chgData name="Steven Deutsch" userId="0aabbb08-65fc-4d58-943c-1b30355c9053" providerId="ADAL" clId="{E77F2D61-8790-4211-BC69-56B68AF229E9}" dt="2023-03-29T15:52:17.684" v="2490" actId="478"/>
            <ac:spMkLst>
              <pc:docMk/>
              <pc:sldMasterMk cId="3849228768" sldId="2147483660"/>
              <pc:sldLayoutMk cId="3820313873" sldId="2147483774"/>
              <ac:spMk id="8" creationId="{64454009-3D62-BF70-50F5-18C4B47C0A1B}"/>
            </ac:spMkLst>
          </pc:spChg>
        </pc:sldLayoutChg>
        <pc:sldLayoutChg chg="addSp delSp modSp mod">
          <pc:chgData name="Steven Deutsch" userId="0aabbb08-65fc-4d58-943c-1b30355c9053" providerId="ADAL" clId="{E77F2D61-8790-4211-BC69-56B68AF229E9}" dt="2023-03-30T14:19:53.628" v="2600" actId="478"/>
          <pc:sldLayoutMkLst>
            <pc:docMk/>
            <pc:sldMasterMk cId="3849228768" sldId="2147483660"/>
            <pc:sldLayoutMk cId="392376082" sldId="2147483775"/>
          </pc:sldLayoutMkLst>
          <pc:spChg chg="add del mod">
            <ac:chgData name="Steven Deutsch" userId="0aabbb08-65fc-4d58-943c-1b30355c9053" providerId="ADAL" clId="{E77F2D61-8790-4211-BC69-56B68AF229E9}" dt="2023-03-30T14:19:53.628" v="2600" actId="478"/>
            <ac:spMkLst>
              <pc:docMk/>
              <pc:sldMasterMk cId="3849228768" sldId="2147483660"/>
              <pc:sldLayoutMk cId="392376082" sldId="2147483775"/>
              <ac:spMk id="3" creationId="{5240CEA4-7541-DEF6-5F29-60F4EB655DBF}"/>
            </ac:spMkLst>
          </pc:spChg>
        </pc:sldLayoutChg>
        <pc:sldLayoutChg chg="addSp delSp modSp mod">
          <pc:chgData name="Steven Deutsch" userId="0aabbb08-65fc-4d58-943c-1b30355c9053" providerId="ADAL" clId="{E77F2D61-8790-4211-BC69-56B68AF229E9}" dt="2023-03-30T14:19:21.533" v="2575" actId="478"/>
          <pc:sldLayoutMkLst>
            <pc:docMk/>
            <pc:sldMasterMk cId="3849228768" sldId="2147483660"/>
            <pc:sldLayoutMk cId="2111227152" sldId="2147483776"/>
          </pc:sldLayoutMkLst>
          <pc:spChg chg="add del mod">
            <ac:chgData name="Steven Deutsch" userId="0aabbb08-65fc-4d58-943c-1b30355c9053" providerId="ADAL" clId="{E77F2D61-8790-4211-BC69-56B68AF229E9}" dt="2023-03-30T14:19:21.533" v="2575" actId="478"/>
            <ac:spMkLst>
              <pc:docMk/>
              <pc:sldMasterMk cId="3849228768" sldId="2147483660"/>
              <pc:sldLayoutMk cId="2111227152" sldId="2147483776"/>
              <ac:spMk id="3" creationId="{0AF112BC-F60B-5871-6ADE-F67A50C67B4C}"/>
            </ac:spMkLst>
          </pc:spChg>
          <pc:spChg chg="del">
            <ac:chgData name="Steven Deutsch" userId="0aabbb08-65fc-4d58-943c-1b30355c9053" providerId="ADAL" clId="{E77F2D61-8790-4211-BC69-56B68AF229E9}" dt="2023-03-29T15:50:58.259" v="2446" actId="478"/>
            <ac:spMkLst>
              <pc:docMk/>
              <pc:sldMasterMk cId="3849228768" sldId="2147483660"/>
              <pc:sldLayoutMk cId="2111227152" sldId="2147483776"/>
              <ac:spMk id="12" creationId="{75FDD893-7D1F-38F0-68B0-E3400ACCC2E2}"/>
            </ac:spMkLst>
          </pc:spChg>
        </pc:sldLayoutChg>
        <pc:sldLayoutChg chg="addSp delSp modSp mod">
          <pc:chgData name="Steven Deutsch" userId="0aabbb08-65fc-4d58-943c-1b30355c9053" providerId="ADAL" clId="{E77F2D61-8790-4211-BC69-56B68AF229E9}" dt="2023-03-30T14:19:22.628" v="2576" actId="478"/>
          <pc:sldLayoutMkLst>
            <pc:docMk/>
            <pc:sldMasterMk cId="3849228768" sldId="2147483660"/>
            <pc:sldLayoutMk cId="221999124" sldId="2147483777"/>
          </pc:sldLayoutMkLst>
          <pc:spChg chg="add del mod">
            <ac:chgData name="Steven Deutsch" userId="0aabbb08-65fc-4d58-943c-1b30355c9053" providerId="ADAL" clId="{E77F2D61-8790-4211-BC69-56B68AF229E9}" dt="2023-03-30T14:19:22.628" v="2576" actId="478"/>
            <ac:spMkLst>
              <pc:docMk/>
              <pc:sldMasterMk cId="3849228768" sldId="2147483660"/>
              <pc:sldLayoutMk cId="221999124" sldId="2147483777"/>
              <ac:spMk id="3" creationId="{3A9B61F5-E79F-754E-CCDF-D700B5A59DC8}"/>
            </ac:spMkLst>
          </pc:spChg>
          <pc:spChg chg="del">
            <ac:chgData name="Steven Deutsch" userId="0aabbb08-65fc-4d58-943c-1b30355c9053" providerId="ADAL" clId="{E77F2D61-8790-4211-BC69-56B68AF229E9}" dt="2023-03-29T15:51:01.357" v="2448" actId="478"/>
            <ac:spMkLst>
              <pc:docMk/>
              <pc:sldMasterMk cId="3849228768" sldId="2147483660"/>
              <pc:sldLayoutMk cId="221999124" sldId="2147483777"/>
              <ac:spMk id="16" creationId="{24348812-F26D-47D9-DEAC-EFDE1446F8AC}"/>
            </ac:spMkLst>
          </pc:spChg>
        </pc:sldLayoutChg>
        <pc:sldLayoutChg chg="addSp delSp modSp mod">
          <pc:chgData name="Steven Deutsch" userId="0aabbb08-65fc-4d58-943c-1b30355c9053" providerId="ADAL" clId="{E77F2D61-8790-4211-BC69-56B68AF229E9}" dt="2023-03-30T14:19:25.806" v="2578" actId="478"/>
          <pc:sldLayoutMkLst>
            <pc:docMk/>
            <pc:sldMasterMk cId="3849228768" sldId="2147483660"/>
            <pc:sldLayoutMk cId="3402318134" sldId="2147483778"/>
          </pc:sldLayoutMkLst>
          <pc:spChg chg="add del mod">
            <ac:chgData name="Steven Deutsch" userId="0aabbb08-65fc-4d58-943c-1b30355c9053" providerId="ADAL" clId="{E77F2D61-8790-4211-BC69-56B68AF229E9}" dt="2023-03-30T14:19:25.806" v="2578" actId="478"/>
            <ac:spMkLst>
              <pc:docMk/>
              <pc:sldMasterMk cId="3849228768" sldId="2147483660"/>
              <pc:sldLayoutMk cId="3402318134" sldId="2147483778"/>
              <ac:spMk id="3" creationId="{1E30594A-47F5-E2A5-2E01-09599FC14B7E}"/>
            </ac:spMkLst>
          </pc:spChg>
          <pc:spChg chg="del">
            <ac:chgData name="Steven Deutsch" userId="0aabbb08-65fc-4d58-943c-1b30355c9053" providerId="ADAL" clId="{E77F2D61-8790-4211-BC69-56B68AF229E9}" dt="2023-03-29T15:51:04.466" v="2450" actId="478"/>
            <ac:spMkLst>
              <pc:docMk/>
              <pc:sldMasterMk cId="3849228768" sldId="2147483660"/>
              <pc:sldLayoutMk cId="3402318134" sldId="2147483778"/>
              <ac:spMk id="24" creationId="{D8DDE6FB-BCC4-39E4-AB6A-916355ECB350}"/>
            </ac:spMkLst>
          </pc:spChg>
        </pc:sldLayoutChg>
        <pc:sldLayoutChg chg="addSp delSp modSp mod">
          <pc:chgData name="Steven Deutsch" userId="0aabbb08-65fc-4d58-943c-1b30355c9053" providerId="ADAL" clId="{E77F2D61-8790-4211-BC69-56B68AF229E9}" dt="2023-03-30T14:19:23.900" v="2577" actId="478"/>
          <pc:sldLayoutMkLst>
            <pc:docMk/>
            <pc:sldMasterMk cId="3849228768" sldId="2147483660"/>
            <pc:sldLayoutMk cId="1299347404" sldId="2147483779"/>
          </pc:sldLayoutMkLst>
          <pc:spChg chg="add del mod">
            <ac:chgData name="Steven Deutsch" userId="0aabbb08-65fc-4d58-943c-1b30355c9053" providerId="ADAL" clId="{E77F2D61-8790-4211-BC69-56B68AF229E9}" dt="2023-03-30T14:19:23.900" v="2577" actId="478"/>
            <ac:spMkLst>
              <pc:docMk/>
              <pc:sldMasterMk cId="3849228768" sldId="2147483660"/>
              <pc:sldLayoutMk cId="1299347404" sldId="2147483779"/>
              <ac:spMk id="3" creationId="{10AA1E35-5D99-AE8A-4142-B6C2EF099BBF}"/>
            </ac:spMkLst>
          </pc:spChg>
          <pc:spChg chg="del">
            <ac:chgData name="Steven Deutsch" userId="0aabbb08-65fc-4d58-943c-1b30355c9053" providerId="ADAL" clId="{E77F2D61-8790-4211-BC69-56B68AF229E9}" dt="2023-03-29T15:51:09.567" v="2452" actId="478"/>
            <ac:spMkLst>
              <pc:docMk/>
              <pc:sldMasterMk cId="3849228768" sldId="2147483660"/>
              <pc:sldLayoutMk cId="1299347404" sldId="2147483779"/>
              <ac:spMk id="24" creationId="{C5646EAB-70FC-CFE0-C01A-F557BD99417B}"/>
            </ac:spMkLst>
          </pc:spChg>
        </pc:sldLayoutChg>
        <pc:sldLayoutChg chg="addSp delSp modSp mod">
          <pc:chgData name="Steven Deutsch" userId="0aabbb08-65fc-4d58-943c-1b30355c9053" providerId="ADAL" clId="{E77F2D61-8790-4211-BC69-56B68AF229E9}" dt="2023-03-30T14:19:27.372" v="2579" actId="478"/>
          <pc:sldLayoutMkLst>
            <pc:docMk/>
            <pc:sldMasterMk cId="3849228768" sldId="2147483660"/>
            <pc:sldLayoutMk cId="212323757" sldId="2147483780"/>
          </pc:sldLayoutMkLst>
          <pc:spChg chg="add del mod">
            <ac:chgData name="Steven Deutsch" userId="0aabbb08-65fc-4d58-943c-1b30355c9053" providerId="ADAL" clId="{E77F2D61-8790-4211-BC69-56B68AF229E9}" dt="2023-03-30T14:19:27.372" v="2579" actId="478"/>
            <ac:spMkLst>
              <pc:docMk/>
              <pc:sldMasterMk cId="3849228768" sldId="2147483660"/>
              <pc:sldLayoutMk cId="212323757" sldId="2147483780"/>
              <ac:spMk id="3" creationId="{BA4953AA-C257-7258-4C93-508E837B054F}"/>
            </ac:spMkLst>
          </pc:spChg>
          <pc:spChg chg="del">
            <ac:chgData name="Steven Deutsch" userId="0aabbb08-65fc-4d58-943c-1b30355c9053" providerId="ADAL" clId="{E77F2D61-8790-4211-BC69-56B68AF229E9}" dt="2023-03-29T15:51:13.095" v="2454" actId="478"/>
            <ac:spMkLst>
              <pc:docMk/>
              <pc:sldMasterMk cId="3849228768" sldId="2147483660"/>
              <pc:sldLayoutMk cId="212323757" sldId="2147483780"/>
              <ac:spMk id="28" creationId="{CB5DAF0C-3D47-4C76-EC6B-5CED12877433}"/>
            </ac:spMkLst>
          </pc:spChg>
        </pc:sldLayoutChg>
        <pc:sldLayoutChg chg="addSp delSp modSp mod">
          <pc:chgData name="Steven Deutsch" userId="0aabbb08-65fc-4d58-943c-1b30355c9053" providerId="ADAL" clId="{E77F2D61-8790-4211-BC69-56B68AF229E9}" dt="2023-03-30T14:19:28.789" v="2580" actId="478"/>
          <pc:sldLayoutMkLst>
            <pc:docMk/>
            <pc:sldMasterMk cId="3849228768" sldId="2147483660"/>
            <pc:sldLayoutMk cId="3216649204" sldId="2147483781"/>
          </pc:sldLayoutMkLst>
          <pc:spChg chg="add del mod">
            <ac:chgData name="Steven Deutsch" userId="0aabbb08-65fc-4d58-943c-1b30355c9053" providerId="ADAL" clId="{E77F2D61-8790-4211-BC69-56B68AF229E9}" dt="2023-03-30T14:19:28.789" v="2580" actId="478"/>
            <ac:spMkLst>
              <pc:docMk/>
              <pc:sldMasterMk cId="3849228768" sldId="2147483660"/>
              <pc:sldLayoutMk cId="3216649204" sldId="2147483781"/>
              <ac:spMk id="3" creationId="{3CE419EF-8900-640C-C10B-8EDC2B8D2C30}"/>
            </ac:spMkLst>
          </pc:spChg>
          <pc:spChg chg="del">
            <ac:chgData name="Steven Deutsch" userId="0aabbb08-65fc-4d58-943c-1b30355c9053" providerId="ADAL" clId="{E77F2D61-8790-4211-BC69-56B68AF229E9}" dt="2023-03-29T15:51:16.102" v="2456" actId="478"/>
            <ac:spMkLst>
              <pc:docMk/>
              <pc:sldMasterMk cId="3849228768" sldId="2147483660"/>
              <pc:sldLayoutMk cId="3216649204" sldId="2147483781"/>
              <ac:spMk id="28" creationId="{9990DCE8-9817-D903-626A-9C9A169F7D8F}"/>
            </ac:spMkLst>
          </pc:spChg>
        </pc:sldLayoutChg>
        <pc:sldLayoutChg chg="addSp delSp modSp mod">
          <pc:chgData name="Steven Deutsch" userId="0aabbb08-65fc-4d58-943c-1b30355c9053" providerId="ADAL" clId="{E77F2D61-8790-4211-BC69-56B68AF229E9}" dt="2023-03-30T14:19:29.908" v="2581" actId="478"/>
          <pc:sldLayoutMkLst>
            <pc:docMk/>
            <pc:sldMasterMk cId="3849228768" sldId="2147483660"/>
            <pc:sldLayoutMk cId="718788146" sldId="2147483782"/>
          </pc:sldLayoutMkLst>
          <pc:spChg chg="add del mod">
            <ac:chgData name="Steven Deutsch" userId="0aabbb08-65fc-4d58-943c-1b30355c9053" providerId="ADAL" clId="{E77F2D61-8790-4211-BC69-56B68AF229E9}" dt="2023-03-30T14:19:29.908" v="2581" actId="478"/>
            <ac:spMkLst>
              <pc:docMk/>
              <pc:sldMasterMk cId="3849228768" sldId="2147483660"/>
              <pc:sldLayoutMk cId="718788146" sldId="2147483782"/>
              <ac:spMk id="3" creationId="{F2E4F7E2-2939-0785-B0B8-AB13D65DBA9A}"/>
            </ac:spMkLst>
          </pc:spChg>
          <pc:spChg chg="del">
            <ac:chgData name="Steven Deutsch" userId="0aabbb08-65fc-4d58-943c-1b30355c9053" providerId="ADAL" clId="{E77F2D61-8790-4211-BC69-56B68AF229E9}" dt="2023-03-29T15:51:19.159" v="2458" actId="478"/>
            <ac:spMkLst>
              <pc:docMk/>
              <pc:sldMasterMk cId="3849228768" sldId="2147483660"/>
              <pc:sldLayoutMk cId="718788146" sldId="2147483782"/>
              <ac:spMk id="26" creationId="{59E0862E-DD0C-74EC-BA0F-A954D8CDF85E}"/>
            </ac:spMkLst>
          </pc:spChg>
        </pc:sldLayoutChg>
        <pc:sldLayoutChg chg="addSp delSp modSp mod">
          <pc:chgData name="Steven Deutsch" userId="0aabbb08-65fc-4d58-943c-1b30355c9053" providerId="ADAL" clId="{E77F2D61-8790-4211-BC69-56B68AF229E9}" dt="2023-03-30T14:19:31.388" v="2582" actId="478"/>
          <pc:sldLayoutMkLst>
            <pc:docMk/>
            <pc:sldMasterMk cId="3849228768" sldId="2147483660"/>
            <pc:sldLayoutMk cId="1817154539" sldId="2147483783"/>
          </pc:sldLayoutMkLst>
          <pc:spChg chg="add del mod">
            <ac:chgData name="Steven Deutsch" userId="0aabbb08-65fc-4d58-943c-1b30355c9053" providerId="ADAL" clId="{E77F2D61-8790-4211-BC69-56B68AF229E9}" dt="2023-03-30T14:19:31.388" v="2582" actId="478"/>
            <ac:spMkLst>
              <pc:docMk/>
              <pc:sldMasterMk cId="3849228768" sldId="2147483660"/>
              <pc:sldLayoutMk cId="1817154539" sldId="2147483783"/>
              <ac:spMk id="3" creationId="{37CC2D7B-1CD7-CD93-B42A-B9A5E41F0DBC}"/>
            </ac:spMkLst>
          </pc:spChg>
          <pc:spChg chg="del">
            <ac:chgData name="Steven Deutsch" userId="0aabbb08-65fc-4d58-943c-1b30355c9053" providerId="ADAL" clId="{E77F2D61-8790-4211-BC69-56B68AF229E9}" dt="2023-03-29T15:51:23.329" v="2460" actId="478"/>
            <ac:spMkLst>
              <pc:docMk/>
              <pc:sldMasterMk cId="3849228768" sldId="2147483660"/>
              <pc:sldLayoutMk cId="1817154539" sldId="2147483783"/>
              <ac:spMk id="15" creationId="{F8D04755-52A5-0968-D046-613A8B945139}"/>
            </ac:spMkLst>
          </pc:spChg>
        </pc:sldLayoutChg>
        <pc:sldLayoutChg chg="addSp delSp modSp mod">
          <pc:chgData name="Steven Deutsch" userId="0aabbb08-65fc-4d58-943c-1b30355c9053" providerId="ADAL" clId="{E77F2D61-8790-4211-BC69-56B68AF229E9}" dt="2023-03-30T14:19:59.955" v="2603" actId="478"/>
          <pc:sldLayoutMkLst>
            <pc:docMk/>
            <pc:sldMasterMk cId="3849228768" sldId="2147483660"/>
            <pc:sldLayoutMk cId="3285944342" sldId="2147483784"/>
          </pc:sldLayoutMkLst>
          <pc:spChg chg="add del mod">
            <ac:chgData name="Steven Deutsch" userId="0aabbb08-65fc-4d58-943c-1b30355c9053" providerId="ADAL" clId="{E77F2D61-8790-4211-BC69-56B68AF229E9}" dt="2023-03-30T14:19:59.955" v="2603" actId="478"/>
            <ac:spMkLst>
              <pc:docMk/>
              <pc:sldMasterMk cId="3849228768" sldId="2147483660"/>
              <pc:sldLayoutMk cId="3285944342" sldId="2147483784"/>
              <ac:spMk id="3" creationId="{801596E4-94BD-F071-6CA7-BB8763375017}"/>
            </ac:spMkLst>
          </pc:spChg>
          <pc:spChg chg="add del">
            <ac:chgData name="Steven Deutsch" userId="0aabbb08-65fc-4d58-943c-1b30355c9053" providerId="ADAL" clId="{E77F2D61-8790-4211-BC69-56B68AF229E9}" dt="2023-03-30T14:19:57.197" v="2602" actId="478"/>
            <ac:spMkLst>
              <pc:docMk/>
              <pc:sldMasterMk cId="3849228768" sldId="2147483660"/>
              <pc:sldLayoutMk cId="3285944342" sldId="2147483784"/>
              <ac:spMk id="6" creationId="{730F8C42-3F18-3A58-A495-A0CA285DA4A3}"/>
            </ac:spMkLst>
          </pc:spChg>
          <pc:spChg chg="del">
            <ac:chgData name="Steven Deutsch" userId="0aabbb08-65fc-4d58-943c-1b30355c9053" providerId="ADAL" clId="{E77F2D61-8790-4211-BC69-56B68AF229E9}" dt="2023-03-29T15:52:37.042" v="2497" actId="478"/>
            <ac:spMkLst>
              <pc:docMk/>
              <pc:sldMasterMk cId="3849228768" sldId="2147483660"/>
              <pc:sldLayoutMk cId="3285944342" sldId="2147483784"/>
              <ac:spMk id="20" creationId="{51BFAE10-CCEE-9891-50D9-E1BD32089235}"/>
            </ac:spMkLst>
          </pc:spChg>
        </pc:sldLayoutChg>
        <pc:sldLayoutChg chg="addSp delSp modSp mod">
          <pc:chgData name="Steven Deutsch" userId="0aabbb08-65fc-4d58-943c-1b30355c9053" providerId="ADAL" clId="{E77F2D61-8790-4211-BC69-56B68AF229E9}" dt="2023-03-30T14:20:01.348" v="2604" actId="478"/>
          <pc:sldLayoutMkLst>
            <pc:docMk/>
            <pc:sldMasterMk cId="3849228768" sldId="2147483660"/>
            <pc:sldLayoutMk cId="1901343323" sldId="2147483785"/>
          </pc:sldLayoutMkLst>
          <pc:spChg chg="add del mod">
            <ac:chgData name="Steven Deutsch" userId="0aabbb08-65fc-4d58-943c-1b30355c9053" providerId="ADAL" clId="{E77F2D61-8790-4211-BC69-56B68AF229E9}" dt="2023-03-29T15:52:43.193" v="2500"/>
            <ac:spMkLst>
              <pc:docMk/>
              <pc:sldMasterMk cId="3849228768" sldId="2147483660"/>
              <pc:sldLayoutMk cId="1901343323" sldId="2147483785"/>
              <ac:spMk id="3" creationId="{5684F40F-7032-237A-C1E3-0F07B4D04C19}"/>
            </ac:spMkLst>
          </pc:spChg>
          <pc:spChg chg="add del mod">
            <ac:chgData name="Steven Deutsch" userId="0aabbb08-65fc-4d58-943c-1b30355c9053" providerId="ADAL" clId="{E77F2D61-8790-4211-BC69-56B68AF229E9}" dt="2023-03-30T14:20:01.348" v="2604" actId="478"/>
            <ac:spMkLst>
              <pc:docMk/>
              <pc:sldMasterMk cId="3849228768" sldId="2147483660"/>
              <pc:sldLayoutMk cId="1901343323" sldId="2147483785"/>
              <ac:spMk id="6" creationId="{1D5BA8B9-E489-80FB-038D-5D3AC39E047A}"/>
            </ac:spMkLst>
          </pc:spChg>
          <pc:spChg chg="del">
            <ac:chgData name="Steven Deutsch" userId="0aabbb08-65fc-4d58-943c-1b30355c9053" providerId="ADAL" clId="{E77F2D61-8790-4211-BC69-56B68AF229E9}" dt="2023-03-29T15:52:44.291" v="2501" actId="478"/>
            <ac:spMkLst>
              <pc:docMk/>
              <pc:sldMasterMk cId="3849228768" sldId="2147483660"/>
              <pc:sldLayoutMk cId="1901343323" sldId="2147483785"/>
              <ac:spMk id="30" creationId="{F464D2FD-1041-3CFF-0EFD-68470DE9A71C}"/>
            </ac:spMkLst>
          </pc:spChg>
        </pc:sldLayoutChg>
        <pc:sldLayoutChg chg="addSp delSp modSp mod">
          <pc:chgData name="Steven Deutsch" userId="0aabbb08-65fc-4d58-943c-1b30355c9053" providerId="ADAL" clId="{E77F2D61-8790-4211-BC69-56B68AF229E9}" dt="2023-03-30T14:20:02.333" v="2605" actId="478"/>
          <pc:sldLayoutMkLst>
            <pc:docMk/>
            <pc:sldMasterMk cId="3849228768" sldId="2147483660"/>
            <pc:sldLayoutMk cId="4022335035" sldId="2147483786"/>
          </pc:sldLayoutMkLst>
          <pc:spChg chg="add del mod">
            <ac:chgData name="Steven Deutsch" userId="0aabbb08-65fc-4d58-943c-1b30355c9053" providerId="ADAL" clId="{E77F2D61-8790-4211-BC69-56B68AF229E9}" dt="2023-03-30T14:20:02.333" v="2605" actId="478"/>
            <ac:spMkLst>
              <pc:docMk/>
              <pc:sldMasterMk cId="3849228768" sldId="2147483660"/>
              <pc:sldLayoutMk cId="4022335035" sldId="2147483786"/>
              <ac:spMk id="3" creationId="{02FF553D-6319-3984-60D3-C5E7F4057818}"/>
            </ac:spMkLst>
          </pc:spChg>
          <pc:spChg chg="del">
            <ac:chgData name="Steven Deutsch" userId="0aabbb08-65fc-4d58-943c-1b30355c9053" providerId="ADAL" clId="{E77F2D61-8790-4211-BC69-56B68AF229E9}" dt="2023-03-29T15:52:48.059" v="2503" actId="478"/>
            <ac:spMkLst>
              <pc:docMk/>
              <pc:sldMasterMk cId="3849228768" sldId="2147483660"/>
              <pc:sldLayoutMk cId="4022335035" sldId="2147483786"/>
              <ac:spMk id="45" creationId="{1B36215F-F0EE-161F-A139-D457ADE5C023}"/>
            </ac:spMkLst>
          </pc:spChg>
        </pc:sldLayoutChg>
        <pc:sldLayoutChg chg="addSp delSp modSp mod">
          <pc:chgData name="Steven Deutsch" userId="0aabbb08-65fc-4d58-943c-1b30355c9053" providerId="ADAL" clId="{E77F2D61-8790-4211-BC69-56B68AF229E9}" dt="2023-03-31T08:47:11.426" v="2725" actId="14100"/>
          <pc:sldLayoutMkLst>
            <pc:docMk/>
            <pc:sldMasterMk cId="3849228768" sldId="2147483660"/>
            <pc:sldLayoutMk cId="877370913" sldId="2147483787"/>
          </pc:sldLayoutMkLst>
          <pc:spChg chg="add del mod">
            <ac:chgData name="Steven Deutsch" userId="0aabbb08-65fc-4d58-943c-1b30355c9053" providerId="ADAL" clId="{E77F2D61-8790-4211-BC69-56B68AF229E9}" dt="2023-03-30T14:20:03.589" v="2606" actId="478"/>
            <ac:spMkLst>
              <pc:docMk/>
              <pc:sldMasterMk cId="3849228768" sldId="2147483660"/>
              <pc:sldLayoutMk cId="877370913" sldId="2147483787"/>
              <ac:spMk id="3" creationId="{71B982AB-8C9D-C375-B9BF-1BCA53681E51}"/>
            </ac:spMkLst>
          </pc:spChg>
          <pc:spChg chg="mod">
            <ac:chgData name="Steven Deutsch" userId="0aabbb08-65fc-4d58-943c-1b30355c9053" providerId="ADAL" clId="{E77F2D61-8790-4211-BC69-56B68AF229E9}" dt="2023-03-31T08:47:11.426" v="2725" actId="14100"/>
            <ac:spMkLst>
              <pc:docMk/>
              <pc:sldMasterMk cId="3849228768" sldId="2147483660"/>
              <pc:sldLayoutMk cId="877370913" sldId="2147483787"/>
              <ac:spMk id="9" creationId="{027F5F67-4FCA-6498-DC35-0BF570AAAEEE}"/>
            </ac:spMkLst>
          </pc:spChg>
          <pc:spChg chg="del">
            <ac:chgData name="Steven Deutsch" userId="0aabbb08-65fc-4d58-943c-1b30355c9053" providerId="ADAL" clId="{E77F2D61-8790-4211-BC69-56B68AF229E9}" dt="2023-03-29T15:52:52.247" v="2505" actId="478"/>
            <ac:spMkLst>
              <pc:docMk/>
              <pc:sldMasterMk cId="3849228768" sldId="2147483660"/>
              <pc:sldLayoutMk cId="877370913" sldId="2147483787"/>
              <ac:spMk id="13" creationId="{BD2942C0-EE83-D6BE-DB0B-E275C00BC1BB}"/>
            </ac:spMkLst>
          </pc:spChg>
        </pc:sldLayoutChg>
        <pc:sldLayoutChg chg="delSp modSp mod">
          <pc:chgData name="Steven Deutsch" userId="0aabbb08-65fc-4d58-943c-1b30355c9053" providerId="ADAL" clId="{E77F2D61-8790-4211-BC69-56B68AF229E9}" dt="2023-03-30T14:16:33.806" v="2547" actId="478"/>
          <pc:sldLayoutMkLst>
            <pc:docMk/>
            <pc:sldMasterMk cId="3849228768" sldId="2147483660"/>
            <pc:sldLayoutMk cId="641184040" sldId="2147483788"/>
          </pc:sldLayoutMkLst>
          <pc:spChg chg="del mod">
            <ac:chgData name="Steven Deutsch" userId="0aabbb08-65fc-4d58-943c-1b30355c9053" providerId="ADAL" clId="{E77F2D61-8790-4211-BC69-56B68AF229E9}" dt="2023-03-30T14:16:33.806" v="2547" actId="478"/>
            <ac:spMkLst>
              <pc:docMk/>
              <pc:sldMasterMk cId="3849228768" sldId="2147483660"/>
              <pc:sldLayoutMk cId="641184040" sldId="2147483788"/>
              <ac:spMk id="25" creationId="{FD5AF9FD-612D-B34E-9D61-4CA4DE32F851}"/>
            </ac:spMkLst>
          </pc:spChg>
        </pc:sldLayoutChg>
        <pc:sldLayoutChg chg="delSp modSp mod">
          <pc:chgData name="Steven Deutsch" userId="0aabbb08-65fc-4d58-943c-1b30355c9053" providerId="ADAL" clId="{E77F2D61-8790-4211-BC69-56B68AF229E9}" dt="2023-03-30T14:16:30.832" v="2546" actId="478"/>
          <pc:sldLayoutMkLst>
            <pc:docMk/>
            <pc:sldMasterMk cId="3849228768" sldId="2147483660"/>
            <pc:sldLayoutMk cId="1132846650" sldId="2147483789"/>
          </pc:sldLayoutMkLst>
          <pc:spChg chg="del mod">
            <ac:chgData name="Steven Deutsch" userId="0aabbb08-65fc-4d58-943c-1b30355c9053" providerId="ADAL" clId="{E77F2D61-8790-4211-BC69-56B68AF229E9}" dt="2023-03-30T14:16:30.832" v="2546" actId="478"/>
            <ac:spMkLst>
              <pc:docMk/>
              <pc:sldMasterMk cId="3849228768" sldId="2147483660"/>
              <pc:sldLayoutMk cId="1132846650" sldId="2147483789"/>
              <ac:spMk id="7" creationId="{9E2392B8-D44C-9ED4-5B82-7474EB8BB1E4}"/>
            </ac:spMkLst>
          </pc:spChg>
        </pc:sldLayoutChg>
        <pc:sldLayoutChg chg="delSp modSp mod">
          <pc:chgData name="Steven Deutsch" userId="0aabbb08-65fc-4d58-943c-1b30355c9053" providerId="ADAL" clId="{E77F2D61-8790-4211-BC69-56B68AF229E9}" dt="2023-03-30T14:16:36.505" v="2548" actId="478"/>
          <pc:sldLayoutMkLst>
            <pc:docMk/>
            <pc:sldMasterMk cId="3849228768" sldId="2147483660"/>
            <pc:sldLayoutMk cId="691375312" sldId="2147483790"/>
          </pc:sldLayoutMkLst>
          <pc:spChg chg="del mod">
            <ac:chgData name="Steven Deutsch" userId="0aabbb08-65fc-4d58-943c-1b30355c9053" providerId="ADAL" clId="{E77F2D61-8790-4211-BC69-56B68AF229E9}" dt="2023-03-30T14:16:36.505" v="2548" actId="478"/>
            <ac:spMkLst>
              <pc:docMk/>
              <pc:sldMasterMk cId="3849228768" sldId="2147483660"/>
              <pc:sldLayoutMk cId="691375312" sldId="2147483790"/>
              <ac:spMk id="25" creationId="{FD5AF9FD-612D-B34E-9D61-4CA4DE32F851}"/>
            </ac:spMkLst>
          </pc:spChg>
        </pc:sldLayoutChg>
        <pc:sldLayoutChg chg="addSp delSp modSp mod">
          <pc:chgData name="Steven Deutsch" userId="0aabbb08-65fc-4d58-943c-1b30355c9053" providerId="ADAL" clId="{E77F2D61-8790-4211-BC69-56B68AF229E9}" dt="2023-03-30T14:24:01.504" v="2714" actId="20577"/>
          <pc:sldLayoutMkLst>
            <pc:docMk/>
            <pc:sldMasterMk cId="3849228768" sldId="2147483660"/>
            <pc:sldLayoutMk cId="2285969232" sldId="2147483791"/>
          </pc:sldLayoutMkLst>
          <pc:spChg chg="add del mod">
            <ac:chgData name="Steven Deutsch" userId="0aabbb08-65fc-4d58-943c-1b30355c9053" providerId="ADAL" clId="{E77F2D61-8790-4211-BC69-56B68AF229E9}" dt="2023-03-30T14:20:09.500" v="2611" actId="478"/>
            <ac:spMkLst>
              <pc:docMk/>
              <pc:sldMasterMk cId="3849228768" sldId="2147483660"/>
              <pc:sldLayoutMk cId="2285969232" sldId="2147483791"/>
              <ac:spMk id="3" creationId="{F91C3239-432F-710F-B8F0-79626E7E8D54}"/>
            </ac:spMkLst>
          </pc:spChg>
          <pc:spChg chg="del">
            <ac:chgData name="Steven Deutsch" userId="0aabbb08-65fc-4d58-943c-1b30355c9053" providerId="ADAL" clId="{E77F2D61-8790-4211-BC69-56B68AF229E9}" dt="2023-03-29T15:53:28.103" v="2518" actId="478"/>
            <ac:spMkLst>
              <pc:docMk/>
              <pc:sldMasterMk cId="3849228768" sldId="2147483660"/>
              <pc:sldLayoutMk cId="2285969232" sldId="2147483791"/>
              <ac:spMk id="11" creationId="{B6D60128-8CAC-E8FF-825F-AF9CF41C75E5}"/>
            </ac:spMkLst>
          </pc:spChg>
          <pc:spChg chg="mod">
            <ac:chgData name="Steven Deutsch" userId="0aabbb08-65fc-4d58-943c-1b30355c9053" providerId="ADAL" clId="{E77F2D61-8790-4211-BC69-56B68AF229E9}" dt="2023-03-30T14:24:01.504" v="2714" actId="20577"/>
            <ac:spMkLst>
              <pc:docMk/>
              <pc:sldMasterMk cId="3849228768" sldId="2147483660"/>
              <pc:sldLayoutMk cId="2285969232" sldId="2147483791"/>
              <ac:spMk id="18" creationId="{A05B5948-5EB0-7162-60F0-58A4D41FAC40}"/>
            </ac:spMkLst>
          </pc:spChg>
        </pc:sldLayoutChg>
        <pc:sldLayoutChg chg="modSp del mod">
          <pc:chgData name="Steven Deutsch" userId="0aabbb08-65fc-4d58-943c-1b30355c9053" providerId="ADAL" clId="{E77F2D61-8790-4211-BC69-56B68AF229E9}" dt="2023-03-21T15:51:10.049" v="1303" actId="2696"/>
          <pc:sldLayoutMkLst>
            <pc:docMk/>
            <pc:sldMasterMk cId="3849228768" sldId="2147483660"/>
            <pc:sldLayoutMk cId="3974484532" sldId="2147483791"/>
          </pc:sldLayoutMkLst>
          <pc:spChg chg="mod">
            <ac:chgData name="Steven Deutsch" userId="0aabbb08-65fc-4d58-943c-1b30355c9053" providerId="ADAL" clId="{E77F2D61-8790-4211-BC69-56B68AF229E9}" dt="2023-03-21T15:49:10.224" v="1301" actId="20577"/>
            <ac:spMkLst>
              <pc:docMk/>
              <pc:sldMasterMk cId="3849228768" sldId="2147483660"/>
              <pc:sldLayoutMk cId="3974484532" sldId="2147483791"/>
              <ac:spMk id="18" creationId="{A05B5948-5EB0-7162-60F0-58A4D41FAC40}"/>
            </ac:spMkLst>
          </pc:spChg>
        </pc:sldLayoutChg>
        <pc:sldLayoutChg chg="addSp delSp modSp mod">
          <pc:chgData name="Steven Deutsch" userId="0aabbb08-65fc-4d58-943c-1b30355c9053" providerId="ADAL" clId="{E77F2D61-8790-4211-BC69-56B68AF229E9}" dt="2023-03-30T14:20:10.732" v="2612" actId="478"/>
          <pc:sldLayoutMkLst>
            <pc:docMk/>
            <pc:sldMasterMk cId="3849228768" sldId="2147483660"/>
            <pc:sldLayoutMk cId="2877426551" sldId="2147483792"/>
          </pc:sldLayoutMkLst>
          <pc:spChg chg="add del mod">
            <ac:chgData name="Steven Deutsch" userId="0aabbb08-65fc-4d58-943c-1b30355c9053" providerId="ADAL" clId="{E77F2D61-8790-4211-BC69-56B68AF229E9}" dt="2023-03-30T14:20:10.732" v="2612" actId="478"/>
            <ac:spMkLst>
              <pc:docMk/>
              <pc:sldMasterMk cId="3849228768" sldId="2147483660"/>
              <pc:sldLayoutMk cId="2877426551" sldId="2147483792"/>
              <ac:spMk id="3" creationId="{6D1E2329-DF68-5789-9D65-4D9383FC0D87}"/>
            </ac:spMkLst>
          </pc:spChg>
          <pc:spChg chg="del">
            <ac:chgData name="Steven Deutsch" userId="0aabbb08-65fc-4d58-943c-1b30355c9053" providerId="ADAL" clId="{E77F2D61-8790-4211-BC69-56B68AF229E9}" dt="2023-03-29T15:53:31.842" v="2520" actId="478"/>
            <ac:spMkLst>
              <pc:docMk/>
              <pc:sldMasterMk cId="3849228768" sldId="2147483660"/>
              <pc:sldLayoutMk cId="2877426551" sldId="2147483792"/>
              <ac:spMk id="11" creationId="{B6D60128-8CAC-E8FF-825F-AF9CF41C75E5}"/>
            </ac:spMkLst>
          </pc:spChg>
          <pc:spChg chg="mod">
            <ac:chgData name="Steven Deutsch" userId="0aabbb08-65fc-4d58-943c-1b30355c9053" providerId="ADAL" clId="{E77F2D61-8790-4211-BC69-56B68AF229E9}" dt="2023-03-23T16:40:36.630" v="2319" actId="20577"/>
            <ac:spMkLst>
              <pc:docMk/>
              <pc:sldMasterMk cId="3849228768" sldId="2147483660"/>
              <pc:sldLayoutMk cId="2877426551" sldId="2147483792"/>
              <ac:spMk id="18" creationId="{A05B5948-5EB0-7162-60F0-58A4D41FAC40}"/>
            </ac:spMkLst>
          </pc:spChg>
        </pc:sldLayoutChg>
        <pc:sldLayoutChg chg="del">
          <pc:chgData name="Steven Deutsch" userId="0aabbb08-65fc-4d58-943c-1b30355c9053" providerId="ADAL" clId="{E77F2D61-8790-4211-BC69-56B68AF229E9}" dt="2023-03-21T15:51:10" v="1302" actId="2696"/>
          <pc:sldLayoutMkLst>
            <pc:docMk/>
            <pc:sldMasterMk cId="3849228768" sldId="2147483660"/>
            <pc:sldLayoutMk cId="4095504465" sldId="2147483792"/>
          </pc:sldLayoutMkLst>
        </pc:sldLayoutChg>
      </pc:sldMasterChg>
    </pc:docChg>
  </pc:docChgLst>
  <pc:docChgLst>
    <pc:chgData name="Sören Moorahrend" userId="S::s.moorahrend@celver.com::597f0434-acb3-43bc-b2fc-3d982cc529c6" providerId="AD" clId="Web-{E6850FD7-D4C4-5C7B-E5BA-B8762B6DA672}"/>
    <pc:docChg chg="modSld">
      <pc:chgData name="Sören Moorahrend" userId="S::s.moorahrend@celver.com::597f0434-acb3-43bc-b2fc-3d982cc529c6" providerId="AD" clId="Web-{E6850FD7-D4C4-5C7B-E5BA-B8762B6DA672}" dt="2023-03-31T08:56:27.982" v="111"/>
      <pc:docMkLst>
        <pc:docMk/>
      </pc:docMkLst>
      <pc:sldChg chg="modNotes">
        <pc:chgData name="Sören Moorahrend" userId="S::s.moorahrend@celver.com::597f0434-acb3-43bc-b2fc-3d982cc529c6" providerId="AD" clId="Web-{E6850FD7-D4C4-5C7B-E5BA-B8762B6DA672}" dt="2023-03-31T08:56:27.982" v="111"/>
        <pc:sldMkLst>
          <pc:docMk/>
          <pc:sldMk cId="3669629567" sldId="2147377308"/>
        </pc:sldMkLst>
      </pc:sldChg>
    </pc:docChg>
  </pc:docChgLst>
  <pc:docChgLst>
    <pc:chgData name="Steven Deutsch" userId="0aabbb08-65fc-4d58-943c-1b30355c9053" providerId="ADAL" clId="{EEEF88EA-B12F-4497-8C40-F472D975C4B8}"/>
    <pc:docChg chg="undo custSel addSld modSld">
      <pc:chgData name="Steven Deutsch" userId="0aabbb08-65fc-4d58-943c-1b30355c9053" providerId="ADAL" clId="{EEEF88EA-B12F-4497-8C40-F472D975C4B8}" dt="2023-04-12T13:39:19.994" v="532" actId="478"/>
      <pc:docMkLst>
        <pc:docMk/>
      </pc:docMkLst>
      <pc:sldChg chg="delSp modSp mod modAnim modNotesTx">
        <pc:chgData name="Steven Deutsch" userId="0aabbb08-65fc-4d58-943c-1b30355c9053" providerId="ADAL" clId="{EEEF88EA-B12F-4497-8C40-F472D975C4B8}" dt="2023-04-12T08:41:37.676" v="13" actId="478"/>
        <pc:sldMkLst>
          <pc:docMk/>
          <pc:sldMk cId="220293431" sldId="262"/>
        </pc:sldMkLst>
        <pc:spChg chg="del">
          <ac:chgData name="Steven Deutsch" userId="0aabbb08-65fc-4d58-943c-1b30355c9053" providerId="ADAL" clId="{EEEF88EA-B12F-4497-8C40-F472D975C4B8}" dt="2023-04-12T08:41:37.676" v="13" actId="478"/>
          <ac:spMkLst>
            <pc:docMk/>
            <pc:sldMk cId="220293431" sldId="262"/>
            <ac:spMk id="2" creationId="{BCEFDB13-7F0D-082F-0B6C-35A849C843A4}"/>
          </ac:spMkLst>
        </pc:spChg>
        <pc:spChg chg="mod">
          <ac:chgData name="Steven Deutsch" userId="0aabbb08-65fc-4d58-943c-1b30355c9053" providerId="ADAL" clId="{EEEF88EA-B12F-4497-8C40-F472D975C4B8}" dt="2023-04-12T08:20:10.278" v="0" actId="207"/>
          <ac:spMkLst>
            <pc:docMk/>
            <pc:sldMk cId="220293431" sldId="262"/>
            <ac:spMk id="2510" creationId="{00000000-0000-0000-0000-000000000000}"/>
          </ac:spMkLst>
        </pc:spChg>
        <pc:spChg chg="mod">
          <ac:chgData name="Steven Deutsch" userId="0aabbb08-65fc-4d58-943c-1b30355c9053" providerId="ADAL" clId="{EEEF88EA-B12F-4497-8C40-F472D975C4B8}" dt="2023-04-12T08:20:19.839" v="1" actId="207"/>
          <ac:spMkLst>
            <pc:docMk/>
            <pc:sldMk cId="220293431" sldId="262"/>
            <ac:spMk id="2511" creationId="{00000000-0000-0000-0000-000000000000}"/>
          </ac:spMkLst>
        </pc:spChg>
      </pc:sldChg>
      <pc:sldChg chg="addSp delSp modSp mod modNotesTx">
        <pc:chgData name="Steven Deutsch" userId="0aabbb08-65fc-4d58-943c-1b30355c9053" providerId="ADAL" clId="{EEEF88EA-B12F-4497-8C40-F472D975C4B8}" dt="2023-04-12T12:55:00.600" v="472" actId="1076"/>
        <pc:sldMkLst>
          <pc:docMk/>
          <pc:sldMk cId="3559032167" sldId="2147377250"/>
        </pc:sldMkLst>
        <pc:spChg chg="del">
          <ac:chgData name="Steven Deutsch" userId="0aabbb08-65fc-4d58-943c-1b30355c9053" providerId="ADAL" clId="{EEEF88EA-B12F-4497-8C40-F472D975C4B8}" dt="2023-04-12T08:42:49.130" v="20" actId="478"/>
          <ac:spMkLst>
            <pc:docMk/>
            <pc:sldMk cId="3559032167" sldId="2147377250"/>
            <ac:spMk id="4" creationId="{260CB908-D3AA-DE96-9CEF-F5DF5ED1CCA2}"/>
          </ac:spMkLst>
        </pc:spChg>
        <pc:spChg chg="add mod">
          <ac:chgData name="Steven Deutsch" userId="0aabbb08-65fc-4d58-943c-1b30355c9053" providerId="ADAL" clId="{EEEF88EA-B12F-4497-8C40-F472D975C4B8}" dt="2023-04-12T08:45:10.270" v="36" actId="1076"/>
          <ac:spMkLst>
            <pc:docMk/>
            <pc:sldMk cId="3559032167" sldId="2147377250"/>
            <ac:spMk id="7" creationId="{DEFA321A-BA09-8226-0AB1-A5214740FA3C}"/>
          </ac:spMkLst>
        </pc:spChg>
        <pc:spChg chg="add mod">
          <ac:chgData name="Steven Deutsch" userId="0aabbb08-65fc-4d58-943c-1b30355c9053" providerId="ADAL" clId="{EEEF88EA-B12F-4497-8C40-F472D975C4B8}" dt="2023-04-12T08:45:13.312" v="37" actId="1076"/>
          <ac:spMkLst>
            <pc:docMk/>
            <pc:sldMk cId="3559032167" sldId="2147377250"/>
            <ac:spMk id="10" creationId="{A623DCFC-C2AF-AACC-A117-07C31DEC04B8}"/>
          </ac:spMkLst>
        </pc:spChg>
        <pc:spChg chg="add mod">
          <ac:chgData name="Steven Deutsch" userId="0aabbb08-65fc-4d58-943c-1b30355c9053" providerId="ADAL" clId="{EEEF88EA-B12F-4497-8C40-F472D975C4B8}" dt="2023-04-12T08:45:22.516" v="40" actId="207"/>
          <ac:spMkLst>
            <pc:docMk/>
            <pc:sldMk cId="3559032167" sldId="2147377250"/>
            <ac:spMk id="11" creationId="{FB0AF5B3-26C6-4C86-321F-10BD56746BF3}"/>
          </ac:spMkLst>
        </pc:spChg>
        <pc:spChg chg="add mod">
          <ac:chgData name="Steven Deutsch" userId="0aabbb08-65fc-4d58-943c-1b30355c9053" providerId="ADAL" clId="{EEEF88EA-B12F-4497-8C40-F472D975C4B8}" dt="2023-04-12T08:45:25.475" v="41" actId="207"/>
          <ac:spMkLst>
            <pc:docMk/>
            <pc:sldMk cId="3559032167" sldId="2147377250"/>
            <ac:spMk id="13" creationId="{07251716-33ED-C62A-0563-5734F7140614}"/>
          </ac:spMkLst>
        </pc:spChg>
        <pc:spChg chg="add mod">
          <ac:chgData name="Steven Deutsch" userId="0aabbb08-65fc-4d58-943c-1b30355c9053" providerId="ADAL" clId="{EEEF88EA-B12F-4497-8C40-F472D975C4B8}" dt="2023-04-12T08:48:23.728" v="80" actId="1037"/>
          <ac:spMkLst>
            <pc:docMk/>
            <pc:sldMk cId="3559032167" sldId="2147377250"/>
            <ac:spMk id="15" creationId="{1A4FA7B8-AF5F-8D33-9408-F31096B4C10E}"/>
          </ac:spMkLst>
        </pc:spChg>
        <pc:spChg chg="add del mod">
          <ac:chgData name="Steven Deutsch" userId="0aabbb08-65fc-4d58-943c-1b30355c9053" providerId="ADAL" clId="{EEEF88EA-B12F-4497-8C40-F472D975C4B8}" dt="2023-04-12T08:48:30.112" v="81" actId="478"/>
          <ac:spMkLst>
            <pc:docMk/>
            <pc:sldMk cId="3559032167" sldId="2147377250"/>
            <ac:spMk id="17" creationId="{0923706A-4A27-47DD-8316-64A46523DABF}"/>
          </ac:spMkLst>
        </pc:spChg>
        <pc:spChg chg="add del mod">
          <ac:chgData name="Steven Deutsch" userId="0aabbb08-65fc-4d58-943c-1b30355c9053" providerId="ADAL" clId="{EEEF88EA-B12F-4497-8C40-F472D975C4B8}" dt="2023-04-12T08:48:30.112" v="81" actId="478"/>
          <ac:spMkLst>
            <pc:docMk/>
            <pc:sldMk cId="3559032167" sldId="2147377250"/>
            <ac:spMk id="19" creationId="{1C57DCEF-D56B-39FD-B883-10BBC0DBEFAD}"/>
          </ac:spMkLst>
        </pc:spChg>
        <pc:spChg chg="add del mod">
          <ac:chgData name="Steven Deutsch" userId="0aabbb08-65fc-4d58-943c-1b30355c9053" providerId="ADAL" clId="{EEEF88EA-B12F-4497-8C40-F472D975C4B8}" dt="2023-04-12T08:48:30.112" v="81" actId="478"/>
          <ac:spMkLst>
            <pc:docMk/>
            <pc:sldMk cId="3559032167" sldId="2147377250"/>
            <ac:spMk id="21" creationId="{4BCA2176-3341-4356-0D8C-81D9AE8FB12C}"/>
          </ac:spMkLst>
        </pc:spChg>
        <pc:spChg chg="add mod">
          <ac:chgData name="Steven Deutsch" userId="0aabbb08-65fc-4d58-943c-1b30355c9053" providerId="ADAL" clId="{EEEF88EA-B12F-4497-8C40-F472D975C4B8}" dt="2023-04-12T08:47:47.865" v="69" actId="1076"/>
          <ac:spMkLst>
            <pc:docMk/>
            <pc:sldMk cId="3559032167" sldId="2147377250"/>
            <ac:spMk id="22" creationId="{DA72F94D-41AE-061E-9730-4544BADE97F9}"/>
          </ac:spMkLst>
        </pc:spChg>
        <pc:spChg chg="add mod">
          <ac:chgData name="Steven Deutsch" userId="0aabbb08-65fc-4d58-943c-1b30355c9053" providerId="ADAL" clId="{EEEF88EA-B12F-4497-8C40-F472D975C4B8}" dt="2023-04-12T08:47:41.613" v="68" actId="1076"/>
          <ac:spMkLst>
            <pc:docMk/>
            <pc:sldMk cId="3559032167" sldId="2147377250"/>
            <ac:spMk id="23" creationId="{D7E1D809-2118-F9C0-7985-8F4104A6BBDC}"/>
          </ac:spMkLst>
        </pc:spChg>
        <pc:spChg chg="add mod">
          <ac:chgData name="Steven Deutsch" userId="0aabbb08-65fc-4d58-943c-1b30355c9053" providerId="ADAL" clId="{EEEF88EA-B12F-4497-8C40-F472D975C4B8}" dt="2023-04-12T08:47:38.712" v="67" actId="1076"/>
          <ac:spMkLst>
            <pc:docMk/>
            <pc:sldMk cId="3559032167" sldId="2147377250"/>
            <ac:spMk id="25" creationId="{B3F77B3A-6649-596E-98FD-AAAF3C8A3354}"/>
          </ac:spMkLst>
        </pc:spChg>
        <pc:spChg chg="add mod">
          <ac:chgData name="Steven Deutsch" userId="0aabbb08-65fc-4d58-943c-1b30355c9053" providerId="ADAL" clId="{EEEF88EA-B12F-4497-8C40-F472D975C4B8}" dt="2023-04-12T08:47:54.432" v="70" actId="1076"/>
          <ac:spMkLst>
            <pc:docMk/>
            <pc:sldMk cId="3559032167" sldId="2147377250"/>
            <ac:spMk id="27" creationId="{EF198544-4605-3416-6F83-EC4618BC97A6}"/>
          </ac:spMkLst>
        </pc:spChg>
        <pc:spChg chg="add mod">
          <ac:chgData name="Steven Deutsch" userId="0aabbb08-65fc-4d58-943c-1b30355c9053" providerId="ADAL" clId="{EEEF88EA-B12F-4497-8C40-F472D975C4B8}" dt="2023-04-12T08:48:34.537" v="83" actId="1076"/>
          <ac:spMkLst>
            <pc:docMk/>
            <pc:sldMk cId="3559032167" sldId="2147377250"/>
            <ac:spMk id="28" creationId="{F06795CB-A0F0-9462-7FF8-F727B15C3094}"/>
          </ac:spMkLst>
        </pc:spChg>
        <pc:spChg chg="add mod">
          <ac:chgData name="Steven Deutsch" userId="0aabbb08-65fc-4d58-943c-1b30355c9053" providerId="ADAL" clId="{EEEF88EA-B12F-4497-8C40-F472D975C4B8}" dt="2023-04-12T08:48:38.803" v="85" actId="1076"/>
          <ac:spMkLst>
            <pc:docMk/>
            <pc:sldMk cId="3559032167" sldId="2147377250"/>
            <ac:spMk id="29" creationId="{2E9FC892-A027-1BBC-D968-3C659F7770B9}"/>
          </ac:spMkLst>
        </pc:spChg>
        <pc:spChg chg="add mod">
          <ac:chgData name="Steven Deutsch" userId="0aabbb08-65fc-4d58-943c-1b30355c9053" providerId="ADAL" clId="{EEEF88EA-B12F-4497-8C40-F472D975C4B8}" dt="2023-04-12T08:48:41.658" v="87" actId="1076"/>
          <ac:spMkLst>
            <pc:docMk/>
            <pc:sldMk cId="3559032167" sldId="2147377250"/>
            <ac:spMk id="31" creationId="{6DB28AE0-DA4C-DD52-DE63-D5A85D997967}"/>
          </ac:spMkLst>
        </pc:spChg>
        <pc:picChg chg="del">
          <ac:chgData name="Steven Deutsch" userId="0aabbb08-65fc-4d58-943c-1b30355c9053" providerId="ADAL" clId="{EEEF88EA-B12F-4497-8C40-F472D975C4B8}" dt="2023-04-12T08:42:53.554" v="21" actId="478"/>
          <ac:picMkLst>
            <pc:docMk/>
            <pc:sldMk cId="3559032167" sldId="2147377250"/>
            <ac:picMk id="5" creationId="{702B7726-60CE-FC82-3546-59B68385D2B5}"/>
          </ac:picMkLst>
        </pc:picChg>
        <pc:picChg chg="del">
          <ac:chgData name="Steven Deutsch" userId="0aabbb08-65fc-4d58-943c-1b30355c9053" providerId="ADAL" clId="{EEEF88EA-B12F-4497-8C40-F472D975C4B8}" dt="2023-04-12T08:42:53.554" v="21" actId="478"/>
          <ac:picMkLst>
            <pc:docMk/>
            <pc:sldMk cId="3559032167" sldId="2147377250"/>
            <ac:picMk id="6" creationId="{F7240AEF-768A-84D3-C277-B93671844855}"/>
          </ac:picMkLst>
        </pc:picChg>
        <pc:picChg chg="del">
          <ac:chgData name="Steven Deutsch" userId="0aabbb08-65fc-4d58-943c-1b30355c9053" providerId="ADAL" clId="{EEEF88EA-B12F-4497-8C40-F472D975C4B8}" dt="2023-04-12T08:42:53.554" v="21" actId="478"/>
          <ac:picMkLst>
            <pc:docMk/>
            <pc:sldMk cId="3559032167" sldId="2147377250"/>
            <ac:picMk id="8" creationId="{39DDFBEC-2E4C-C801-5245-E5821012CEE1}"/>
          </ac:picMkLst>
        </pc:picChg>
        <pc:picChg chg="del">
          <ac:chgData name="Steven Deutsch" userId="0aabbb08-65fc-4d58-943c-1b30355c9053" providerId="ADAL" clId="{EEEF88EA-B12F-4497-8C40-F472D975C4B8}" dt="2023-04-12T08:42:53.554" v="21" actId="478"/>
          <ac:picMkLst>
            <pc:docMk/>
            <pc:sldMk cId="3559032167" sldId="2147377250"/>
            <ac:picMk id="9" creationId="{05432DCD-8303-E4D6-3B3F-A0AE319103F2}"/>
          </ac:picMkLst>
        </pc:picChg>
        <pc:picChg chg="del">
          <ac:chgData name="Steven Deutsch" userId="0aabbb08-65fc-4d58-943c-1b30355c9053" providerId="ADAL" clId="{EEEF88EA-B12F-4497-8C40-F472D975C4B8}" dt="2023-04-12T08:42:53.554" v="21" actId="478"/>
          <ac:picMkLst>
            <pc:docMk/>
            <pc:sldMk cId="3559032167" sldId="2147377250"/>
            <ac:picMk id="12" creationId="{D947CE6A-CEE1-9220-20FB-CA440C15AAB3}"/>
          </ac:picMkLst>
        </pc:picChg>
        <pc:picChg chg="del">
          <ac:chgData name="Steven Deutsch" userId="0aabbb08-65fc-4d58-943c-1b30355c9053" providerId="ADAL" clId="{EEEF88EA-B12F-4497-8C40-F472D975C4B8}" dt="2023-04-12T08:42:53.554" v="21" actId="478"/>
          <ac:picMkLst>
            <pc:docMk/>
            <pc:sldMk cId="3559032167" sldId="2147377250"/>
            <ac:picMk id="14" creationId="{F3111753-26E1-605F-6BE7-59F845818B01}"/>
          </ac:picMkLst>
        </pc:picChg>
        <pc:picChg chg="del">
          <ac:chgData name="Steven Deutsch" userId="0aabbb08-65fc-4d58-943c-1b30355c9053" providerId="ADAL" clId="{EEEF88EA-B12F-4497-8C40-F472D975C4B8}" dt="2023-04-12T08:42:53.554" v="21" actId="478"/>
          <ac:picMkLst>
            <pc:docMk/>
            <pc:sldMk cId="3559032167" sldId="2147377250"/>
            <ac:picMk id="16" creationId="{81AE8B3D-9880-3EDA-3BB5-90EE790B56F1}"/>
          </ac:picMkLst>
        </pc:picChg>
        <pc:picChg chg="del">
          <ac:chgData name="Steven Deutsch" userId="0aabbb08-65fc-4d58-943c-1b30355c9053" providerId="ADAL" clId="{EEEF88EA-B12F-4497-8C40-F472D975C4B8}" dt="2023-04-12T08:42:53.554" v="21" actId="478"/>
          <ac:picMkLst>
            <pc:docMk/>
            <pc:sldMk cId="3559032167" sldId="2147377250"/>
            <ac:picMk id="18" creationId="{F2D2135E-36E4-E6AE-7F76-FEF78DC5CBBD}"/>
          </ac:picMkLst>
        </pc:picChg>
        <pc:picChg chg="del">
          <ac:chgData name="Steven Deutsch" userId="0aabbb08-65fc-4d58-943c-1b30355c9053" providerId="ADAL" clId="{EEEF88EA-B12F-4497-8C40-F472D975C4B8}" dt="2023-04-12T08:42:53.554" v="21" actId="478"/>
          <ac:picMkLst>
            <pc:docMk/>
            <pc:sldMk cId="3559032167" sldId="2147377250"/>
            <ac:picMk id="20" creationId="{912A1BA8-3776-C221-3584-D63B7218592F}"/>
          </ac:picMkLst>
        </pc:picChg>
        <pc:picChg chg="del">
          <ac:chgData name="Steven Deutsch" userId="0aabbb08-65fc-4d58-943c-1b30355c9053" providerId="ADAL" clId="{EEEF88EA-B12F-4497-8C40-F472D975C4B8}" dt="2023-04-12T08:42:53.554" v="21" actId="478"/>
          <ac:picMkLst>
            <pc:docMk/>
            <pc:sldMk cId="3559032167" sldId="2147377250"/>
            <ac:picMk id="24" creationId="{18E3D01A-58A4-30DB-6764-FE23A5E0224F}"/>
          </ac:picMkLst>
        </pc:picChg>
        <pc:picChg chg="del">
          <ac:chgData name="Steven Deutsch" userId="0aabbb08-65fc-4d58-943c-1b30355c9053" providerId="ADAL" clId="{EEEF88EA-B12F-4497-8C40-F472D975C4B8}" dt="2023-04-12T08:42:53.554" v="21" actId="478"/>
          <ac:picMkLst>
            <pc:docMk/>
            <pc:sldMk cId="3559032167" sldId="2147377250"/>
            <ac:picMk id="26" creationId="{FA0AC382-EA21-B542-6C75-07D394271349}"/>
          </ac:picMkLst>
        </pc:picChg>
        <pc:picChg chg="del">
          <ac:chgData name="Steven Deutsch" userId="0aabbb08-65fc-4d58-943c-1b30355c9053" providerId="ADAL" clId="{EEEF88EA-B12F-4497-8C40-F472D975C4B8}" dt="2023-04-12T08:42:53.554" v="21" actId="478"/>
          <ac:picMkLst>
            <pc:docMk/>
            <pc:sldMk cId="3559032167" sldId="2147377250"/>
            <ac:picMk id="30" creationId="{E645C9D2-1B0C-1C87-313F-AC13AA07AE97}"/>
          </ac:picMkLst>
        </pc:picChg>
        <pc:picChg chg="del">
          <ac:chgData name="Steven Deutsch" userId="0aabbb08-65fc-4d58-943c-1b30355c9053" providerId="ADAL" clId="{EEEF88EA-B12F-4497-8C40-F472D975C4B8}" dt="2023-04-12T08:42:53.554" v="21" actId="478"/>
          <ac:picMkLst>
            <pc:docMk/>
            <pc:sldMk cId="3559032167" sldId="2147377250"/>
            <ac:picMk id="32" creationId="{A04922A9-6ABF-9B49-ADC6-87938CCB5389}"/>
          </ac:picMkLst>
        </pc:picChg>
        <pc:picChg chg="del">
          <ac:chgData name="Steven Deutsch" userId="0aabbb08-65fc-4d58-943c-1b30355c9053" providerId="ADAL" clId="{EEEF88EA-B12F-4497-8C40-F472D975C4B8}" dt="2023-04-12T08:42:53.554" v="21" actId="478"/>
          <ac:picMkLst>
            <pc:docMk/>
            <pc:sldMk cId="3559032167" sldId="2147377250"/>
            <ac:picMk id="34" creationId="{0D2B439F-44BA-9179-7572-F936DE23D089}"/>
          </ac:picMkLst>
        </pc:picChg>
        <pc:picChg chg="add mod">
          <ac:chgData name="Steven Deutsch" userId="0aabbb08-65fc-4d58-943c-1b30355c9053" providerId="ADAL" clId="{EEEF88EA-B12F-4497-8C40-F472D975C4B8}" dt="2023-04-12T08:49:07.857" v="93" actId="1076"/>
          <ac:picMkLst>
            <pc:docMk/>
            <pc:sldMk cId="3559032167" sldId="2147377250"/>
            <ac:picMk id="35" creationId="{96805631-71D5-5F60-2113-AE3D12DF0E16}"/>
          </ac:picMkLst>
        </pc:picChg>
        <pc:picChg chg="add mod">
          <ac:chgData name="Steven Deutsch" userId="0aabbb08-65fc-4d58-943c-1b30355c9053" providerId="ADAL" clId="{EEEF88EA-B12F-4497-8C40-F472D975C4B8}" dt="2023-04-12T08:49:16.757" v="98" actId="1076"/>
          <ac:picMkLst>
            <pc:docMk/>
            <pc:sldMk cId="3559032167" sldId="2147377250"/>
            <ac:picMk id="37" creationId="{1720F2BE-B042-33A4-1120-1A7FAF480E63}"/>
          </ac:picMkLst>
        </pc:picChg>
        <pc:picChg chg="del">
          <ac:chgData name="Steven Deutsch" userId="0aabbb08-65fc-4d58-943c-1b30355c9053" providerId="ADAL" clId="{EEEF88EA-B12F-4497-8C40-F472D975C4B8}" dt="2023-04-12T08:42:53.554" v="21" actId="478"/>
          <ac:picMkLst>
            <pc:docMk/>
            <pc:sldMk cId="3559032167" sldId="2147377250"/>
            <ac:picMk id="38" creationId="{FF963C5D-D7EB-8D42-E511-00F3E8494E99}"/>
          </ac:picMkLst>
        </pc:picChg>
        <pc:picChg chg="del">
          <ac:chgData name="Steven Deutsch" userId="0aabbb08-65fc-4d58-943c-1b30355c9053" providerId="ADAL" clId="{EEEF88EA-B12F-4497-8C40-F472D975C4B8}" dt="2023-04-12T08:42:53.554" v="21" actId="478"/>
          <ac:picMkLst>
            <pc:docMk/>
            <pc:sldMk cId="3559032167" sldId="2147377250"/>
            <ac:picMk id="40" creationId="{EFD248DA-C6FB-8E83-C263-A9039399DDE9}"/>
          </ac:picMkLst>
        </pc:picChg>
        <pc:picChg chg="add mod">
          <ac:chgData name="Steven Deutsch" userId="0aabbb08-65fc-4d58-943c-1b30355c9053" providerId="ADAL" clId="{EEEF88EA-B12F-4497-8C40-F472D975C4B8}" dt="2023-04-12T08:49:31.433" v="104" actId="1076"/>
          <ac:picMkLst>
            <pc:docMk/>
            <pc:sldMk cId="3559032167" sldId="2147377250"/>
            <ac:picMk id="41" creationId="{70EEA2DF-F94C-3AA6-D8C3-96DBE057C66B}"/>
          </ac:picMkLst>
        </pc:picChg>
        <pc:picChg chg="del">
          <ac:chgData name="Steven Deutsch" userId="0aabbb08-65fc-4d58-943c-1b30355c9053" providerId="ADAL" clId="{EEEF88EA-B12F-4497-8C40-F472D975C4B8}" dt="2023-04-12T08:42:53.554" v="21" actId="478"/>
          <ac:picMkLst>
            <pc:docMk/>
            <pc:sldMk cId="3559032167" sldId="2147377250"/>
            <ac:picMk id="42" creationId="{2450E54F-5209-0DFB-6801-3F494D03E0B2}"/>
          </ac:picMkLst>
        </pc:picChg>
        <pc:picChg chg="del">
          <ac:chgData name="Steven Deutsch" userId="0aabbb08-65fc-4d58-943c-1b30355c9053" providerId="ADAL" clId="{EEEF88EA-B12F-4497-8C40-F472D975C4B8}" dt="2023-04-12T08:42:53.554" v="21" actId="478"/>
          <ac:picMkLst>
            <pc:docMk/>
            <pc:sldMk cId="3559032167" sldId="2147377250"/>
            <ac:picMk id="44" creationId="{B5729AB6-54CA-6ED5-DA91-4CF576C662E2}"/>
          </ac:picMkLst>
        </pc:picChg>
        <pc:picChg chg="add mod">
          <ac:chgData name="Steven Deutsch" userId="0aabbb08-65fc-4d58-943c-1b30355c9053" providerId="ADAL" clId="{EEEF88EA-B12F-4497-8C40-F472D975C4B8}" dt="2023-04-12T08:49:50.170" v="109" actId="1076"/>
          <ac:picMkLst>
            <pc:docMk/>
            <pc:sldMk cId="3559032167" sldId="2147377250"/>
            <ac:picMk id="45" creationId="{2C662012-99E0-B821-2EC3-A6A997E84C74}"/>
          </ac:picMkLst>
        </pc:picChg>
        <pc:picChg chg="del">
          <ac:chgData name="Steven Deutsch" userId="0aabbb08-65fc-4d58-943c-1b30355c9053" providerId="ADAL" clId="{EEEF88EA-B12F-4497-8C40-F472D975C4B8}" dt="2023-04-12T08:42:53.554" v="21" actId="478"/>
          <ac:picMkLst>
            <pc:docMk/>
            <pc:sldMk cId="3559032167" sldId="2147377250"/>
            <ac:picMk id="46" creationId="{A04F486B-BB85-3BDF-DE62-C507AA47BD2C}"/>
          </ac:picMkLst>
        </pc:picChg>
        <pc:picChg chg="del">
          <ac:chgData name="Steven Deutsch" userId="0aabbb08-65fc-4d58-943c-1b30355c9053" providerId="ADAL" clId="{EEEF88EA-B12F-4497-8C40-F472D975C4B8}" dt="2023-04-12T08:42:53.554" v="21" actId="478"/>
          <ac:picMkLst>
            <pc:docMk/>
            <pc:sldMk cId="3559032167" sldId="2147377250"/>
            <ac:picMk id="48" creationId="{616B5960-E66C-7E5B-2722-874478E4D4EF}"/>
          </ac:picMkLst>
        </pc:picChg>
        <pc:picChg chg="add mod">
          <ac:chgData name="Steven Deutsch" userId="0aabbb08-65fc-4d58-943c-1b30355c9053" providerId="ADAL" clId="{EEEF88EA-B12F-4497-8C40-F472D975C4B8}" dt="2023-04-12T08:54:02.232" v="163" actId="1076"/>
          <ac:picMkLst>
            <pc:docMk/>
            <pc:sldMk cId="3559032167" sldId="2147377250"/>
            <ac:picMk id="49" creationId="{00F27A16-14D1-BA10-A3F8-0EBE681929DD}"/>
          </ac:picMkLst>
        </pc:picChg>
        <pc:picChg chg="add mod">
          <ac:chgData name="Steven Deutsch" userId="0aabbb08-65fc-4d58-943c-1b30355c9053" providerId="ADAL" clId="{EEEF88EA-B12F-4497-8C40-F472D975C4B8}" dt="2023-04-12T08:54:03.638" v="164" actId="1076"/>
          <ac:picMkLst>
            <pc:docMk/>
            <pc:sldMk cId="3559032167" sldId="2147377250"/>
            <ac:picMk id="51" creationId="{EC34531F-12DB-E505-F538-07223BF89FB7}"/>
          </ac:picMkLst>
        </pc:picChg>
        <pc:picChg chg="del">
          <ac:chgData name="Steven Deutsch" userId="0aabbb08-65fc-4d58-943c-1b30355c9053" providerId="ADAL" clId="{EEEF88EA-B12F-4497-8C40-F472D975C4B8}" dt="2023-04-12T08:42:53.554" v="21" actId="478"/>
          <ac:picMkLst>
            <pc:docMk/>
            <pc:sldMk cId="3559032167" sldId="2147377250"/>
            <ac:picMk id="52" creationId="{2F6525EF-13F1-F48F-C329-1DDE10377C2A}"/>
          </ac:picMkLst>
        </pc:picChg>
        <pc:picChg chg="add mod">
          <ac:chgData name="Steven Deutsch" userId="0aabbb08-65fc-4d58-943c-1b30355c9053" providerId="ADAL" clId="{EEEF88EA-B12F-4497-8C40-F472D975C4B8}" dt="2023-04-12T08:54:05.290" v="165" actId="1076"/>
          <ac:picMkLst>
            <pc:docMk/>
            <pc:sldMk cId="3559032167" sldId="2147377250"/>
            <ac:picMk id="54" creationId="{C2E3283B-354E-987C-B0A0-2F1C06D73738}"/>
          </ac:picMkLst>
        </pc:picChg>
        <pc:picChg chg="del">
          <ac:chgData name="Steven Deutsch" userId="0aabbb08-65fc-4d58-943c-1b30355c9053" providerId="ADAL" clId="{EEEF88EA-B12F-4497-8C40-F472D975C4B8}" dt="2023-04-12T08:42:53.554" v="21" actId="478"/>
          <ac:picMkLst>
            <pc:docMk/>
            <pc:sldMk cId="3559032167" sldId="2147377250"/>
            <ac:picMk id="56" creationId="{B232C607-4B29-6731-8388-01CDC3A9FD1B}"/>
          </ac:picMkLst>
        </pc:picChg>
        <pc:picChg chg="add mod">
          <ac:chgData name="Steven Deutsch" userId="0aabbb08-65fc-4d58-943c-1b30355c9053" providerId="ADAL" clId="{EEEF88EA-B12F-4497-8C40-F472D975C4B8}" dt="2023-04-12T08:50:53.560" v="132" actId="1076"/>
          <ac:picMkLst>
            <pc:docMk/>
            <pc:sldMk cId="3559032167" sldId="2147377250"/>
            <ac:picMk id="57" creationId="{B8F4A12F-EAB0-ACC8-6DC9-042D84A8DCB5}"/>
          </ac:picMkLst>
        </pc:picChg>
        <pc:picChg chg="del">
          <ac:chgData name="Steven Deutsch" userId="0aabbb08-65fc-4d58-943c-1b30355c9053" providerId="ADAL" clId="{EEEF88EA-B12F-4497-8C40-F472D975C4B8}" dt="2023-04-12T08:42:53.554" v="21" actId="478"/>
          <ac:picMkLst>
            <pc:docMk/>
            <pc:sldMk cId="3559032167" sldId="2147377250"/>
            <ac:picMk id="58" creationId="{D9CF31AE-2475-A6E5-DF17-94780233D989}"/>
          </ac:picMkLst>
        </pc:picChg>
        <pc:picChg chg="del">
          <ac:chgData name="Steven Deutsch" userId="0aabbb08-65fc-4d58-943c-1b30355c9053" providerId="ADAL" clId="{EEEF88EA-B12F-4497-8C40-F472D975C4B8}" dt="2023-04-12T08:42:53.554" v="21" actId="478"/>
          <ac:picMkLst>
            <pc:docMk/>
            <pc:sldMk cId="3559032167" sldId="2147377250"/>
            <ac:picMk id="60" creationId="{6446A4C7-1CEA-9230-042D-CD23A7310AD5}"/>
          </ac:picMkLst>
        </pc:picChg>
        <pc:picChg chg="add mod">
          <ac:chgData name="Steven Deutsch" userId="0aabbb08-65fc-4d58-943c-1b30355c9053" providerId="ADAL" clId="{EEEF88EA-B12F-4497-8C40-F472D975C4B8}" dt="2023-04-12T08:54:06.966" v="166" actId="1076"/>
          <ac:picMkLst>
            <pc:docMk/>
            <pc:sldMk cId="3559032167" sldId="2147377250"/>
            <ac:picMk id="61" creationId="{1374D53E-410E-1EC8-BBF2-F47C93CF4985}"/>
          </ac:picMkLst>
        </pc:picChg>
        <pc:picChg chg="del">
          <ac:chgData name="Steven Deutsch" userId="0aabbb08-65fc-4d58-943c-1b30355c9053" providerId="ADAL" clId="{EEEF88EA-B12F-4497-8C40-F472D975C4B8}" dt="2023-04-12T08:42:53.554" v="21" actId="478"/>
          <ac:picMkLst>
            <pc:docMk/>
            <pc:sldMk cId="3559032167" sldId="2147377250"/>
            <ac:picMk id="62" creationId="{F7CF80FC-80B6-46FA-2513-10906BE8E964}"/>
          </ac:picMkLst>
        </pc:picChg>
        <pc:picChg chg="del">
          <ac:chgData name="Steven Deutsch" userId="0aabbb08-65fc-4d58-943c-1b30355c9053" providerId="ADAL" clId="{EEEF88EA-B12F-4497-8C40-F472D975C4B8}" dt="2023-04-12T08:42:53.554" v="21" actId="478"/>
          <ac:picMkLst>
            <pc:docMk/>
            <pc:sldMk cId="3559032167" sldId="2147377250"/>
            <ac:picMk id="64" creationId="{E5BC22C9-F3C9-49A9-15BC-37CAD6CB68FD}"/>
          </ac:picMkLst>
        </pc:picChg>
        <pc:picChg chg="add mod">
          <ac:chgData name="Steven Deutsch" userId="0aabbb08-65fc-4d58-943c-1b30355c9053" providerId="ADAL" clId="{EEEF88EA-B12F-4497-8C40-F472D975C4B8}" dt="2023-04-12T08:51:17.087" v="142" actId="1076"/>
          <ac:picMkLst>
            <pc:docMk/>
            <pc:sldMk cId="3559032167" sldId="2147377250"/>
            <ac:picMk id="65" creationId="{B71D883C-35C7-4FB5-0AA0-FA18DC160281}"/>
          </ac:picMkLst>
        </pc:picChg>
        <pc:picChg chg="del">
          <ac:chgData name="Steven Deutsch" userId="0aabbb08-65fc-4d58-943c-1b30355c9053" providerId="ADAL" clId="{EEEF88EA-B12F-4497-8C40-F472D975C4B8}" dt="2023-04-12T08:42:53.554" v="21" actId="478"/>
          <ac:picMkLst>
            <pc:docMk/>
            <pc:sldMk cId="3559032167" sldId="2147377250"/>
            <ac:picMk id="66" creationId="{B697E145-D804-BE22-1E33-C65889297FBB}"/>
          </ac:picMkLst>
        </pc:picChg>
        <pc:picChg chg="del">
          <ac:chgData name="Steven Deutsch" userId="0aabbb08-65fc-4d58-943c-1b30355c9053" providerId="ADAL" clId="{EEEF88EA-B12F-4497-8C40-F472D975C4B8}" dt="2023-04-12T08:42:53.554" v="21" actId="478"/>
          <ac:picMkLst>
            <pc:docMk/>
            <pc:sldMk cId="3559032167" sldId="2147377250"/>
            <ac:picMk id="68" creationId="{64D1EE58-1DBB-563B-4C74-2EEA80AB14B4}"/>
          </ac:picMkLst>
        </pc:picChg>
        <pc:picChg chg="add mod">
          <ac:chgData name="Steven Deutsch" userId="0aabbb08-65fc-4d58-943c-1b30355c9053" providerId="ADAL" clId="{EEEF88EA-B12F-4497-8C40-F472D975C4B8}" dt="2023-04-12T08:56:24.761" v="175" actId="1076"/>
          <ac:picMkLst>
            <pc:docMk/>
            <pc:sldMk cId="3559032167" sldId="2147377250"/>
            <ac:picMk id="69" creationId="{01E0E1AB-5CA8-9C01-4864-40ED378F6D3F}"/>
          </ac:picMkLst>
        </pc:picChg>
        <pc:picChg chg="del">
          <ac:chgData name="Steven Deutsch" userId="0aabbb08-65fc-4d58-943c-1b30355c9053" providerId="ADAL" clId="{EEEF88EA-B12F-4497-8C40-F472D975C4B8}" dt="2023-04-12T08:42:53.554" v="21" actId="478"/>
          <ac:picMkLst>
            <pc:docMk/>
            <pc:sldMk cId="3559032167" sldId="2147377250"/>
            <ac:picMk id="70" creationId="{6C5D8FA4-F6EC-81BA-A45B-6713E26D35EA}"/>
          </ac:picMkLst>
        </pc:picChg>
        <pc:picChg chg="del">
          <ac:chgData name="Steven Deutsch" userId="0aabbb08-65fc-4d58-943c-1b30355c9053" providerId="ADAL" clId="{EEEF88EA-B12F-4497-8C40-F472D975C4B8}" dt="2023-04-12T08:42:53.554" v="21" actId="478"/>
          <ac:picMkLst>
            <pc:docMk/>
            <pc:sldMk cId="3559032167" sldId="2147377250"/>
            <ac:picMk id="72" creationId="{987CE673-2184-2C44-17CB-DB86FE210F42}"/>
          </ac:picMkLst>
        </pc:picChg>
        <pc:picChg chg="add mod">
          <ac:chgData name="Steven Deutsch" userId="0aabbb08-65fc-4d58-943c-1b30355c9053" providerId="ADAL" clId="{EEEF88EA-B12F-4497-8C40-F472D975C4B8}" dt="2023-04-12T09:12:48.148" v="360" actId="1076"/>
          <ac:picMkLst>
            <pc:docMk/>
            <pc:sldMk cId="3559032167" sldId="2147377250"/>
            <ac:picMk id="73" creationId="{40A9EA76-5003-81C0-F995-43C4EAD7DFC8}"/>
          </ac:picMkLst>
        </pc:picChg>
        <pc:picChg chg="del">
          <ac:chgData name="Steven Deutsch" userId="0aabbb08-65fc-4d58-943c-1b30355c9053" providerId="ADAL" clId="{EEEF88EA-B12F-4497-8C40-F472D975C4B8}" dt="2023-04-12T08:42:53.554" v="21" actId="478"/>
          <ac:picMkLst>
            <pc:docMk/>
            <pc:sldMk cId="3559032167" sldId="2147377250"/>
            <ac:picMk id="74" creationId="{570A74EF-A15A-9AE2-67E8-1FF4F77A42AF}"/>
          </ac:picMkLst>
        </pc:picChg>
        <pc:picChg chg="del">
          <ac:chgData name="Steven Deutsch" userId="0aabbb08-65fc-4d58-943c-1b30355c9053" providerId="ADAL" clId="{EEEF88EA-B12F-4497-8C40-F472D975C4B8}" dt="2023-04-12T08:42:53.554" v="21" actId="478"/>
          <ac:picMkLst>
            <pc:docMk/>
            <pc:sldMk cId="3559032167" sldId="2147377250"/>
            <ac:picMk id="76" creationId="{A370E56A-E7B9-FEC3-086F-A46DCF33F71B}"/>
          </ac:picMkLst>
        </pc:picChg>
        <pc:picChg chg="add mod">
          <ac:chgData name="Steven Deutsch" userId="0aabbb08-65fc-4d58-943c-1b30355c9053" providerId="ADAL" clId="{EEEF88EA-B12F-4497-8C40-F472D975C4B8}" dt="2023-04-12T08:56:43.045" v="182" actId="1076"/>
          <ac:picMkLst>
            <pc:docMk/>
            <pc:sldMk cId="3559032167" sldId="2147377250"/>
            <ac:picMk id="77" creationId="{C7F29697-C777-C091-8813-F991AB3C720B}"/>
          </ac:picMkLst>
        </pc:picChg>
        <pc:picChg chg="add mod">
          <ac:chgData name="Steven Deutsch" userId="0aabbb08-65fc-4d58-943c-1b30355c9053" providerId="ADAL" clId="{EEEF88EA-B12F-4497-8C40-F472D975C4B8}" dt="2023-04-12T08:56:26.654" v="176" actId="1076"/>
          <ac:picMkLst>
            <pc:docMk/>
            <pc:sldMk cId="3559032167" sldId="2147377250"/>
            <ac:picMk id="79" creationId="{199A2B8A-1F09-9F33-9F8B-62EC2F25BC86}"/>
          </ac:picMkLst>
        </pc:picChg>
        <pc:picChg chg="add mod">
          <ac:chgData name="Steven Deutsch" userId="0aabbb08-65fc-4d58-943c-1b30355c9053" providerId="ADAL" clId="{EEEF88EA-B12F-4497-8C40-F472D975C4B8}" dt="2023-04-12T08:56:29.999" v="177" actId="1076"/>
          <ac:picMkLst>
            <pc:docMk/>
            <pc:sldMk cId="3559032167" sldId="2147377250"/>
            <ac:picMk id="81" creationId="{F652475A-6793-3951-6F01-E74C435869E4}"/>
          </ac:picMkLst>
        </pc:picChg>
        <pc:picChg chg="add mod">
          <ac:chgData name="Steven Deutsch" userId="0aabbb08-65fc-4d58-943c-1b30355c9053" providerId="ADAL" clId="{EEEF88EA-B12F-4497-8C40-F472D975C4B8}" dt="2023-04-12T08:56:57.664" v="188" actId="1076"/>
          <ac:picMkLst>
            <pc:docMk/>
            <pc:sldMk cId="3559032167" sldId="2147377250"/>
            <ac:picMk id="83" creationId="{2BB9EDCF-13A7-FFC1-854D-55288411705F}"/>
          </ac:picMkLst>
        </pc:picChg>
        <pc:picChg chg="add mod">
          <ac:chgData name="Steven Deutsch" userId="0aabbb08-65fc-4d58-943c-1b30355c9053" providerId="ADAL" clId="{EEEF88EA-B12F-4497-8C40-F472D975C4B8}" dt="2023-04-12T08:57:07.173" v="193" actId="1076"/>
          <ac:picMkLst>
            <pc:docMk/>
            <pc:sldMk cId="3559032167" sldId="2147377250"/>
            <ac:picMk id="85" creationId="{608158CA-4FD0-E85D-B808-5CB070137234}"/>
          </ac:picMkLst>
        </pc:picChg>
        <pc:picChg chg="add mod">
          <ac:chgData name="Steven Deutsch" userId="0aabbb08-65fc-4d58-943c-1b30355c9053" providerId="ADAL" clId="{EEEF88EA-B12F-4497-8C40-F472D975C4B8}" dt="2023-04-12T08:57:26.099" v="200" actId="1076"/>
          <ac:picMkLst>
            <pc:docMk/>
            <pc:sldMk cId="3559032167" sldId="2147377250"/>
            <ac:picMk id="87" creationId="{77D2E328-6CC6-4E8F-88AF-A010E2E7D3B1}"/>
          </ac:picMkLst>
        </pc:picChg>
        <pc:picChg chg="add mod">
          <ac:chgData name="Steven Deutsch" userId="0aabbb08-65fc-4d58-943c-1b30355c9053" providerId="ADAL" clId="{EEEF88EA-B12F-4497-8C40-F472D975C4B8}" dt="2023-04-12T08:57:59.266" v="214" actId="1076"/>
          <ac:picMkLst>
            <pc:docMk/>
            <pc:sldMk cId="3559032167" sldId="2147377250"/>
            <ac:picMk id="89" creationId="{FA5197B8-9D06-EFC8-80CD-E4915EFA850A}"/>
          </ac:picMkLst>
        </pc:picChg>
        <pc:picChg chg="add mod">
          <ac:chgData name="Steven Deutsch" userId="0aabbb08-65fc-4d58-943c-1b30355c9053" providerId="ADAL" clId="{EEEF88EA-B12F-4497-8C40-F472D975C4B8}" dt="2023-04-12T08:58:02.150" v="215" actId="1076"/>
          <ac:picMkLst>
            <pc:docMk/>
            <pc:sldMk cId="3559032167" sldId="2147377250"/>
            <ac:picMk id="91" creationId="{47904649-90AF-9BAF-4848-180BC964D4C6}"/>
          </ac:picMkLst>
        </pc:picChg>
        <pc:picChg chg="add mod">
          <ac:chgData name="Steven Deutsch" userId="0aabbb08-65fc-4d58-943c-1b30355c9053" providerId="ADAL" clId="{EEEF88EA-B12F-4497-8C40-F472D975C4B8}" dt="2023-04-12T08:58:44.640" v="232" actId="1076"/>
          <ac:picMkLst>
            <pc:docMk/>
            <pc:sldMk cId="3559032167" sldId="2147377250"/>
            <ac:picMk id="93" creationId="{1A03F542-3745-DB12-F68B-25A5E4FB3E2F}"/>
          </ac:picMkLst>
        </pc:picChg>
        <pc:picChg chg="add mod">
          <ac:chgData name="Steven Deutsch" userId="0aabbb08-65fc-4d58-943c-1b30355c9053" providerId="ADAL" clId="{EEEF88EA-B12F-4497-8C40-F472D975C4B8}" dt="2023-04-12T09:05:05.595" v="281" actId="1076"/>
          <ac:picMkLst>
            <pc:docMk/>
            <pc:sldMk cId="3559032167" sldId="2147377250"/>
            <ac:picMk id="95" creationId="{2D3E7E21-FB06-5741-E976-1849B974104A}"/>
          </ac:picMkLst>
        </pc:picChg>
        <pc:picChg chg="add mod">
          <ac:chgData name="Steven Deutsch" userId="0aabbb08-65fc-4d58-943c-1b30355c9053" providerId="ADAL" clId="{EEEF88EA-B12F-4497-8C40-F472D975C4B8}" dt="2023-04-12T08:59:17.764" v="242" actId="1076"/>
          <ac:picMkLst>
            <pc:docMk/>
            <pc:sldMk cId="3559032167" sldId="2147377250"/>
            <ac:picMk id="97" creationId="{EF608CA4-1094-3AEA-64CE-883DCD8EE165}"/>
          </ac:picMkLst>
        </pc:picChg>
        <pc:picChg chg="add mod">
          <ac:chgData name="Steven Deutsch" userId="0aabbb08-65fc-4d58-943c-1b30355c9053" providerId="ADAL" clId="{EEEF88EA-B12F-4497-8C40-F472D975C4B8}" dt="2023-04-12T08:59:14.758" v="241" actId="1076"/>
          <ac:picMkLst>
            <pc:docMk/>
            <pc:sldMk cId="3559032167" sldId="2147377250"/>
            <ac:picMk id="99" creationId="{0B4F8CFB-9B84-4310-B48C-08F6F3BAB94F}"/>
          </ac:picMkLst>
        </pc:picChg>
        <pc:picChg chg="add mod">
          <ac:chgData name="Steven Deutsch" userId="0aabbb08-65fc-4d58-943c-1b30355c9053" providerId="ADAL" clId="{EEEF88EA-B12F-4497-8C40-F472D975C4B8}" dt="2023-04-12T09:01:42.086" v="266" actId="14100"/>
          <ac:picMkLst>
            <pc:docMk/>
            <pc:sldMk cId="3559032167" sldId="2147377250"/>
            <ac:picMk id="101" creationId="{782F7D14-824F-65D3-9A2E-C75DD57C8969}"/>
          </ac:picMkLst>
        </pc:picChg>
        <pc:picChg chg="add mod">
          <ac:chgData name="Steven Deutsch" userId="0aabbb08-65fc-4d58-943c-1b30355c9053" providerId="ADAL" clId="{EEEF88EA-B12F-4497-8C40-F472D975C4B8}" dt="2023-04-12T09:00:49.444" v="252" actId="1076"/>
          <ac:picMkLst>
            <pc:docMk/>
            <pc:sldMk cId="3559032167" sldId="2147377250"/>
            <ac:picMk id="103" creationId="{8C00229D-F4A2-AF85-BBF7-D3AEA5D676F7}"/>
          </ac:picMkLst>
        </pc:picChg>
        <pc:picChg chg="add mod">
          <ac:chgData name="Steven Deutsch" userId="0aabbb08-65fc-4d58-943c-1b30355c9053" providerId="ADAL" clId="{EEEF88EA-B12F-4497-8C40-F472D975C4B8}" dt="2023-04-12T09:04:44.079" v="276" actId="1076"/>
          <ac:picMkLst>
            <pc:docMk/>
            <pc:sldMk cId="3559032167" sldId="2147377250"/>
            <ac:picMk id="105" creationId="{B2C49AD4-E1D6-A79B-2A52-A9136ACA692A}"/>
          </ac:picMkLst>
        </pc:picChg>
        <pc:picChg chg="add mod">
          <ac:chgData name="Steven Deutsch" userId="0aabbb08-65fc-4d58-943c-1b30355c9053" providerId="ADAL" clId="{EEEF88EA-B12F-4497-8C40-F472D975C4B8}" dt="2023-04-12T09:01:46.695" v="267" actId="1076"/>
          <ac:picMkLst>
            <pc:docMk/>
            <pc:sldMk cId="3559032167" sldId="2147377250"/>
            <ac:picMk id="107" creationId="{BFC21F45-EBB0-5ACD-6645-D06F49F4F65B}"/>
          </ac:picMkLst>
        </pc:picChg>
        <pc:picChg chg="add mod">
          <ac:chgData name="Steven Deutsch" userId="0aabbb08-65fc-4d58-943c-1b30355c9053" providerId="ADAL" clId="{EEEF88EA-B12F-4497-8C40-F472D975C4B8}" dt="2023-04-12T09:01:38.175" v="265" actId="1076"/>
          <ac:picMkLst>
            <pc:docMk/>
            <pc:sldMk cId="3559032167" sldId="2147377250"/>
            <ac:picMk id="109" creationId="{BFC875A1-3EC3-4843-5F15-B57DBA592822}"/>
          </ac:picMkLst>
        </pc:picChg>
        <pc:picChg chg="add mod">
          <ac:chgData name="Steven Deutsch" userId="0aabbb08-65fc-4d58-943c-1b30355c9053" providerId="ADAL" clId="{EEEF88EA-B12F-4497-8C40-F472D975C4B8}" dt="2023-04-12T09:05:03.096" v="280" actId="1076"/>
          <ac:picMkLst>
            <pc:docMk/>
            <pc:sldMk cId="3559032167" sldId="2147377250"/>
            <ac:picMk id="111" creationId="{9349C7E4-392B-17A3-0792-A4765C4DADC0}"/>
          </ac:picMkLst>
        </pc:picChg>
        <pc:picChg chg="add mod">
          <ac:chgData name="Steven Deutsch" userId="0aabbb08-65fc-4d58-943c-1b30355c9053" providerId="ADAL" clId="{EEEF88EA-B12F-4497-8C40-F472D975C4B8}" dt="2023-04-12T09:05:24.215" v="286" actId="1076"/>
          <ac:picMkLst>
            <pc:docMk/>
            <pc:sldMk cId="3559032167" sldId="2147377250"/>
            <ac:picMk id="113" creationId="{FBE69D1F-0BC0-21B8-2BC9-17E32069C982}"/>
          </ac:picMkLst>
        </pc:picChg>
        <pc:picChg chg="add mod">
          <ac:chgData name="Steven Deutsch" userId="0aabbb08-65fc-4d58-943c-1b30355c9053" providerId="ADAL" clId="{EEEF88EA-B12F-4497-8C40-F472D975C4B8}" dt="2023-04-12T09:07:20.757" v="293" actId="1076"/>
          <ac:picMkLst>
            <pc:docMk/>
            <pc:sldMk cId="3559032167" sldId="2147377250"/>
            <ac:picMk id="115" creationId="{72D72F1D-7B08-210A-F328-78309BD41855}"/>
          </ac:picMkLst>
        </pc:picChg>
        <pc:picChg chg="add mod">
          <ac:chgData name="Steven Deutsch" userId="0aabbb08-65fc-4d58-943c-1b30355c9053" providerId="ADAL" clId="{EEEF88EA-B12F-4497-8C40-F472D975C4B8}" dt="2023-04-12T09:21:49.724" v="393" actId="1076"/>
          <ac:picMkLst>
            <pc:docMk/>
            <pc:sldMk cId="3559032167" sldId="2147377250"/>
            <ac:picMk id="117" creationId="{FFFA4989-B777-7063-A801-F71E0D2D8F39}"/>
          </ac:picMkLst>
        </pc:picChg>
        <pc:picChg chg="add mod">
          <ac:chgData name="Steven Deutsch" userId="0aabbb08-65fc-4d58-943c-1b30355c9053" providerId="ADAL" clId="{EEEF88EA-B12F-4497-8C40-F472D975C4B8}" dt="2023-04-12T09:21:44.618" v="390" actId="1076"/>
          <ac:picMkLst>
            <pc:docMk/>
            <pc:sldMk cId="3559032167" sldId="2147377250"/>
            <ac:picMk id="119" creationId="{3ECCC4DF-6205-7FA7-8AE2-9F4954CAE804}"/>
          </ac:picMkLst>
        </pc:picChg>
        <pc:picChg chg="add mod">
          <ac:chgData name="Steven Deutsch" userId="0aabbb08-65fc-4d58-943c-1b30355c9053" providerId="ADAL" clId="{EEEF88EA-B12F-4497-8C40-F472D975C4B8}" dt="2023-04-12T09:13:38.339" v="370" actId="1076"/>
          <ac:picMkLst>
            <pc:docMk/>
            <pc:sldMk cId="3559032167" sldId="2147377250"/>
            <ac:picMk id="121" creationId="{6B1FEA0A-CC13-1421-31FD-38A2929C6A6C}"/>
          </ac:picMkLst>
        </pc:picChg>
        <pc:picChg chg="add mod">
          <ac:chgData name="Steven Deutsch" userId="0aabbb08-65fc-4d58-943c-1b30355c9053" providerId="ADAL" clId="{EEEF88EA-B12F-4497-8C40-F472D975C4B8}" dt="2023-04-12T09:21:53.850" v="395" actId="1076"/>
          <ac:picMkLst>
            <pc:docMk/>
            <pc:sldMk cId="3559032167" sldId="2147377250"/>
            <ac:picMk id="123" creationId="{0F4DABFD-02BB-81AB-DEDE-E3CD2B40B4A6}"/>
          </ac:picMkLst>
        </pc:picChg>
        <pc:picChg chg="add mod">
          <ac:chgData name="Steven Deutsch" userId="0aabbb08-65fc-4d58-943c-1b30355c9053" providerId="ADAL" clId="{EEEF88EA-B12F-4497-8C40-F472D975C4B8}" dt="2023-04-12T09:09:04.204" v="322" actId="1076"/>
          <ac:picMkLst>
            <pc:docMk/>
            <pc:sldMk cId="3559032167" sldId="2147377250"/>
            <ac:picMk id="125" creationId="{B38E9CF7-8F3C-4D86-AE28-47068A25A9A0}"/>
          </ac:picMkLst>
        </pc:picChg>
        <pc:picChg chg="add mod">
          <ac:chgData name="Steven Deutsch" userId="0aabbb08-65fc-4d58-943c-1b30355c9053" providerId="ADAL" clId="{EEEF88EA-B12F-4497-8C40-F472D975C4B8}" dt="2023-04-12T09:09:25.393" v="329" actId="1076"/>
          <ac:picMkLst>
            <pc:docMk/>
            <pc:sldMk cId="3559032167" sldId="2147377250"/>
            <ac:picMk id="127" creationId="{180B0816-9CA3-93A9-84A2-FCFC9975B2C8}"/>
          </ac:picMkLst>
        </pc:picChg>
        <pc:picChg chg="add mod">
          <ac:chgData name="Steven Deutsch" userId="0aabbb08-65fc-4d58-943c-1b30355c9053" providerId="ADAL" clId="{EEEF88EA-B12F-4497-8C40-F472D975C4B8}" dt="2023-04-12T09:21:32.666" v="384" actId="1076"/>
          <ac:picMkLst>
            <pc:docMk/>
            <pc:sldMk cId="3559032167" sldId="2147377250"/>
            <ac:picMk id="129" creationId="{411EBB95-5E3E-32EB-DD1E-DFDAE45D46B8}"/>
          </ac:picMkLst>
        </pc:picChg>
        <pc:picChg chg="add mod">
          <ac:chgData name="Steven Deutsch" userId="0aabbb08-65fc-4d58-943c-1b30355c9053" providerId="ADAL" clId="{EEEF88EA-B12F-4497-8C40-F472D975C4B8}" dt="2023-04-12T09:13:41.744" v="371" actId="1076"/>
          <ac:picMkLst>
            <pc:docMk/>
            <pc:sldMk cId="3559032167" sldId="2147377250"/>
            <ac:picMk id="131" creationId="{A3C3D97A-3BBA-D10C-4005-9A0F71470D6B}"/>
          </ac:picMkLst>
        </pc:picChg>
        <pc:picChg chg="add mod">
          <ac:chgData name="Steven Deutsch" userId="0aabbb08-65fc-4d58-943c-1b30355c9053" providerId="ADAL" clId="{EEEF88EA-B12F-4497-8C40-F472D975C4B8}" dt="2023-04-12T09:13:29.012" v="369" actId="1076"/>
          <ac:picMkLst>
            <pc:docMk/>
            <pc:sldMk cId="3559032167" sldId="2147377250"/>
            <ac:picMk id="133" creationId="{92B6FBAF-CBBD-48F6-0AB4-07060ED796C9}"/>
          </ac:picMkLst>
        </pc:picChg>
        <pc:picChg chg="add mod">
          <ac:chgData name="Steven Deutsch" userId="0aabbb08-65fc-4d58-943c-1b30355c9053" providerId="ADAL" clId="{EEEF88EA-B12F-4497-8C40-F472D975C4B8}" dt="2023-04-12T09:12:39.539" v="355" actId="1076"/>
          <ac:picMkLst>
            <pc:docMk/>
            <pc:sldMk cId="3559032167" sldId="2147377250"/>
            <ac:picMk id="135" creationId="{85DB5398-FA58-0A16-FE31-F077A9EAF155}"/>
          </ac:picMkLst>
        </pc:picChg>
        <pc:picChg chg="add mod">
          <ac:chgData name="Steven Deutsch" userId="0aabbb08-65fc-4d58-943c-1b30355c9053" providerId="ADAL" clId="{EEEF88EA-B12F-4497-8C40-F472D975C4B8}" dt="2023-04-12T09:21:14.522" v="377" actId="1076"/>
          <ac:picMkLst>
            <pc:docMk/>
            <pc:sldMk cId="3559032167" sldId="2147377250"/>
            <ac:picMk id="137" creationId="{34A556C3-A403-9590-6D6D-C6678F29B637}"/>
          </ac:picMkLst>
        </pc:picChg>
        <pc:picChg chg="add mod">
          <ac:chgData name="Steven Deutsch" userId="0aabbb08-65fc-4d58-943c-1b30355c9053" providerId="ADAL" clId="{EEEF88EA-B12F-4497-8C40-F472D975C4B8}" dt="2023-04-12T09:21:52.007" v="394" actId="1076"/>
          <ac:picMkLst>
            <pc:docMk/>
            <pc:sldMk cId="3559032167" sldId="2147377250"/>
            <ac:picMk id="139" creationId="{62D52BEF-3EDA-D82D-4FE3-B64775F8A22D}"/>
          </ac:picMkLst>
        </pc:picChg>
        <pc:picChg chg="add mod">
          <ac:chgData name="Steven Deutsch" userId="0aabbb08-65fc-4d58-943c-1b30355c9053" providerId="ADAL" clId="{EEEF88EA-B12F-4497-8C40-F472D975C4B8}" dt="2023-04-12T09:22:06.007" v="400" actId="1076"/>
          <ac:picMkLst>
            <pc:docMk/>
            <pc:sldMk cId="3559032167" sldId="2147377250"/>
            <ac:picMk id="141" creationId="{42BCC250-2195-D4E7-5718-04DC9812A4F9}"/>
          </ac:picMkLst>
        </pc:picChg>
        <pc:picChg chg="add mod">
          <ac:chgData name="Steven Deutsch" userId="0aabbb08-65fc-4d58-943c-1b30355c9053" providerId="ADAL" clId="{EEEF88EA-B12F-4497-8C40-F472D975C4B8}" dt="2023-04-12T09:23:01.300" v="414" actId="1076"/>
          <ac:picMkLst>
            <pc:docMk/>
            <pc:sldMk cId="3559032167" sldId="2147377250"/>
            <ac:picMk id="143" creationId="{72900456-210A-1128-0418-55A281400A53}"/>
          </ac:picMkLst>
        </pc:picChg>
        <pc:picChg chg="add mod">
          <ac:chgData name="Steven Deutsch" userId="0aabbb08-65fc-4d58-943c-1b30355c9053" providerId="ADAL" clId="{EEEF88EA-B12F-4497-8C40-F472D975C4B8}" dt="2023-04-12T09:22:57.751" v="412" actId="1076"/>
          <ac:picMkLst>
            <pc:docMk/>
            <pc:sldMk cId="3559032167" sldId="2147377250"/>
            <ac:picMk id="145" creationId="{A880989C-4148-15B2-00E5-96A76BEB8AD3}"/>
          </ac:picMkLst>
        </pc:picChg>
        <pc:picChg chg="add mod">
          <ac:chgData name="Steven Deutsch" userId="0aabbb08-65fc-4d58-943c-1b30355c9053" providerId="ADAL" clId="{EEEF88EA-B12F-4497-8C40-F472D975C4B8}" dt="2023-04-12T09:23:12.892" v="419" actId="1076"/>
          <ac:picMkLst>
            <pc:docMk/>
            <pc:sldMk cId="3559032167" sldId="2147377250"/>
            <ac:picMk id="147" creationId="{4CC5B2CA-41B2-0903-663C-AF450F926043}"/>
          </ac:picMkLst>
        </pc:picChg>
        <pc:picChg chg="add mod">
          <ac:chgData name="Steven Deutsch" userId="0aabbb08-65fc-4d58-943c-1b30355c9053" providerId="ADAL" clId="{EEEF88EA-B12F-4497-8C40-F472D975C4B8}" dt="2023-04-12T09:23:23.830" v="424" actId="1076"/>
          <ac:picMkLst>
            <pc:docMk/>
            <pc:sldMk cId="3559032167" sldId="2147377250"/>
            <ac:picMk id="149" creationId="{B7452B5D-A6EB-7A32-387D-5B7E2C63DFEC}"/>
          </ac:picMkLst>
        </pc:picChg>
        <pc:picChg chg="add mod">
          <ac:chgData name="Steven Deutsch" userId="0aabbb08-65fc-4d58-943c-1b30355c9053" providerId="ADAL" clId="{EEEF88EA-B12F-4497-8C40-F472D975C4B8}" dt="2023-04-12T09:24:16.951" v="437" actId="1076"/>
          <ac:picMkLst>
            <pc:docMk/>
            <pc:sldMk cId="3559032167" sldId="2147377250"/>
            <ac:picMk id="151" creationId="{113BAF56-AE4C-18B6-A335-79FC93E660BB}"/>
          </ac:picMkLst>
        </pc:picChg>
        <pc:picChg chg="add mod">
          <ac:chgData name="Steven Deutsch" userId="0aabbb08-65fc-4d58-943c-1b30355c9053" providerId="ADAL" clId="{EEEF88EA-B12F-4497-8C40-F472D975C4B8}" dt="2023-04-12T12:54:16.483" v="458" actId="1076"/>
          <ac:picMkLst>
            <pc:docMk/>
            <pc:sldMk cId="3559032167" sldId="2147377250"/>
            <ac:picMk id="153" creationId="{5FA9C658-1D3E-1F59-294B-9551589039BB}"/>
          </ac:picMkLst>
        </pc:picChg>
        <pc:picChg chg="add mod">
          <ac:chgData name="Steven Deutsch" userId="0aabbb08-65fc-4d58-943c-1b30355c9053" providerId="ADAL" clId="{EEEF88EA-B12F-4497-8C40-F472D975C4B8}" dt="2023-04-12T12:53:13.008" v="440" actId="1076"/>
          <ac:picMkLst>
            <pc:docMk/>
            <pc:sldMk cId="3559032167" sldId="2147377250"/>
            <ac:picMk id="155" creationId="{3A22258D-7361-ED9F-F6E5-7AC1C5DBD0CC}"/>
          </ac:picMkLst>
        </pc:picChg>
        <pc:picChg chg="add mod">
          <ac:chgData name="Steven Deutsch" userId="0aabbb08-65fc-4d58-943c-1b30355c9053" providerId="ADAL" clId="{EEEF88EA-B12F-4497-8C40-F472D975C4B8}" dt="2023-04-12T12:54:22.780" v="460" actId="1076"/>
          <ac:picMkLst>
            <pc:docMk/>
            <pc:sldMk cId="3559032167" sldId="2147377250"/>
            <ac:picMk id="157" creationId="{E8F8AE32-9E84-CDB3-BFC2-F1EA29A0DAFE}"/>
          </ac:picMkLst>
        </pc:picChg>
        <pc:picChg chg="add mod">
          <ac:chgData name="Steven Deutsch" userId="0aabbb08-65fc-4d58-943c-1b30355c9053" providerId="ADAL" clId="{EEEF88EA-B12F-4497-8C40-F472D975C4B8}" dt="2023-04-12T12:53:53.461" v="450" actId="1076"/>
          <ac:picMkLst>
            <pc:docMk/>
            <pc:sldMk cId="3559032167" sldId="2147377250"/>
            <ac:picMk id="159" creationId="{40282027-D01F-BA50-A142-CD250FE635C2}"/>
          </ac:picMkLst>
        </pc:picChg>
        <pc:picChg chg="add mod">
          <ac:chgData name="Steven Deutsch" userId="0aabbb08-65fc-4d58-943c-1b30355c9053" providerId="ADAL" clId="{EEEF88EA-B12F-4497-8C40-F472D975C4B8}" dt="2023-04-12T12:54:19.488" v="459" actId="1076"/>
          <ac:picMkLst>
            <pc:docMk/>
            <pc:sldMk cId="3559032167" sldId="2147377250"/>
            <ac:picMk id="161" creationId="{E69F5D3E-5D14-8322-666D-1366C9EE051D}"/>
          </ac:picMkLst>
        </pc:picChg>
        <pc:picChg chg="add mod">
          <ac:chgData name="Steven Deutsch" userId="0aabbb08-65fc-4d58-943c-1b30355c9053" providerId="ADAL" clId="{EEEF88EA-B12F-4497-8C40-F472D975C4B8}" dt="2023-04-12T12:54:33.268" v="467" actId="1076"/>
          <ac:picMkLst>
            <pc:docMk/>
            <pc:sldMk cId="3559032167" sldId="2147377250"/>
            <ac:picMk id="163" creationId="{71F60F61-4564-DCA0-9FD7-598C478B9EB4}"/>
          </ac:picMkLst>
        </pc:picChg>
        <pc:picChg chg="add mod">
          <ac:chgData name="Steven Deutsch" userId="0aabbb08-65fc-4d58-943c-1b30355c9053" providerId="ADAL" clId="{EEEF88EA-B12F-4497-8C40-F472D975C4B8}" dt="2023-04-12T12:55:00.600" v="472" actId="1076"/>
          <ac:picMkLst>
            <pc:docMk/>
            <pc:sldMk cId="3559032167" sldId="2147377250"/>
            <ac:picMk id="165" creationId="{DCFEE4A2-E4CF-D83A-B1A4-BB4490A339A2}"/>
          </ac:picMkLst>
        </pc:picChg>
      </pc:sldChg>
      <pc:sldChg chg="delSp modSp mod">
        <pc:chgData name="Steven Deutsch" userId="0aabbb08-65fc-4d58-943c-1b30355c9053" providerId="ADAL" clId="{EEEF88EA-B12F-4497-8C40-F472D975C4B8}" dt="2023-04-12T13:24:40.082" v="504" actId="478"/>
        <pc:sldMkLst>
          <pc:docMk/>
          <pc:sldMk cId="1954603925" sldId="2147377264"/>
        </pc:sldMkLst>
        <pc:spChg chg="del">
          <ac:chgData name="Steven Deutsch" userId="0aabbb08-65fc-4d58-943c-1b30355c9053" providerId="ADAL" clId="{EEEF88EA-B12F-4497-8C40-F472D975C4B8}" dt="2023-04-12T13:24:40.082" v="504" actId="478"/>
          <ac:spMkLst>
            <pc:docMk/>
            <pc:sldMk cId="1954603925" sldId="2147377264"/>
            <ac:spMk id="4" creationId="{DADC58E9-E35B-9083-9998-D7BBAC1F7995}"/>
          </ac:spMkLst>
        </pc:spChg>
        <pc:spChg chg="mod">
          <ac:chgData name="Steven Deutsch" userId="0aabbb08-65fc-4d58-943c-1b30355c9053" providerId="ADAL" clId="{EEEF88EA-B12F-4497-8C40-F472D975C4B8}" dt="2023-04-12T13:24:19.375" v="501" actId="207"/>
          <ac:spMkLst>
            <pc:docMk/>
            <pc:sldMk cId="1954603925" sldId="2147377264"/>
            <ac:spMk id="11" creationId="{6F0E8235-B946-52D8-578E-317F8BD42405}"/>
          </ac:spMkLst>
        </pc:spChg>
        <pc:spChg chg="mod">
          <ac:chgData name="Steven Deutsch" userId="0aabbb08-65fc-4d58-943c-1b30355c9053" providerId="ADAL" clId="{EEEF88EA-B12F-4497-8C40-F472D975C4B8}" dt="2023-04-12T13:24:32.564" v="503" actId="208"/>
          <ac:spMkLst>
            <pc:docMk/>
            <pc:sldMk cId="1954603925" sldId="2147377264"/>
            <ac:spMk id="12" creationId="{4341416E-4664-B3AE-31CA-BC3E029E82A0}"/>
          </ac:spMkLst>
        </pc:spChg>
        <pc:spChg chg="mod">
          <ac:chgData name="Steven Deutsch" userId="0aabbb08-65fc-4d58-943c-1b30355c9053" providerId="ADAL" clId="{EEEF88EA-B12F-4497-8C40-F472D975C4B8}" dt="2023-04-12T13:24:19.375" v="501" actId="207"/>
          <ac:spMkLst>
            <pc:docMk/>
            <pc:sldMk cId="1954603925" sldId="2147377264"/>
            <ac:spMk id="13" creationId="{A957E128-A82F-3BAE-5AE1-48330A60B58F}"/>
          </ac:spMkLst>
        </pc:spChg>
        <pc:spChg chg="mod">
          <ac:chgData name="Steven Deutsch" userId="0aabbb08-65fc-4d58-943c-1b30355c9053" providerId="ADAL" clId="{EEEF88EA-B12F-4497-8C40-F472D975C4B8}" dt="2023-04-12T13:24:19.375" v="501" actId="207"/>
          <ac:spMkLst>
            <pc:docMk/>
            <pc:sldMk cId="1954603925" sldId="2147377264"/>
            <ac:spMk id="14" creationId="{300BE4B6-6BF7-9AE2-2968-E620F77C1860}"/>
          </ac:spMkLst>
        </pc:spChg>
        <pc:spChg chg="mod">
          <ac:chgData name="Steven Deutsch" userId="0aabbb08-65fc-4d58-943c-1b30355c9053" providerId="ADAL" clId="{EEEF88EA-B12F-4497-8C40-F472D975C4B8}" dt="2023-04-12T13:24:19.375" v="501" actId="207"/>
          <ac:spMkLst>
            <pc:docMk/>
            <pc:sldMk cId="1954603925" sldId="2147377264"/>
            <ac:spMk id="15" creationId="{F70F3A0D-2E41-A0D1-3D74-7F7E97897120}"/>
          </ac:spMkLst>
        </pc:spChg>
        <pc:spChg chg="mod">
          <ac:chgData name="Steven Deutsch" userId="0aabbb08-65fc-4d58-943c-1b30355c9053" providerId="ADAL" clId="{EEEF88EA-B12F-4497-8C40-F472D975C4B8}" dt="2023-04-12T13:24:19.375" v="501" actId="207"/>
          <ac:spMkLst>
            <pc:docMk/>
            <pc:sldMk cId="1954603925" sldId="2147377264"/>
            <ac:spMk id="16" creationId="{EF39F9AF-CB99-7E0E-516A-1DA6CF455F0D}"/>
          </ac:spMkLst>
        </pc:spChg>
        <pc:spChg chg="mod">
          <ac:chgData name="Steven Deutsch" userId="0aabbb08-65fc-4d58-943c-1b30355c9053" providerId="ADAL" clId="{EEEF88EA-B12F-4497-8C40-F472D975C4B8}" dt="2023-04-12T13:24:10.082" v="500" actId="207"/>
          <ac:spMkLst>
            <pc:docMk/>
            <pc:sldMk cId="1954603925" sldId="2147377264"/>
            <ac:spMk id="23" creationId="{200A9748-08C9-5C3B-A91E-EC6A9756C33A}"/>
          </ac:spMkLst>
        </pc:spChg>
        <pc:spChg chg="mod">
          <ac:chgData name="Steven Deutsch" userId="0aabbb08-65fc-4d58-943c-1b30355c9053" providerId="ADAL" clId="{EEEF88EA-B12F-4497-8C40-F472D975C4B8}" dt="2023-04-12T13:24:10.082" v="500" actId="207"/>
          <ac:spMkLst>
            <pc:docMk/>
            <pc:sldMk cId="1954603925" sldId="2147377264"/>
            <ac:spMk id="24" creationId="{C07175AF-EA13-C74D-8B92-B114F24A2F15}"/>
          </ac:spMkLst>
        </pc:spChg>
        <pc:spChg chg="mod">
          <ac:chgData name="Steven Deutsch" userId="0aabbb08-65fc-4d58-943c-1b30355c9053" providerId="ADAL" clId="{EEEF88EA-B12F-4497-8C40-F472D975C4B8}" dt="2023-04-12T13:24:10.082" v="500" actId="207"/>
          <ac:spMkLst>
            <pc:docMk/>
            <pc:sldMk cId="1954603925" sldId="2147377264"/>
            <ac:spMk id="25" creationId="{FE98E9A7-9C2F-B35E-2E22-526E9BB5FE71}"/>
          </ac:spMkLst>
        </pc:spChg>
        <pc:spChg chg="mod">
          <ac:chgData name="Steven Deutsch" userId="0aabbb08-65fc-4d58-943c-1b30355c9053" providerId="ADAL" clId="{EEEF88EA-B12F-4497-8C40-F472D975C4B8}" dt="2023-04-12T13:24:10.082" v="500" actId="207"/>
          <ac:spMkLst>
            <pc:docMk/>
            <pc:sldMk cId="1954603925" sldId="2147377264"/>
            <ac:spMk id="26" creationId="{42A5D280-0138-1009-05DD-4E5726A2752E}"/>
          </ac:spMkLst>
        </pc:spChg>
        <pc:spChg chg="mod">
          <ac:chgData name="Steven Deutsch" userId="0aabbb08-65fc-4d58-943c-1b30355c9053" providerId="ADAL" clId="{EEEF88EA-B12F-4497-8C40-F472D975C4B8}" dt="2023-04-12T13:24:10.082" v="500" actId="207"/>
          <ac:spMkLst>
            <pc:docMk/>
            <pc:sldMk cId="1954603925" sldId="2147377264"/>
            <ac:spMk id="27" creationId="{586CAAE3-EC12-D014-9B0B-AFACE156E71B}"/>
          </ac:spMkLst>
        </pc:spChg>
        <pc:spChg chg="mod">
          <ac:chgData name="Steven Deutsch" userId="0aabbb08-65fc-4d58-943c-1b30355c9053" providerId="ADAL" clId="{EEEF88EA-B12F-4497-8C40-F472D975C4B8}" dt="2023-04-12T13:24:10.082" v="500" actId="207"/>
          <ac:spMkLst>
            <pc:docMk/>
            <pc:sldMk cId="1954603925" sldId="2147377264"/>
            <ac:spMk id="28" creationId="{9935AF53-A4A4-B880-DA00-DDA45E87CE52}"/>
          </ac:spMkLst>
        </pc:spChg>
      </pc:sldChg>
      <pc:sldChg chg="addSp delSp modSp mod modNotesTx">
        <pc:chgData name="Steven Deutsch" userId="0aabbb08-65fc-4d58-943c-1b30355c9053" providerId="ADAL" clId="{EEEF88EA-B12F-4497-8C40-F472D975C4B8}" dt="2023-04-12T13:39:19.994" v="532" actId="478"/>
        <pc:sldMkLst>
          <pc:docMk/>
          <pc:sldMk cId="3613445041" sldId="2147377305"/>
        </pc:sldMkLst>
        <pc:spChg chg="mod">
          <ac:chgData name="Steven Deutsch" userId="0aabbb08-65fc-4d58-943c-1b30355c9053" providerId="ADAL" clId="{EEEF88EA-B12F-4497-8C40-F472D975C4B8}" dt="2023-04-12T13:39:06.229" v="528" actId="20577"/>
          <ac:spMkLst>
            <pc:docMk/>
            <pc:sldMk cId="3613445041" sldId="2147377305"/>
            <ac:spMk id="2" creationId="{A777F64A-F36D-B750-C005-0C3885A7734B}"/>
          </ac:spMkLst>
        </pc:spChg>
        <pc:spChg chg="mod">
          <ac:chgData name="Steven Deutsch" userId="0aabbb08-65fc-4d58-943c-1b30355c9053" providerId="ADAL" clId="{EEEF88EA-B12F-4497-8C40-F472D975C4B8}" dt="2023-04-12T13:37:40.871" v="518"/>
          <ac:spMkLst>
            <pc:docMk/>
            <pc:sldMk cId="3613445041" sldId="2147377305"/>
            <ac:spMk id="3" creationId="{B4A1D9E7-EFE9-5671-E0FA-47519042082A}"/>
          </ac:spMkLst>
        </pc:spChg>
        <pc:spChg chg="del">
          <ac:chgData name="Steven Deutsch" userId="0aabbb08-65fc-4d58-943c-1b30355c9053" providerId="ADAL" clId="{EEEF88EA-B12F-4497-8C40-F472D975C4B8}" dt="2023-04-12T13:39:12.906" v="529" actId="478"/>
          <ac:spMkLst>
            <pc:docMk/>
            <pc:sldMk cId="3613445041" sldId="2147377305"/>
            <ac:spMk id="4" creationId="{897D0C21-F26C-F3D7-7858-D755BABD61B7}"/>
          </ac:spMkLst>
        </pc:spChg>
        <pc:spChg chg="add mod ord">
          <ac:chgData name="Steven Deutsch" userId="0aabbb08-65fc-4d58-943c-1b30355c9053" providerId="ADAL" clId="{EEEF88EA-B12F-4497-8C40-F472D975C4B8}" dt="2023-04-12T13:37:31.684" v="516" actId="167"/>
          <ac:spMkLst>
            <pc:docMk/>
            <pc:sldMk cId="3613445041" sldId="2147377305"/>
            <ac:spMk id="12" creationId="{34B57B6D-63A1-4FB6-5B1B-88B99F125BA1}"/>
          </ac:spMkLst>
        </pc:spChg>
        <pc:spChg chg="add del mod">
          <ac:chgData name="Steven Deutsch" userId="0aabbb08-65fc-4d58-943c-1b30355c9053" providerId="ADAL" clId="{EEEF88EA-B12F-4497-8C40-F472D975C4B8}" dt="2023-04-12T13:39:19.994" v="532" actId="478"/>
          <ac:spMkLst>
            <pc:docMk/>
            <pc:sldMk cId="3613445041" sldId="2147377305"/>
            <ac:spMk id="14" creationId="{3ED53DBB-C52B-92C7-7226-65835DD39B6C}"/>
          </ac:spMkLst>
        </pc:spChg>
        <pc:picChg chg="add del mod">
          <ac:chgData name="Steven Deutsch" userId="0aabbb08-65fc-4d58-943c-1b30355c9053" providerId="ADAL" clId="{EEEF88EA-B12F-4497-8C40-F472D975C4B8}" dt="2023-04-12T13:37:17.133" v="511" actId="21"/>
          <ac:picMkLst>
            <pc:docMk/>
            <pc:sldMk cId="3613445041" sldId="2147377305"/>
            <ac:picMk id="7" creationId="{04D83F8C-162B-D583-9667-D7C3E1B45F8C}"/>
          </ac:picMkLst>
        </pc:picChg>
        <pc:picChg chg="add mod">
          <ac:chgData name="Steven Deutsch" userId="0aabbb08-65fc-4d58-943c-1b30355c9053" providerId="ADAL" clId="{EEEF88EA-B12F-4497-8C40-F472D975C4B8}" dt="2023-04-12T13:37:21.461" v="513"/>
          <ac:picMkLst>
            <pc:docMk/>
            <pc:sldMk cId="3613445041" sldId="2147377305"/>
            <ac:picMk id="8" creationId="{0B5547E7-802A-CA3A-82FB-4F9A8E77154C}"/>
          </ac:picMkLst>
        </pc:picChg>
        <pc:picChg chg="add del mod">
          <ac:chgData name="Steven Deutsch" userId="0aabbb08-65fc-4d58-943c-1b30355c9053" providerId="ADAL" clId="{EEEF88EA-B12F-4497-8C40-F472D975C4B8}" dt="2023-04-12T13:39:19.994" v="532" actId="478"/>
          <ac:picMkLst>
            <pc:docMk/>
            <pc:sldMk cId="3613445041" sldId="2147377305"/>
            <ac:picMk id="9" creationId="{E9BF5C45-05FA-D189-D31D-4D4C8852CB4C}"/>
          </ac:picMkLst>
        </pc:picChg>
        <pc:picChg chg="del">
          <ac:chgData name="Steven Deutsch" userId="0aabbb08-65fc-4d58-943c-1b30355c9053" providerId="ADAL" clId="{EEEF88EA-B12F-4497-8C40-F472D975C4B8}" dt="2023-04-12T13:37:28.017" v="515" actId="478"/>
          <ac:picMkLst>
            <pc:docMk/>
            <pc:sldMk cId="3613445041" sldId="2147377305"/>
            <ac:picMk id="11" creationId="{5C924715-7C18-A833-4856-4E1FA493A267}"/>
          </ac:picMkLst>
        </pc:picChg>
      </pc:sldChg>
      <pc:sldChg chg="delSp modSp mod">
        <pc:chgData name="Steven Deutsch" userId="0aabbb08-65fc-4d58-943c-1b30355c9053" providerId="ADAL" clId="{EEEF88EA-B12F-4497-8C40-F472D975C4B8}" dt="2023-04-12T12:55:20.816" v="474" actId="478"/>
        <pc:sldMkLst>
          <pc:docMk/>
          <pc:sldMk cId="620345120" sldId="2147377307"/>
        </pc:sldMkLst>
        <pc:spChg chg="mod">
          <ac:chgData name="Steven Deutsch" userId="0aabbb08-65fc-4d58-943c-1b30355c9053" providerId="ADAL" clId="{EEEF88EA-B12F-4497-8C40-F472D975C4B8}" dt="2023-04-12T12:55:16.669" v="473"/>
          <ac:spMkLst>
            <pc:docMk/>
            <pc:sldMk cId="620345120" sldId="2147377307"/>
            <ac:spMk id="2" creationId="{13A82537-AAB4-944B-AD37-C10983948900}"/>
          </ac:spMkLst>
        </pc:spChg>
        <pc:spChg chg="del">
          <ac:chgData name="Steven Deutsch" userId="0aabbb08-65fc-4d58-943c-1b30355c9053" providerId="ADAL" clId="{EEEF88EA-B12F-4497-8C40-F472D975C4B8}" dt="2023-04-12T12:55:20.816" v="474" actId="478"/>
          <ac:spMkLst>
            <pc:docMk/>
            <pc:sldMk cId="620345120" sldId="2147377307"/>
            <ac:spMk id="4" creationId="{1EA0FF22-A5A3-3F87-D87B-B39E60A77B49}"/>
          </ac:spMkLst>
        </pc:spChg>
      </pc:sldChg>
      <pc:sldChg chg="addSp delSp modSp mod modAnim modNotesTx">
        <pc:chgData name="Steven Deutsch" userId="0aabbb08-65fc-4d58-943c-1b30355c9053" providerId="ADAL" clId="{EEEF88EA-B12F-4497-8C40-F472D975C4B8}" dt="2023-04-12T13:23:19.495" v="497" actId="207"/>
        <pc:sldMkLst>
          <pc:docMk/>
          <pc:sldMk cId="3669629567" sldId="2147377308"/>
        </pc:sldMkLst>
        <pc:spChg chg="add del">
          <ac:chgData name="Steven Deutsch" userId="0aabbb08-65fc-4d58-943c-1b30355c9053" providerId="ADAL" clId="{EEEF88EA-B12F-4497-8C40-F472D975C4B8}" dt="2023-04-12T13:12:18.891" v="485" actId="478"/>
          <ac:spMkLst>
            <pc:docMk/>
            <pc:sldMk cId="3669629567" sldId="2147377308"/>
            <ac:spMk id="4" creationId="{E31D7B9F-A75F-DE37-AC5E-4609FCE0F19C}"/>
          </ac:spMkLst>
        </pc:spChg>
        <pc:spChg chg="mod">
          <ac:chgData name="Steven Deutsch" userId="0aabbb08-65fc-4d58-943c-1b30355c9053" providerId="ADAL" clId="{EEEF88EA-B12F-4497-8C40-F472D975C4B8}" dt="2023-04-12T13:23:04.735" v="495" actId="207"/>
          <ac:spMkLst>
            <pc:docMk/>
            <pc:sldMk cId="3669629567" sldId="2147377308"/>
            <ac:spMk id="12" creationId="{0E6AB5C9-2F00-5D33-5CC5-646FAC9AEC1B}"/>
          </ac:spMkLst>
        </pc:spChg>
        <pc:spChg chg="mod">
          <ac:chgData name="Steven Deutsch" userId="0aabbb08-65fc-4d58-943c-1b30355c9053" providerId="ADAL" clId="{EEEF88EA-B12F-4497-8C40-F472D975C4B8}" dt="2023-04-12T13:22:56.952" v="494" actId="207"/>
          <ac:spMkLst>
            <pc:docMk/>
            <pc:sldMk cId="3669629567" sldId="2147377308"/>
            <ac:spMk id="13" creationId="{FCDA596C-70C1-D68C-D69F-0229A400BD05}"/>
          </ac:spMkLst>
        </pc:spChg>
        <pc:spChg chg="mod">
          <ac:chgData name="Steven Deutsch" userId="0aabbb08-65fc-4d58-943c-1b30355c9053" providerId="ADAL" clId="{EEEF88EA-B12F-4497-8C40-F472D975C4B8}" dt="2023-04-12T13:23:04.735" v="495" actId="207"/>
          <ac:spMkLst>
            <pc:docMk/>
            <pc:sldMk cId="3669629567" sldId="2147377308"/>
            <ac:spMk id="14" creationId="{FE2D7D21-1909-B6C7-661E-7AF942A67A80}"/>
          </ac:spMkLst>
        </pc:spChg>
        <pc:spChg chg="mod">
          <ac:chgData name="Steven Deutsch" userId="0aabbb08-65fc-4d58-943c-1b30355c9053" providerId="ADAL" clId="{EEEF88EA-B12F-4497-8C40-F472D975C4B8}" dt="2023-04-12T13:23:04.735" v="495" actId="207"/>
          <ac:spMkLst>
            <pc:docMk/>
            <pc:sldMk cId="3669629567" sldId="2147377308"/>
            <ac:spMk id="15" creationId="{55C0ED70-B29E-E583-F746-198EA53FC70D}"/>
          </ac:spMkLst>
        </pc:spChg>
        <pc:spChg chg="mod">
          <ac:chgData name="Steven Deutsch" userId="0aabbb08-65fc-4d58-943c-1b30355c9053" providerId="ADAL" clId="{EEEF88EA-B12F-4497-8C40-F472D975C4B8}" dt="2023-04-12T13:23:04.735" v="495" actId="207"/>
          <ac:spMkLst>
            <pc:docMk/>
            <pc:sldMk cId="3669629567" sldId="2147377308"/>
            <ac:spMk id="16" creationId="{18822AFD-A76F-9515-A52B-7FB84B416CD4}"/>
          </ac:spMkLst>
        </pc:spChg>
        <pc:spChg chg="mod">
          <ac:chgData name="Steven Deutsch" userId="0aabbb08-65fc-4d58-943c-1b30355c9053" providerId="ADAL" clId="{EEEF88EA-B12F-4497-8C40-F472D975C4B8}" dt="2023-04-12T13:23:04.735" v="495" actId="207"/>
          <ac:spMkLst>
            <pc:docMk/>
            <pc:sldMk cId="3669629567" sldId="2147377308"/>
            <ac:spMk id="17" creationId="{98AC9881-C866-E502-36BC-20D18A2E5039}"/>
          </ac:spMkLst>
        </pc:spChg>
        <pc:spChg chg="mod">
          <ac:chgData name="Steven Deutsch" userId="0aabbb08-65fc-4d58-943c-1b30355c9053" providerId="ADAL" clId="{EEEF88EA-B12F-4497-8C40-F472D975C4B8}" dt="2023-04-12T13:23:04.735" v="495" actId="207"/>
          <ac:spMkLst>
            <pc:docMk/>
            <pc:sldMk cId="3669629567" sldId="2147377308"/>
            <ac:spMk id="18" creationId="{26D1BCF8-0C91-3E64-B443-0FBAE1A65607}"/>
          </ac:spMkLst>
        </pc:spChg>
        <pc:spChg chg="mod">
          <ac:chgData name="Steven Deutsch" userId="0aabbb08-65fc-4d58-943c-1b30355c9053" providerId="ADAL" clId="{EEEF88EA-B12F-4497-8C40-F472D975C4B8}" dt="2023-04-12T13:23:19.495" v="497" actId="207"/>
          <ac:spMkLst>
            <pc:docMk/>
            <pc:sldMk cId="3669629567" sldId="2147377308"/>
            <ac:spMk id="24" creationId="{6FDA0583-F390-734A-4E66-1BFD3C612B71}"/>
          </ac:spMkLst>
        </pc:spChg>
        <pc:spChg chg="mod">
          <ac:chgData name="Steven Deutsch" userId="0aabbb08-65fc-4d58-943c-1b30355c9053" providerId="ADAL" clId="{EEEF88EA-B12F-4497-8C40-F472D975C4B8}" dt="2023-04-12T13:23:15.755" v="496" actId="207"/>
          <ac:spMkLst>
            <pc:docMk/>
            <pc:sldMk cId="3669629567" sldId="2147377308"/>
            <ac:spMk id="32" creationId="{FF4A2E97-DA1B-9737-5919-765A9EB77425}"/>
          </ac:spMkLst>
        </pc:spChg>
        <pc:spChg chg="mod">
          <ac:chgData name="Steven Deutsch" userId="0aabbb08-65fc-4d58-943c-1b30355c9053" providerId="ADAL" clId="{EEEF88EA-B12F-4497-8C40-F472D975C4B8}" dt="2023-04-12T13:23:15.755" v="496" actId="207"/>
          <ac:spMkLst>
            <pc:docMk/>
            <pc:sldMk cId="3669629567" sldId="2147377308"/>
            <ac:spMk id="33" creationId="{71AAAA7B-66B3-8146-0B5E-32CE37E9D206}"/>
          </ac:spMkLst>
        </pc:spChg>
        <pc:spChg chg="mod">
          <ac:chgData name="Steven Deutsch" userId="0aabbb08-65fc-4d58-943c-1b30355c9053" providerId="ADAL" clId="{EEEF88EA-B12F-4497-8C40-F472D975C4B8}" dt="2023-04-12T13:23:15.755" v="496" actId="207"/>
          <ac:spMkLst>
            <pc:docMk/>
            <pc:sldMk cId="3669629567" sldId="2147377308"/>
            <ac:spMk id="35" creationId="{1A271E1B-77E1-7DBD-57B4-1605FDA9C5BF}"/>
          </ac:spMkLst>
        </pc:spChg>
        <pc:spChg chg="mod">
          <ac:chgData name="Steven Deutsch" userId="0aabbb08-65fc-4d58-943c-1b30355c9053" providerId="ADAL" clId="{EEEF88EA-B12F-4497-8C40-F472D975C4B8}" dt="2023-04-12T13:23:15.755" v="496" actId="207"/>
          <ac:spMkLst>
            <pc:docMk/>
            <pc:sldMk cId="3669629567" sldId="2147377308"/>
            <ac:spMk id="36" creationId="{75A37975-16EA-61BF-AE3A-76FF5B2C2904}"/>
          </ac:spMkLst>
        </pc:spChg>
        <pc:spChg chg="mod">
          <ac:chgData name="Steven Deutsch" userId="0aabbb08-65fc-4d58-943c-1b30355c9053" providerId="ADAL" clId="{EEEF88EA-B12F-4497-8C40-F472D975C4B8}" dt="2023-04-12T13:23:15.755" v="496" actId="207"/>
          <ac:spMkLst>
            <pc:docMk/>
            <pc:sldMk cId="3669629567" sldId="2147377308"/>
            <ac:spMk id="37" creationId="{D4DAF0C7-66A3-733A-43DB-10C48B257A24}"/>
          </ac:spMkLst>
        </pc:spChg>
        <pc:spChg chg="mod">
          <ac:chgData name="Steven Deutsch" userId="0aabbb08-65fc-4d58-943c-1b30355c9053" providerId="ADAL" clId="{EEEF88EA-B12F-4497-8C40-F472D975C4B8}" dt="2023-04-12T13:23:15.755" v="496" actId="207"/>
          <ac:spMkLst>
            <pc:docMk/>
            <pc:sldMk cId="3669629567" sldId="2147377308"/>
            <ac:spMk id="39" creationId="{092365C4-6036-2AE9-A771-B759C70983D1}"/>
          </ac:spMkLst>
        </pc:spChg>
        <pc:spChg chg="mod">
          <ac:chgData name="Steven Deutsch" userId="0aabbb08-65fc-4d58-943c-1b30355c9053" providerId="ADAL" clId="{EEEF88EA-B12F-4497-8C40-F472D975C4B8}" dt="2023-04-12T13:23:15.755" v="496" actId="207"/>
          <ac:spMkLst>
            <pc:docMk/>
            <pc:sldMk cId="3669629567" sldId="2147377308"/>
            <ac:spMk id="40" creationId="{F5746543-B9A9-868F-6124-805AB4BFFD33}"/>
          </ac:spMkLst>
        </pc:spChg>
        <pc:spChg chg="mod">
          <ac:chgData name="Steven Deutsch" userId="0aabbb08-65fc-4d58-943c-1b30355c9053" providerId="ADAL" clId="{EEEF88EA-B12F-4497-8C40-F472D975C4B8}" dt="2023-04-12T13:23:15.755" v="496" actId="207"/>
          <ac:spMkLst>
            <pc:docMk/>
            <pc:sldMk cId="3669629567" sldId="2147377308"/>
            <ac:spMk id="41" creationId="{B2FA09DD-4DF4-1BB8-F28B-1B6EA2FA06E9}"/>
          </ac:spMkLst>
        </pc:spChg>
        <pc:spChg chg="mod">
          <ac:chgData name="Steven Deutsch" userId="0aabbb08-65fc-4d58-943c-1b30355c9053" providerId="ADAL" clId="{EEEF88EA-B12F-4497-8C40-F472D975C4B8}" dt="2023-04-12T13:23:15.755" v="496" actId="207"/>
          <ac:spMkLst>
            <pc:docMk/>
            <pc:sldMk cId="3669629567" sldId="2147377308"/>
            <ac:spMk id="43" creationId="{93FD305E-B943-4B5F-9A9E-75551AA0E690}"/>
          </ac:spMkLst>
        </pc:spChg>
        <pc:spChg chg="mod">
          <ac:chgData name="Steven Deutsch" userId="0aabbb08-65fc-4d58-943c-1b30355c9053" providerId="ADAL" clId="{EEEF88EA-B12F-4497-8C40-F472D975C4B8}" dt="2023-04-12T13:23:15.755" v="496" actId="207"/>
          <ac:spMkLst>
            <pc:docMk/>
            <pc:sldMk cId="3669629567" sldId="2147377308"/>
            <ac:spMk id="44" creationId="{11E88234-5F94-DCBA-37DF-BD081BF6F48F}"/>
          </ac:spMkLst>
        </pc:spChg>
        <pc:spChg chg="mod">
          <ac:chgData name="Steven Deutsch" userId="0aabbb08-65fc-4d58-943c-1b30355c9053" providerId="ADAL" clId="{EEEF88EA-B12F-4497-8C40-F472D975C4B8}" dt="2023-04-12T13:23:15.755" v="496" actId="207"/>
          <ac:spMkLst>
            <pc:docMk/>
            <pc:sldMk cId="3669629567" sldId="2147377308"/>
            <ac:spMk id="45" creationId="{17176235-BFCD-32FD-BD20-BE70C1022F65}"/>
          </ac:spMkLst>
        </pc:spChg>
        <pc:spChg chg="mod">
          <ac:chgData name="Steven Deutsch" userId="0aabbb08-65fc-4d58-943c-1b30355c9053" providerId="ADAL" clId="{EEEF88EA-B12F-4497-8C40-F472D975C4B8}" dt="2023-04-12T13:23:15.755" v="496" actId="207"/>
          <ac:spMkLst>
            <pc:docMk/>
            <pc:sldMk cId="3669629567" sldId="2147377308"/>
            <ac:spMk id="47" creationId="{BBC0E27D-77EA-E2CA-1961-84F8B79BFC89}"/>
          </ac:spMkLst>
        </pc:spChg>
        <pc:spChg chg="mod">
          <ac:chgData name="Steven Deutsch" userId="0aabbb08-65fc-4d58-943c-1b30355c9053" providerId="ADAL" clId="{EEEF88EA-B12F-4497-8C40-F472D975C4B8}" dt="2023-04-12T13:23:15.755" v="496" actId="207"/>
          <ac:spMkLst>
            <pc:docMk/>
            <pc:sldMk cId="3669629567" sldId="2147377308"/>
            <ac:spMk id="48" creationId="{B1663D36-42BE-8375-60ED-6412884D0A4D}"/>
          </ac:spMkLst>
        </pc:spChg>
        <pc:spChg chg="mod">
          <ac:chgData name="Steven Deutsch" userId="0aabbb08-65fc-4d58-943c-1b30355c9053" providerId="ADAL" clId="{EEEF88EA-B12F-4497-8C40-F472D975C4B8}" dt="2023-04-12T13:23:15.755" v="496" actId="207"/>
          <ac:spMkLst>
            <pc:docMk/>
            <pc:sldMk cId="3669629567" sldId="2147377308"/>
            <ac:spMk id="49" creationId="{8208FE00-9EF7-D428-2F70-BD28BD8E3A2A}"/>
          </ac:spMkLst>
        </pc:spChg>
        <pc:spChg chg="mod">
          <ac:chgData name="Steven Deutsch" userId="0aabbb08-65fc-4d58-943c-1b30355c9053" providerId="ADAL" clId="{EEEF88EA-B12F-4497-8C40-F472D975C4B8}" dt="2023-04-12T13:23:15.755" v="496" actId="207"/>
          <ac:spMkLst>
            <pc:docMk/>
            <pc:sldMk cId="3669629567" sldId="2147377308"/>
            <ac:spMk id="50" creationId="{D693F696-494F-DD88-7712-806998C65FAA}"/>
          </ac:spMkLst>
        </pc:spChg>
        <pc:spChg chg="mod">
          <ac:chgData name="Steven Deutsch" userId="0aabbb08-65fc-4d58-943c-1b30355c9053" providerId="ADAL" clId="{EEEF88EA-B12F-4497-8C40-F472D975C4B8}" dt="2023-04-12T13:23:15.755" v="496" actId="207"/>
          <ac:spMkLst>
            <pc:docMk/>
            <pc:sldMk cId="3669629567" sldId="2147377308"/>
            <ac:spMk id="51" creationId="{383AA61C-45AC-F01A-E4A2-94DC058C6606}"/>
          </ac:spMkLst>
        </pc:spChg>
        <pc:spChg chg="mod">
          <ac:chgData name="Steven Deutsch" userId="0aabbb08-65fc-4d58-943c-1b30355c9053" providerId="ADAL" clId="{EEEF88EA-B12F-4497-8C40-F472D975C4B8}" dt="2023-04-12T13:23:15.755" v="496" actId="207"/>
          <ac:spMkLst>
            <pc:docMk/>
            <pc:sldMk cId="3669629567" sldId="2147377308"/>
            <ac:spMk id="52" creationId="{2E9CC350-F25B-0DBA-1364-424D47CB7FD0}"/>
          </ac:spMkLst>
        </pc:spChg>
        <pc:spChg chg="mod">
          <ac:chgData name="Steven Deutsch" userId="0aabbb08-65fc-4d58-943c-1b30355c9053" providerId="ADAL" clId="{EEEF88EA-B12F-4497-8C40-F472D975C4B8}" dt="2023-04-12T13:23:15.755" v="496" actId="207"/>
          <ac:spMkLst>
            <pc:docMk/>
            <pc:sldMk cId="3669629567" sldId="2147377308"/>
            <ac:spMk id="53" creationId="{167F2FA5-AB11-9BE8-DD6A-C19D9DB0D10A}"/>
          </ac:spMkLst>
        </pc:spChg>
        <pc:grpChg chg="mod">
          <ac:chgData name="Steven Deutsch" userId="0aabbb08-65fc-4d58-943c-1b30355c9053" providerId="ADAL" clId="{EEEF88EA-B12F-4497-8C40-F472D975C4B8}" dt="2023-04-12T13:23:15.755" v="496" actId="207"/>
          <ac:grpSpMkLst>
            <pc:docMk/>
            <pc:sldMk cId="3669629567" sldId="2147377308"/>
            <ac:grpSpMk id="34" creationId="{F7E922CE-B47F-0060-A1FF-DAB89C4260DB}"/>
          </ac:grpSpMkLst>
        </pc:grpChg>
        <pc:grpChg chg="mod">
          <ac:chgData name="Steven Deutsch" userId="0aabbb08-65fc-4d58-943c-1b30355c9053" providerId="ADAL" clId="{EEEF88EA-B12F-4497-8C40-F472D975C4B8}" dt="2023-04-12T13:23:15.755" v="496" actId="207"/>
          <ac:grpSpMkLst>
            <pc:docMk/>
            <pc:sldMk cId="3669629567" sldId="2147377308"/>
            <ac:grpSpMk id="38" creationId="{6D057DF0-6F92-24FF-1F78-6910AF915F5E}"/>
          </ac:grpSpMkLst>
        </pc:grpChg>
        <pc:grpChg chg="mod">
          <ac:chgData name="Steven Deutsch" userId="0aabbb08-65fc-4d58-943c-1b30355c9053" providerId="ADAL" clId="{EEEF88EA-B12F-4497-8C40-F472D975C4B8}" dt="2023-04-12T13:23:15.755" v="496" actId="207"/>
          <ac:grpSpMkLst>
            <pc:docMk/>
            <pc:sldMk cId="3669629567" sldId="2147377308"/>
            <ac:grpSpMk id="42" creationId="{1564E69C-D762-2DE4-F01B-16A61783586B}"/>
          </ac:grpSpMkLst>
        </pc:grpChg>
        <pc:grpChg chg="mod">
          <ac:chgData name="Steven Deutsch" userId="0aabbb08-65fc-4d58-943c-1b30355c9053" providerId="ADAL" clId="{EEEF88EA-B12F-4497-8C40-F472D975C4B8}" dt="2023-04-12T13:23:15.755" v="496" actId="207"/>
          <ac:grpSpMkLst>
            <pc:docMk/>
            <pc:sldMk cId="3669629567" sldId="2147377308"/>
            <ac:grpSpMk id="46" creationId="{D1286FAF-6CB5-2105-D044-A3ADF4D299CA}"/>
          </ac:grpSpMkLst>
        </pc:grpChg>
      </pc:sldChg>
      <pc:sldChg chg="delSp mod modNotesTx">
        <pc:chgData name="Steven Deutsch" userId="0aabbb08-65fc-4d58-943c-1b30355c9053" providerId="ADAL" clId="{EEEF88EA-B12F-4497-8C40-F472D975C4B8}" dt="2023-04-12T08:42:45.793" v="19" actId="6549"/>
        <pc:sldMkLst>
          <pc:docMk/>
          <pc:sldMk cId="3577115108" sldId="2147377309"/>
        </pc:sldMkLst>
        <pc:spChg chg="del">
          <ac:chgData name="Steven Deutsch" userId="0aabbb08-65fc-4d58-943c-1b30355c9053" providerId="ADAL" clId="{EEEF88EA-B12F-4497-8C40-F472D975C4B8}" dt="2023-04-12T08:42:43.681" v="18" actId="478"/>
          <ac:spMkLst>
            <pc:docMk/>
            <pc:sldMk cId="3577115108" sldId="2147377309"/>
            <ac:spMk id="4" creationId="{02CF157F-706F-CFC6-515B-8009249BFD42}"/>
          </ac:spMkLst>
        </pc:spChg>
      </pc:sldChg>
      <pc:sldChg chg="delSp add mod modShow modNotesTx">
        <pc:chgData name="Steven Deutsch" userId="0aabbb08-65fc-4d58-943c-1b30355c9053" providerId="ADAL" clId="{EEEF88EA-B12F-4497-8C40-F472D975C4B8}" dt="2023-04-12T08:42:41.044" v="17" actId="729"/>
        <pc:sldMkLst>
          <pc:docMk/>
          <pc:sldMk cId="810633110" sldId="2147377310"/>
        </pc:sldMkLst>
        <pc:spChg chg="del">
          <ac:chgData name="Steven Deutsch" userId="0aabbb08-65fc-4d58-943c-1b30355c9053" providerId="ADAL" clId="{EEEF88EA-B12F-4497-8C40-F472D975C4B8}" dt="2023-04-12T08:41:58.826" v="15" actId="478"/>
          <ac:spMkLst>
            <pc:docMk/>
            <pc:sldMk cId="810633110" sldId="2147377310"/>
            <ac:spMk id="4" creationId="{260CB908-D3AA-DE96-9CEF-F5DF5ED1CCA2}"/>
          </ac:spMkLst>
        </pc:spChg>
      </pc:sldChg>
    </pc:docChg>
  </pc:docChgLst>
  <pc:docChgLst>
    <pc:chgData name="Julian Schütt" userId="47e2d575-34ea-435f-809e-428e59d99b54" providerId="ADAL" clId="{DAA5722A-2214-4825-AF4F-D331CB924F1D}"/>
    <pc:docChg chg="custSel modSld">
      <pc:chgData name="Julian Schütt" userId="47e2d575-34ea-435f-809e-428e59d99b54" providerId="ADAL" clId="{DAA5722A-2214-4825-AF4F-D331CB924F1D}" dt="2023-04-24T17:51:44.710" v="0" actId="20577"/>
      <pc:docMkLst>
        <pc:docMk/>
      </pc:docMkLst>
      <pc:sldChg chg="modSp mod">
        <pc:chgData name="Julian Schütt" userId="47e2d575-34ea-435f-809e-428e59d99b54" providerId="ADAL" clId="{DAA5722A-2214-4825-AF4F-D331CB924F1D}" dt="2023-04-24T17:51:44.710" v="0" actId="20577"/>
        <pc:sldMkLst>
          <pc:docMk/>
          <pc:sldMk cId="4061818108" sldId="2147377263"/>
        </pc:sldMkLst>
        <pc:spChg chg="mod">
          <ac:chgData name="Julian Schütt" userId="47e2d575-34ea-435f-809e-428e59d99b54" providerId="ADAL" clId="{DAA5722A-2214-4825-AF4F-D331CB924F1D}" dt="2023-04-24T17:51:44.710" v="0" actId="20577"/>
          <ac:spMkLst>
            <pc:docMk/>
            <pc:sldMk cId="4061818108" sldId="2147377263"/>
            <ac:spMk id="9" creationId="{C193481C-5C54-3CDF-DB91-30ADD1ECA0F0}"/>
          </ac:spMkLst>
        </pc:spChg>
      </pc:sldChg>
    </pc:docChg>
  </pc:docChgLst>
  <pc:docChgLst>
    <pc:chgData name="Svenja Schmidt" userId="365f1476-669b-4daa-8143-ebce796c3e2e" providerId="ADAL" clId="{1E88D394-EB6E-4BE9-80AF-99AD1D09FFCA}"/>
    <pc:docChg chg="custSel modSld">
      <pc:chgData name="Svenja Schmidt" userId="365f1476-669b-4daa-8143-ebce796c3e2e" providerId="ADAL" clId="{1E88D394-EB6E-4BE9-80AF-99AD1D09FFCA}" dt="2023-04-26T08:51:35.996" v="1" actId="478"/>
      <pc:docMkLst>
        <pc:docMk/>
      </pc:docMkLst>
      <pc:sldChg chg="addSp delSp modSp mod">
        <pc:chgData name="Svenja Schmidt" userId="365f1476-669b-4daa-8143-ebce796c3e2e" providerId="ADAL" clId="{1E88D394-EB6E-4BE9-80AF-99AD1D09FFCA}" dt="2023-04-26T08:51:35.996" v="1" actId="478"/>
        <pc:sldMkLst>
          <pc:docMk/>
          <pc:sldMk cId="1960166302" sldId="2147377295"/>
        </pc:sldMkLst>
        <pc:spChg chg="add del mod">
          <ac:chgData name="Svenja Schmidt" userId="365f1476-669b-4daa-8143-ebce796c3e2e" providerId="ADAL" clId="{1E88D394-EB6E-4BE9-80AF-99AD1D09FFCA}" dt="2023-04-26T08:51:35.996" v="1" actId="478"/>
          <ac:spMkLst>
            <pc:docMk/>
            <pc:sldMk cId="1960166302" sldId="2147377295"/>
            <ac:spMk id="42" creationId="{6380A7B8-A9E9-B5AC-7446-9EAB5C150CC7}"/>
          </ac:spMkLst>
        </pc:spChg>
      </pc:sldChg>
    </pc:docChg>
  </pc:docChgLst>
  <pc:docChgLst>
    <pc:chgData name="Daniel Meyer" userId="ea233e80-ce1e-4ae0-b34e-e1d0c092b971" providerId="ADAL" clId="{82A37504-BED8-4E03-B77B-44DC9CC9ECAC}"/>
    <pc:docChg chg="undo custSel modSld">
      <pc:chgData name="Daniel Meyer" userId="ea233e80-ce1e-4ae0-b34e-e1d0c092b971" providerId="ADAL" clId="{82A37504-BED8-4E03-B77B-44DC9CC9ECAC}" dt="2023-04-14T13:52:23.078" v="3" actId="1076"/>
      <pc:docMkLst>
        <pc:docMk/>
      </pc:docMkLst>
      <pc:sldChg chg="modSp mod">
        <pc:chgData name="Daniel Meyer" userId="ea233e80-ce1e-4ae0-b34e-e1d0c092b971" providerId="ADAL" clId="{82A37504-BED8-4E03-B77B-44DC9CC9ECAC}" dt="2023-04-14T13:52:23.078" v="3" actId="1076"/>
        <pc:sldMkLst>
          <pc:docMk/>
          <pc:sldMk cId="2547106465" sldId="2147377235"/>
        </pc:sldMkLst>
        <pc:spChg chg="mod">
          <ac:chgData name="Daniel Meyer" userId="ea233e80-ce1e-4ae0-b34e-e1d0c092b971" providerId="ADAL" clId="{82A37504-BED8-4E03-B77B-44DC9CC9ECAC}" dt="2023-04-14T13:52:20.185" v="1" actId="1076"/>
          <ac:spMkLst>
            <pc:docMk/>
            <pc:sldMk cId="2547106465" sldId="2147377235"/>
            <ac:spMk id="47" creationId="{47000B94-BB06-19FB-330D-22F41351B537}"/>
          </ac:spMkLst>
        </pc:spChg>
        <pc:picChg chg="mod">
          <ac:chgData name="Daniel Meyer" userId="ea233e80-ce1e-4ae0-b34e-e1d0c092b971" providerId="ADAL" clId="{82A37504-BED8-4E03-B77B-44DC9CC9ECAC}" dt="2023-04-14T13:52:23.078" v="3" actId="1076"/>
          <ac:picMkLst>
            <pc:docMk/>
            <pc:sldMk cId="2547106465" sldId="2147377235"/>
            <ac:picMk id="40" creationId="{C108ED22-C3EA-EE40-B17F-D9B9CFB90B2B}"/>
          </ac:picMkLst>
        </pc:picChg>
      </pc:sldChg>
    </pc:docChg>
  </pc:docChgLst>
  <pc:docChgLst>
    <pc:chgData name="Steven Deutsch" userId="0aabbb08-65fc-4d58-943c-1b30355c9053" providerId="ADAL" clId="{4AA21B41-46D7-46E3-BD6F-7AFBCBDA1915}"/>
    <pc:docChg chg="delSld modSld modSection">
      <pc:chgData name="Steven Deutsch" userId="0aabbb08-65fc-4d58-943c-1b30355c9053" providerId="ADAL" clId="{4AA21B41-46D7-46E3-BD6F-7AFBCBDA1915}" dt="2023-04-13T09:38:41.395" v="3" actId="47"/>
      <pc:docMkLst>
        <pc:docMk/>
      </pc:docMkLst>
      <pc:sldChg chg="modSp">
        <pc:chgData name="Steven Deutsch" userId="0aabbb08-65fc-4d58-943c-1b30355c9053" providerId="ADAL" clId="{4AA21B41-46D7-46E3-BD6F-7AFBCBDA1915}" dt="2023-04-12T13:51:28.877" v="2"/>
        <pc:sldMkLst>
          <pc:docMk/>
          <pc:sldMk cId="3613445041" sldId="2147377305"/>
        </pc:sldMkLst>
        <pc:picChg chg="mod">
          <ac:chgData name="Steven Deutsch" userId="0aabbb08-65fc-4d58-943c-1b30355c9053" providerId="ADAL" clId="{4AA21B41-46D7-46E3-BD6F-7AFBCBDA1915}" dt="2023-04-12T13:51:28.877" v="2"/>
          <ac:picMkLst>
            <pc:docMk/>
            <pc:sldMk cId="3613445041" sldId="2147377305"/>
            <ac:picMk id="8" creationId="{0B5547E7-802A-CA3A-82FB-4F9A8E77154C}"/>
          </ac:picMkLst>
        </pc:picChg>
      </pc:sldChg>
      <pc:sldChg chg="modNotesTx">
        <pc:chgData name="Steven Deutsch" userId="0aabbb08-65fc-4d58-943c-1b30355c9053" providerId="ADAL" clId="{4AA21B41-46D7-46E3-BD6F-7AFBCBDA1915}" dt="2023-04-12T13:47:58.406" v="1" actId="6549"/>
        <pc:sldMkLst>
          <pc:docMk/>
          <pc:sldMk cId="620345120" sldId="2147377307"/>
        </pc:sldMkLst>
      </pc:sldChg>
      <pc:sldChg chg="del">
        <pc:chgData name="Steven Deutsch" userId="0aabbb08-65fc-4d58-943c-1b30355c9053" providerId="ADAL" clId="{4AA21B41-46D7-46E3-BD6F-7AFBCBDA1915}" dt="2023-04-12T13:47:25.256" v="0" actId="47"/>
        <pc:sldMkLst>
          <pc:docMk/>
          <pc:sldMk cId="3577115108" sldId="2147377309"/>
        </pc:sldMkLst>
      </pc:sldChg>
      <pc:sldChg chg="del">
        <pc:chgData name="Steven Deutsch" userId="0aabbb08-65fc-4d58-943c-1b30355c9053" providerId="ADAL" clId="{4AA21B41-46D7-46E3-BD6F-7AFBCBDA1915}" dt="2023-04-13T09:38:41.395" v="3" actId="47"/>
        <pc:sldMkLst>
          <pc:docMk/>
          <pc:sldMk cId="810633110" sldId="2147377310"/>
        </pc:sldMkLst>
      </pc:sldChg>
    </pc:docChg>
  </pc:docChgLst>
  <pc:docChgLst>
    <pc:chgData name="Steven Deutsch" userId="0aabbb08-65fc-4d58-943c-1b30355c9053" providerId="ADAL" clId="{8137E92D-472E-4CE4-A3BD-D8B51D5A6381}"/>
    <pc:docChg chg="undo custSel addSld delSld modSld sldOrd delMainMaster modMainMaster addSection delSection modSection">
      <pc:chgData name="Steven Deutsch" userId="0aabbb08-65fc-4d58-943c-1b30355c9053" providerId="ADAL" clId="{8137E92D-472E-4CE4-A3BD-D8B51D5A6381}" dt="2023-03-16T16:56:45.791" v="1074" actId="47"/>
      <pc:docMkLst>
        <pc:docMk/>
      </pc:docMkLst>
      <pc:sldChg chg="del">
        <pc:chgData name="Steven Deutsch" userId="0aabbb08-65fc-4d58-943c-1b30355c9053" providerId="ADAL" clId="{8137E92D-472E-4CE4-A3BD-D8B51D5A6381}" dt="2023-03-16T15:41:04.347" v="39" actId="2696"/>
        <pc:sldMkLst>
          <pc:docMk/>
          <pc:sldMk cId="0" sldId="260"/>
        </pc:sldMkLst>
      </pc:sldChg>
      <pc:sldChg chg="del">
        <pc:chgData name="Steven Deutsch" userId="0aabbb08-65fc-4d58-943c-1b30355c9053" providerId="ADAL" clId="{8137E92D-472E-4CE4-A3BD-D8B51D5A6381}" dt="2023-03-16T15:48:02.932" v="155" actId="47"/>
        <pc:sldMkLst>
          <pc:docMk/>
          <pc:sldMk cId="727590407" sldId="260"/>
        </pc:sldMkLst>
      </pc:sldChg>
      <pc:sldChg chg="del">
        <pc:chgData name="Steven Deutsch" userId="0aabbb08-65fc-4d58-943c-1b30355c9053" providerId="ADAL" clId="{8137E92D-472E-4CE4-A3BD-D8B51D5A6381}" dt="2023-03-16T15:41:04.347" v="39" actId="2696"/>
        <pc:sldMkLst>
          <pc:docMk/>
          <pc:sldMk cId="220293431" sldId="262"/>
        </pc:sldMkLst>
        <pc:spChg chg="mod">
          <ac:chgData name="Steven Deutsch" userId="0aabbb08-65fc-4d58-943c-1b30355c9053" providerId="ADAL" clId="{8137E92D-472E-4CE4-A3BD-D8B51D5A6381}" dt="2023-03-16T16:11:30.563" v="404" actId="20577"/>
          <ac:spMkLst>
            <pc:docMk/>
            <pc:sldMk cId="220293431" sldId="262"/>
            <ac:spMk id="3" creationId="{C9F5D60A-0632-FB09-C451-A39F0234B933}"/>
          </ac:spMkLst>
        </pc:spChg>
        <pc:spChg chg="mod">
          <ac:chgData name="Steven Deutsch" userId="0aabbb08-65fc-4d58-943c-1b30355c9053" providerId="ADAL" clId="{8137E92D-472E-4CE4-A3BD-D8B51D5A6381}" dt="2023-03-16T15:53:31.981" v="212" actId="1037"/>
          <ac:spMkLst>
            <pc:docMk/>
            <pc:sldMk cId="220293431" sldId="262"/>
            <ac:spMk id="2510" creationId="{00000000-0000-0000-0000-000000000000}"/>
          </ac:spMkLst>
        </pc:spChg>
        <pc:spChg chg="mod">
          <ac:chgData name="Steven Deutsch" userId="0aabbb08-65fc-4d58-943c-1b30355c9053" providerId="ADAL" clId="{8137E92D-472E-4CE4-A3BD-D8B51D5A6381}" dt="2023-03-16T15:53:25.411" v="210" actId="404"/>
          <ac:spMkLst>
            <pc:docMk/>
            <pc:sldMk cId="220293431" sldId="262"/>
            <ac:spMk id="2511" creationId="{00000000-0000-0000-0000-000000000000}"/>
          </ac:spMkLst>
        </pc:spChg>
        <pc:spChg chg="mod">
          <ac:chgData name="Steven Deutsch" userId="0aabbb08-65fc-4d58-943c-1b30355c9053" providerId="ADAL" clId="{8137E92D-472E-4CE4-A3BD-D8B51D5A6381}" dt="2023-03-16T15:53:25.411" v="210" actId="404"/>
          <ac:spMkLst>
            <pc:docMk/>
            <pc:sldMk cId="220293431" sldId="262"/>
            <ac:spMk id="2512" creationId="{00000000-0000-0000-0000-000000000000}"/>
          </ac:spMkLst>
        </pc:spChg>
        <pc:spChg chg="mod">
          <ac:chgData name="Steven Deutsch" userId="0aabbb08-65fc-4d58-943c-1b30355c9053" providerId="ADAL" clId="{8137E92D-472E-4CE4-A3BD-D8B51D5A6381}" dt="2023-03-16T15:53:29.797" v="211" actId="1038"/>
          <ac:spMkLst>
            <pc:docMk/>
            <pc:sldMk cId="220293431" sldId="262"/>
            <ac:spMk id="2513" creationId="{00000000-0000-0000-0000-000000000000}"/>
          </ac:spMkLst>
        </pc:spChg>
      </pc:sldChg>
      <pc:sldChg chg="del">
        <pc:chgData name="Steven Deutsch" userId="0aabbb08-65fc-4d58-943c-1b30355c9053" providerId="ADAL" clId="{8137E92D-472E-4CE4-A3BD-D8B51D5A6381}" dt="2023-03-16T15:35:21.072" v="13" actId="47"/>
        <pc:sldMkLst>
          <pc:docMk/>
          <pc:sldMk cId="0" sldId="275"/>
        </pc:sldMkLst>
      </pc:sldChg>
      <pc:sldChg chg="del">
        <pc:chgData name="Steven Deutsch" userId="0aabbb08-65fc-4d58-943c-1b30355c9053" providerId="ADAL" clId="{8137E92D-472E-4CE4-A3BD-D8B51D5A6381}" dt="2023-03-16T15:48:42.019" v="162" actId="47"/>
        <pc:sldMkLst>
          <pc:docMk/>
          <pc:sldMk cId="0" sldId="278"/>
        </pc:sldMkLst>
      </pc:sldChg>
      <pc:sldChg chg="add del">
        <pc:chgData name="Steven Deutsch" userId="0aabbb08-65fc-4d58-943c-1b30355c9053" providerId="ADAL" clId="{8137E92D-472E-4CE4-A3BD-D8B51D5A6381}" dt="2023-03-16T15:41:57.094" v="44" actId="47"/>
        <pc:sldMkLst>
          <pc:docMk/>
          <pc:sldMk cId="431674270" sldId="10633"/>
        </pc:sldMkLst>
      </pc:sldChg>
      <pc:sldChg chg="modSp del mod ord">
        <pc:chgData name="Steven Deutsch" userId="0aabbb08-65fc-4d58-943c-1b30355c9053" providerId="ADAL" clId="{8137E92D-472E-4CE4-A3BD-D8B51D5A6381}" dt="2023-03-16T16:04:25.169" v="305" actId="47"/>
        <pc:sldMkLst>
          <pc:docMk/>
          <pc:sldMk cId="888921168" sldId="2147377166"/>
        </pc:sldMkLst>
        <pc:spChg chg="mod">
          <ac:chgData name="Steven Deutsch" userId="0aabbb08-65fc-4d58-943c-1b30355c9053" providerId="ADAL" clId="{8137E92D-472E-4CE4-A3BD-D8B51D5A6381}" dt="2023-03-16T16:01:56.570" v="265" actId="20577"/>
          <ac:spMkLst>
            <pc:docMk/>
            <pc:sldMk cId="888921168" sldId="2147377166"/>
            <ac:spMk id="7" creationId="{59085860-2603-F26C-4B43-B22A840D0D1D}"/>
          </ac:spMkLst>
        </pc:spChg>
      </pc:sldChg>
      <pc:sldChg chg="modSp mod">
        <pc:chgData name="Steven Deutsch" userId="0aabbb08-65fc-4d58-943c-1b30355c9053" providerId="ADAL" clId="{8137E92D-472E-4CE4-A3BD-D8B51D5A6381}" dt="2023-03-16T16:04:40.598" v="312" actId="20577"/>
        <pc:sldMkLst>
          <pc:docMk/>
          <pc:sldMk cId="4111563915" sldId="2147377167"/>
        </pc:sldMkLst>
        <pc:spChg chg="mod">
          <ac:chgData name="Steven Deutsch" userId="0aabbb08-65fc-4d58-943c-1b30355c9053" providerId="ADAL" clId="{8137E92D-472E-4CE4-A3BD-D8B51D5A6381}" dt="2023-03-16T16:04:40.598" v="312" actId="20577"/>
          <ac:spMkLst>
            <pc:docMk/>
            <pc:sldMk cId="4111563915" sldId="2147377167"/>
            <ac:spMk id="2" creationId="{15B76AB2-C220-906B-331E-2B470FF18E9A}"/>
          </ac:spMkLst>
        </pc:spChg>
      </pc:sldChg>
      <pc:sldChg chg="modSp mod">
        <pc:chgData name="Steven Deutsch" userId="0aabbb08-65fc-4d58-943c-1b30355c9053" providerId="ADAL" clId="{8137E92D-472E-4CE4-A3BD-D8B51D5A6381}" dt="2023-03-16T16:04:47.923" v="314"/>
        <pc:sldMkLst>
          <pc:docMk/>
          <pc:sldMk cId="2829764992" sldId="2147377168"/>
        </pc:sldMkLst>
        <pc:spChg chg="mod">
          <ac:chgData name="Steven Deutsch" userId="0aabbb08-65fc-4d58-943c-1b30355c9053" providerId="ADAL" clId="{8137E92D-472E-4CE4-A3BD-D8B51D5A6381}" dt="2023-03-16T16:04:47.923" v="314"/>
          <ac:spMkLst>
            <pc:docMk/>
            <pc:sldMk cId="2829764992" sldId="2147377168"/>
            <ac:spMk id="10" creationId="{95B56040-C703-0C2C-BB8B-CA4336D5E07D}"/>
          </ac:spMkLst>
        </pc:spChg>
      </pc:sldChg>
      <pc:sldChg chg="modSp mod">
        <pc:chgData name="Steven Deutsch" userId="0aabbb08-65fc-4d58-943c-1b30355c9053" providerId="ADAL" clId="{8137E92D-472E-4CE4-A3BD-D8B51D5A6381}" dt="2023-03-16T16:04:50.112" v="315"/>
        <pc:sldMkLst>
          <pc:docMk/>
          <pc:sldMk cId="1117528358" sldId="2147377169"/>
        </pc:sldMkLst>
        <pc:spChg chg="mod">
          <ac:chgData name="Steven Deutsch" userId="0aabbb08-65fc-4d58-943c-1b30355c9053" providerId="ADAL" clId="{8137E92D-472E-4CE4-A3BD-D8B51D5A6381}" dt="2023-03-16T16:04:50.112" v="315"/>
          <ac:spMkLst>
            <pc:docMk/>
            <pc:sldMk cId="1117528358" sldId="2147377169"/>
            <ac:spMk id="2" creationId="{5BD8A7B5-F3E9-1C3E-2B8B-D87CE5CD4AEF}"/>
          </ac:spMkLst>
        </pc:spChg>
      </pc:sldChg>
      <pc:sldChg chg="del">
        <pc:chgData name="Steven Deutsch" userId="0aabbb08-65fc-4d58-943c-1b30355c9053" providerId="ADAL" clId="{8137E92D-472E-4CE4-A3BD-D8B51D5A6381}" dt="2023-03-16T16:05:06.045" v="320" actId="47"/>
        <pc:sldMkLst>
          <pc:docMk/>
          <pc:sldMk cId="516677556" sldId="2147377170"/>
        </pc:sldMkLst>
      </pc:sldChg>
      <pc:sldChg chg="modSp add mod">
        <pc:chgData name="Steven Deutsch" userId="0aabbb08-65fc-4d58-943c-1b30355c9053" providerId="ADAL" clId="{8137E92D-472E-4CE4-A3BD-D8B51D5A6381}" dt="2023-03-16T16:07:30.308" v="359" actId="20577"/>
        <pc:sldMkLst>
          <pc:docMk/>
          <pc:sldMk cId="1316277575" sldId="2147377171"/>
        </pc:sldMkLst>
        <pc:spChg chg="mod">
          <ac:chgData name="Steven Deutsch" userId="0aabbb08-65fc-4d58-943c-1b30355c9053" providerId="ADAL" clId="{8137E92D-472E-4CE4-A3BD-D8B51D5A6381}" dt="2023-03-16T16:07:30.308" v="359" actId="20577"/>
          <ac:spMkLst>
            <pc:docMk/>
            <pc:sldMk cId="1316277575" sldId="2147377171"/>
            <ac:spMk id="2" creationId="{C26768FF-F603-C470-93B9-D2A112E79BAB}"/>
          </ac:spMkLst>
        </pc:spChg>
      </pc:sldChg>
      <pc:sldChg chg="modSp del mod">
        <pc:chgData name="Steven Deutsch" userId="0aabbb08-65fc-4d58-943c-1b30355c9053" providerId="ADAL" clId="{8137E92D-472E-4CE4-A3BD-D8B51D5A6381}" dt="2023-03-16T16:07:21.863" v="352" actId="2696"/>
        <pc:sldMkLst>
          <pc:docMk/>
          <pc:sldMk cId="2746910312" sldId="2147377171"/>
        </pc:sldMkLst>
        <pc:spChg chg="mod">
          <ac:chgData name="Steven Deutsch" userId="0aabbb08-65fc-4d58-943c-1b30355c9053" providerId="ADAL" clId="{8137E92D-472E-4CE4-A3BD-D8B51D5A6381}" dt="2023-03-16T16:05:15.051" v="327" actId="20577"/>
          <ac:spMkLst>
            <pc:docMk/>
            <pc:sldMk cId="2746910312" sldId="2147377171"/>
            <ac:spMk id="2" creationId="{C26768FF-F603-C470-93B9-D2A112E79BAB}"/>
          </ac:spMkLst>
        </pc:spChg>
      </pc:sldChg>
      <pc:sldChg chg="modSp add mod">
        <pc:chgData name="Steven Deutsch" userId="0aabbb08-65fc-4d58-943c-1b30355c9053" providerId="ADAL" clId="{8137E92D-472E-4CE4-A3BD-D8B51D5A6381}" dt="2023-03-16T16:07:33.567" v="360"/>
        <pc:sldMkLst>
          <pc:docMk/>
          <pc:sldMk cId="3145996832" sldId="2147377172"/>
        </pc:sldMkLst>
        <pc:spChg chg="mod">
          <ac:chgData name="Steven Deutsch" userId="0aabbb08-65fc-4d58-943c-1b30355c9053" providerId="ADAL" clId="{8137E92D-472E-4CE4-A3BD-D8B51D5A6381}" dt="2023-03-16T16:07:33.567" v="360"/>
          <ac:spMkLst>
            <pc:docMk/>
            <pc:sldMk cId="3145996832" sldId="2147377172"/>
            <ac:spMk id="2" creationId="{BF541786-4E0F-EA05-F38B-6BE15241186E}"/>
          </ac:spMkLst>
        </pc:spChg>
      </pc:sldChg>
      <pc:sldChg chg="modSp del mod">
        <pc:chgData name="Steven Deutsch" userId="0aabbb08-65fc-4d58-943c-1b30355c9053" providerId="ADAL" clId="{8137E92D-472E-4CE4-A3BD-D8B51D5A6381}" dt="2023-03-16T16:07:21.863" v="352" actId="2696"/>
        <pc:sldMkLst>
          <pc:docMk/>
          <pc:sldMk cId="4012638208" sldId="2147377172"/>
        </pc:sldMkLst>
        <pc:spChg chg="mod">
          <ac:chgData name="Steven Deutsch" userId="0aabbb08-65fc-4d58-943c-1b30355c9053" providerId="ADAL" clId="{8137E92D-472E-4CE4-A3BD-D8B51D5A6381}" dt="2023-03-16T16:05:18.929" v="328"/>
          <ac:spMkLst>
            <pc:docMk/>
            <pc:sldMk cId="4012638208" sldId="2147377172"/>
            <ac:spMk id="2" creationId="{BF541786-4E0F-EA05-F38B-6BE15241186E}"/>
          </ac:spMkLst>
        </pc:spChg>
      </pc:sldChg>
      <pc:sldChg chg="modSp add mod">
        <pc:chgData name="Steven Deutsch" userId="0aabbb08-65fc-4d58-943c-1b30355c9053" providerId="ADAL" clId="{8137E92D-472E-4CE4-A3BD-D8B51D5A6381}" dt="2023-03-16T16:07:40.088" v="363"/>
        <pc:sldMkLst>
          <pc:docMk/>
          <pc:sldMk cId="259745223" sldId="2147377173"/>
        </pc:sldMkLst>
        <pc:spChg chg="mod">
          <ac:chgData name="Steven Deutsch" userId="0aabbb08-65fc-4d58-943c-1b30355c9053" providerId="ADAL" clId="{8137E92D-472E-4CE4-A3BD-D8B51D5A6381}" dt="2023-03-16T16:07:40.088" v="363"/>
          <ac:spMkLst>
            <pc:docMk/>
            <pc:sldMk cId="259745223" sldId="2147377173"/>
            <ac:spMk id="16" creationId="{C231E0D0-D1DD-EC0D-E6FB-33921CF026B4}"/>
          </ac:spMkLst>
        </pc:spChg>
      </pc:sldChg>
      <pc:sldChg chg="modSp del mod">
        <pc:chgData name="Steven Deutsch" userId="0aabbb08-65fc-4d58-943c-1b30355c9053" providerId="ADAL" clId="{8137E92D-472E-4CE4-A3BD-D8B51D5A6381}" dt="2023-03-16T16:07:21.863" v="352" actId="2696"/>
        <pc:sldMkLst>
          <pc:docMk/>
          <pc:sldMk cId="3683126710" sldId="2147377173"/>
        </pc:sldMkLst>
        <pc:spChg chg="mod">
          <ac:chgData name="Steven Deutsch" userId="0aabbb08-65fc-4d58-943c-1b30355c9053" providerId="ADAL" clId="{8137E92D-472E-4CE4-A3BD-D8B51D5A6381}" dt="2023-03-16T16:05:25.785" v="331"/>
          <ac:spMkLst>
            <pc:docMk/>
            <pc:sldMk cId="3683126710" sldId="2147377173"/>
            <ac:spMk id="16" creationId="{C231E0D0-D1DD-EC0D-E6FB-33921CF026B4}"/>
          </ac:spMkLst>
        </pc:spChg>
      </pc:sldChg>
      <pc:sldChg chg="modSp del mod">
        <pc:chgData name="Steven Deutsch" userId="0aabbb08-65fc-4d58-943c-1b30355c9053" providerId="ADAL" clId="{8137E92D-472E-4CE4-A3BD-D8B51D5A6381}" dt="2023-03-16T16:07:21.863" v="352" actId="2696"/>
        <pc:sldMkLst>
          <pc:docMk/>
          <pc:sldMk cId="748199638" sldId="2147377174"/>
        </pc:sldMkLst>
        <pc:spChg chg="mod">
          <ac:chgData name="Steven Deutsch" userId="0aabbb08-65fc-4d58-943c-1b30355c9053" providerId="ADAL" clId="{8137E92D-472E-4CE4-A3BD-D8B51D5A6381}" dt="2023-03-16T16:05:21.314" v="329"/>
          <ac:spMkLst>
            <pc:docMk/>
            <pc:sldMk cId="748199638" sldId="2147377174"/>
            <ac:spMk id="2" creationId="{78EB3B16-2D23-B81D-20F8-2DB4DEE91747}"/>
          </ac:spMkLst>
        </pc:spChg>
      </pc:sldChg>
      <pc:sldChg chg="modSp add mod">
        <pc:chgData name="Steven Deutsch" userId="0aabbb08-65fc-4d58-943c-1b30355c9053" providerId="ADAL" clId="{8137E92D-472E-4CE4-A3BD-D8B51D5A6381}" dt="2023-03-16T16:07:35.792" v="361"/>
        <pc:sldMkLst>
          <pc:docMk/>
          <pc:sldMk cId="774474653" sldId="2147377174"/>
        </pc:sldMkLst>
        <pc:spChg chg="mod">
          <ac:chgData name="Steven Deutsch" userId="0aabbb08-65fc-4d58-943c-1b30355c9053" providerId="ADAL" clId="{8137E92D-472E-4CE4-A3BD-D8B51D5A6381}" dt="2023-03-16T16:07:35.792" v="361"/>
          <ac:spMkLst>
            <pc:docMk/>
            <pc:sldMk cId="774474653" sldId="2147377174"/>
            <ac:spMk id="2" creationId="{78EB3B16-2D23-B81D-20F8-2DB4DEE91747}"/>
          </ac:spMkLst>
        </pc:spChg>
      </pc:sldChg>
      <pc:sldChg chg="modSp mod">
        <pc:chgData name="Steven Deutsch" userId="0aabbb08-65fc-4d58-943c-1b30355c9053" providerId="ADAL" clId="{8137E92D-472E-4CE4-A3BD-D8B51D5A6381}" dt="2023-03-16T16:04:45.556" v="313"/>
        <pc:sldMkLst>
          <pc:docMk/>
          <pc:sldMk cId="4195772119" sldId="2147377175"/>
        </pc:sldMkLst>
        <pc:spChg chg="mod">
          <ac:chgData name="Steven Deutsch" userId="0aabbb08-65fc-4d58-943c-1b30355c9053" providerId="ADAL" clId="{8137E92D-472E-4CE4-A3BD-D8B51D5A6381}" dt="2023-03-16T16:04:45.556" v="313"/>
          <ac:spMkLst>
            <pc:docMk/>
            <pc:sldMk cId="4195772119" sldId="2147377175"/>
            <ac:spMk id="2" creationId="{4903DB97-C1EB-B553-4085-081A3E571FE2}"/>
          </ac:spMkLst>
        </pc:spChg>
      </pc:sldChg>
      <pc:sldChg chg="modSp mod">
        <pc:chgData name="Steven Deutsch" userId="0aabbb08-65fc-4d58-943c-1b30355c9053" providerId="ADAL" clId="{8137E92D-472E-4CE4-A3BD-D8B51D5A6381}" dt="2023-03-16T16:04:52.453" v="316"/>
        <pc:sldMkLst>
          <pc:docMk/>
          <pc:sldMk cId="162213023" sldId="2147377176"/>
        </pc:sldMkLst>
        <pc:spChg chg="mod">
          <ac:chgData name="Steven Deutsch" userId="0aabbb08-65fc-4d58-943c-1b30355c9053" providerId="ADAL" clId="{8137E92D-472E-4CE4-A3BD-D8B51D5A6381}" dt="2023-03-16T16:04:52.453" v="316"/>
          <ac:spMkLst>
            <pc:docMk/>
            <pc:sldMk cId="162213023" sldId="2147377176"/>
            <ac:spMk id="2" creationId="{0C19B722-0CE0-3C7E-62C3-CC5BC636F40F}"/>
          </ac:spMkLst>
        </pc:spChg>
      </pc:sldChg>
      <pc:sldChg chg="modSp del mod">
        <pc:chgData name="Steven Deutsch" userId="0aabbb08-65fc-4d58-943c-1b30355c9053" providerId="ADAL" clId="{8137E92D-472E-4CE4-A3BD-D8B51D5A6381}" dt="2023-03-16T16:07:21.863" v="352" actId="2696"/>
        <pc:sldMkLst>
          <pc:docMk/>
          <pc:sldMk cId="3031052869" sldId="2147377177"/>
        </pc:sldMkLst>
        <pc:spChg chg="mod">
          <ac:chgData name="Steven Deutsch" userId="0aabbb08-65fc-4d58-943c-1b30355c9053" providerId="ADAL" clId="{8137E92D-472E-4CE4-A3BD-D8B51D5A6381}" dt="2023-03-16T16:05:39.409" v="337"/>
          <ac:spMkLst>
            <pc:docMk/>
            <pc:sldMk cId="3031052869" sldId="2147377177"/>
            <ac:spMk id="3" creationId="{43C93E09-1F43-9A4D-CA41-D01820AEE1C8}"/>
          </ac:spMkLst>
        </pc:spChg>
      </pc:sldChg>
      <pc:sldChg chg="modSp add mod">
        <pc:chgData name="Steven Deutsch" userId="0aabbb08-65fc-4d58-943c-1b30355c9053" providerId="ADAL" clId="{8137E92D-472E-4CE4-A3BD-D8B51D5A6381}" dt="2023-03-16T16:07:53.458" v="369"/>
        <pc:sldMkLst>
          <pc:docMk/>
          <pc:sldMk cId="4179089303" sldId="2147377177"/>
        </pc:sldMkLst>
        <pc:spChg chg="mod">
          <ac:chgData name="Steven Deutsch" userId="0aabbb08-65fc-4d58-943c-1b30355c9053" providerId="ADAL" clId="{8137E92D-472E-4CE4-A3BD-D8B51D5A6381}" dt="2023-03-16T16:07:53.458" v="369"/>
          <ac:spMkLst>
            <pc:docMk/>
            <pc:sldMk cId="4179089303" sldId="2147377177"/>
            <ac:spMk id="3" creationId="{43C93E09-1F43-9A4D-CA41-D01820AEE1C8}"/>
          </ac:spMkLst>
        </pc:spChg>
      </pc:sldChg>
      <pc:sldChg chg="modSp mod">
        <pc:chgData name="Steven Deutsch" userId="0aabbb08-65fc-4d58-943c-1b30355c9053" providerId="ADAL" clId="{8137E92D-472E-4CE4-A3BD-D8B51D5A6381}" dt="2023-03-16T16:04:54.682" v="317"/>
        <pc:sldMkLst>
          <pc:docMk/>
          <pc:sldMk cId="1978158926" sldId="2147377181"/>
        </pc:sldMkLst>
        <pc:spChg chg="mod">
          <ac:chgData name="Steven Deutsch" userId="0aabbb08-65fc-4d58-943c-1b30355c9053" providerId="ADAL" clId="{8137E92D-472E-4CE4-A3BD-D8B51D5A6381}" dt="2023-03-16T16:04:54.682" v="317"/>
          <ac:spMkLst>
            <pc:docMk/>
            <pc:sldMk cId="1978158926" sldId="2147377181"/>
            <ac:spMk id="2" creationId="{F735725F-78B4-EB60-98C4-79E3172B7ADE}"/>
          </ac:spMkLst>
        </pc:spChg>
      </pc:sldChg>
      <pc:sldChg chg="modSp mod">
        <pc:chgData name="Steven Deutsch" userId="0aabbb08-65fc-4d58-943c-1b30355c9053" providerId="ADAL" clId="{8137E92D-472E-4CE4-A3BD-D8B51D5A6381}" dt="2023-03-16T16:04:56.719" v="318"/>
        <pc:sldMkLst>
          <pc:docMk/>
          <pc:sldMk cId="858272770" sldId="2147377182"/>
        </pc:sldMkLst>
        <pc:spChg chg="mod">
          <ac:chgData name="Steven Deutsch" userId="0aabbb08-65fc-4d58-943c-1b30355c9053" providerId="ADAL" clId="{8137E92D-472E-4CE4-A3BD-D8B51D5A6381}" dt="2023-03-16T16:04:56.719" v="318"/>
          <ac:spMkLst>
            <pc:docMk/>
            <pc:sldMk cId="858272770" sldId="2147377182"/>
            <ac:spMk id="2" creationId="{ABA86A74-8051-15DF-B266-7E9004C34A80}"/>
          </ac:spMkLst>
        </pc:spChg>
      </pc:sldChg>
      <pc:sldChg chg="del">
        <pc:chgData name="Steven Deutsch" userId="0aabbb08-65fc-4d58-943c-1b30355c9053" providerId="ADAL" clId="{8137E92D-472E-4CE4-A3BD-D8B51D5A6381}" dt="2023-03-16T16:05:41.290" v="338" actId="47"/>
        <pc:sldMkLst>
          <pc:docMk/>
          <pc:sldMk cId="1364663744" sldId="2147377183"/>
        </pc:sldMkLst>
      </pc:sldChg>
      <pc:sldChg chg="del">
        <pc:chgData name="Steven Deutsch" userId="0aabbb08-65fc-4d58-943c-1b30355c9053" providerId="ADAL" clId="{8137E92D-472E-4CE4-A3BD-D8B51D5A6381}" dt="2023-03-16T15:35:07.944" v="11" actId="47"/>
        <pc:sldMkLst>
          <pc:docMk/>
          <pc:sldMk cId="3889529141" sldId="2147377184"/>
        </pc:sldMkLst>
      </pc:sldChg>
      <pc:sldChg chg="del">
        <pc:chgData name="Steven Deutsch" userId="0aabbb08-65fc-4d58-943c-1b30355c9053" providerId="ADAL" clId="{8137E92D-472E-4CE4-A3BD-D8B51D5A6381}" dt="2023-03-16T15:35:07.080" v="10" actId="47"/>
        <pc:sldMkLst>
          <pc:docMk/>
          <pc:sldMk cId="913956890" sldId="2147377186"/>
        </pc:sldMkLst>
      </pc:sldChg>
      <pc:sldChg chg="del">
        <pc:chgData name="Steven Deutsch" userId="0aabbb08-65fc-4d58-943c-1b30355c9053" providerId="ADAL" clId="{8137E92D-472E-4CE4-A3BD-D8B51D5A6381}" dt="2023-03-16T15:35:06.073" v="9" actId="47"/>
        <pc:sldMkLst>
          <pc:docMk/>
          <pc:sldMk cId="448941383" sldId="2147377187"/>
        </pc:sldMkLst>
      </pc:sldChg>
      <pc:sldChg chg="del">
        <pc:chgData name="Steven Deutsch" userId="0aabbb08-65fc-4d58-943c-1b30355c9053" providerId="ADAL" clId="{8137E92D-472E-4CE4-A3BD-D8B51D5A6381}" dt="2023-03-16T15:35:13.428" v="12" actId="47"/>
        <pc:sldMkLst>
          <pc:docMk/>
          <pc:sldMk cId="2386472345" sldId="2147377188"/>
        </pc:sldMkLst>
      </pc:sldChg>
      <pc:sldChg chg="modSp mod">
        <pc:chgData name="Steven Deutsch" userId="0aabbb08-65fc-4d58-943c-1b30355c9053" providerId="ADAL" clId="{8137E92D-472E-4CE4-A3BD-D8B51D5A6381}" dt="2023-03-16T16:04:58.792" v="319"/>
        <pc:sldMkLst>
          <pc:docMk/>
          <pc:sldMk cId="921411730" sldId="2147377192"/>
        </pc:sldMkLst>
        <pc:spChg chg="mod">
          <ac:chgData name="Steven Deutsch" userId="0aabbb08-65fc-4d58-943c-1b30355c9053" providerId="ADAL" clId="{8137E92D-472E-4CE4-A3BD-D8B51D5A6381}" dt="2023-03-16T16:04:58.792" v="319"/>
          <ac:spMkLst>
            <pc:docMk/>
            <pc:sldMk cId="921411730" sldId="2147377192"/>
            <ac:spMk id="2" creationId="{A5800DDF-4EE3-DE0C-5A85-69059E5C6160}"/>
          </ac:spMkLst>
        </pc:spChg>
      </pc:sldChg>
      <pc:sldChg chg="modSp mod">
        <pc:chgData name="Steven Deutsch" userId="0aabbb08-65fc-4d58-943c-1b30355c9053" providerId="ADAL" clId="{8137E92D-472E-4CE4-A3BD-D8B51D5A6381}" dt="2023-03-16T16:03:34.804" v="290" actId="20577"/>
        <pc:sldMkLst>
          <pc:docMk/>
          <pc:sldMk cId="749854483" sldId="2147377193"/>
        </pc:sldMkLst>
        <pc:spChg chg="mod">
          <ac:chgData name="Steven Deutsch" userId="0aabbb08-65fc-4d58-943c-1b30355c9053" providerId="ADAL" clId="{8137E92D-472E-4CE4-A3BD-D8B51D5A6381}" dt="2023-03-16T16:03:34.804" v="290" actId="20577"/>
          <ac:spMkLst>
            <pc:docMk/>
            <pc:sldMk cId="749854483" sldId="2147377193"/>
            <ac:spMk id="2" creationId="{C09C9B82-21F2-2F6B-7005-2A64CD6B3A41}"/>
          </ac:spMkLst>
        </pc:spChg>
      </pc:sldChg>
      <pc:sldChg chg="modSp mod delCm modCm">
        <pc:chgData name="Steven Deutsch" userId="0aabbb08-65fc-4d58-943c-1b30355c9053" providerId="ADAL" clId="{8137E92D-472E-4CE4-A3BD-D8B51D5A6381}" dt="2023-03-16T16:12:22.007" v="415"/>
        <pc:sldMkLst>
          <pc:docMk/>
          <pc:sldMk cId="96353742" sldId="2147377205"/>
        </pc:sldMkLst>
        <pc:spChg chg="mod">
          <ac:chgData name="Steven Deutsch" userId="0aabbb08-65fc-4d58-943c-1b30355c9053" providerId="ADAL" clId="{8137E92D-472E-4CE4-A3BD-D8B51D5A6381}" dt="2023-03-16T16:11:27.179" v="402" actId="20577"/>
          <ac:spMkLst>
            <pc:docMk/>
            <pc:sldMk cId="96353742" sldId="2147377205"/>
            <ac:spMk id="3" creationId="{F26A59AA-A75B-F8E0-10A0-DC882A967595}"/>
          </ac:spMkLst>
        </pc:spChg>
        <pc:spChg chg="mod">
          <ac:chgData name="Steven Deutsch" userId="0aabbb08-65fc-4d58-943c-1b30355c9053" providerId="ADAL" clId="{8137E92D-472E-4CE4-A3BD-D8B51D5A6381}" dt="2023-03-16T15:55:37.470" v="235" actId="1076"/>
          <ac:spMkLst>
            <pc:docMk/>
            <pc:sldMk cId="96353742" sldId="2147377205"/>
            <ac:spMk id="2597" creationId="{00000000-0000-0000-0000-000000000000}"/>
          </ac:spMkLst>
        </pc:spChg>
        <pc:spChg chg="mod">
          <ac:chgData name="Steven Deutsch" userId="0aabbb08-65fc-4d58-943c-1b30355c9053" providerId="ADAL" clId="{8137E92D-472E-4CE4-A3BD-D8B51D5A6381}" dt="2023-03-16T15:55:33.407" v="234" actId="1076"/>
          <ac:spMkLst>
            <pc:docMk/>
            <pc:sldMk cId="96353742" sldId="2147377205"/>
            <ac:spMk id="2599" creationId="{00000000-0000-0000-0000-000000000000}"/>
          </ac:spMkLst>
        </pc:spChg>
        <pc:spChg chg="mod">
          <ac:chgData name="Steven Deutsch" userId="0aabbb08-65fc-4d58-943c-1b30355c9053" providerId="ADAL" clId="{8137E92D-472E-4CE4-A3BD-D8B51D5A6381}" dt="2023-03-16T15:55:27.475" v="233" actId="20577"/>
          <ac:spMkLst>
            <pc:docMk/>
            <pc:sldMk cId="96353742" sldId="2147377205"/>
            <ac:spMk id="2610" creationId="{00000000-0000-0000-0000-000000000000}"/>
          </ac:spMkLst>
        </pc:spChg>
        <pc:extLst>
          <p:ext xmlns:p="http://schemas.openxmlformats.org/presentationml/2006/main" uri="{D6D511B9-2390-475A-947B-AFAB55BFBCF1}">
            <pc226:cmChg xmlns:pc226="http://schemas.microsoft.com/office/powerpoint/2022/06/main/command" chg="del mod">
              <pc226:chgData name="Steven Deutsch" userId="0aabbb08-65fc-4d58-943c-1b30355c9053" providerId="ADAL" clId="{8137E92D-472E-4CE4-A3BD-D8B51D5A6381}" dt="2023-03-16T16:12:22.007" v="415"/>
              <pc2:cmMkLst xmlns:pc2="http://schemas.microsoft.com/office/powerpoint/2019/9/main/command">
                <pc:docMk/>
                <pc:sldMk cId="96353742" sldId="2147377205"/>
                <pc2:cmMk id="{026067CB-3A4A-404E-89AC-0BDEB73106E6}"/>
              </pc2:cmMkLst>
            </pc226:cmChg>
          </p:ext>
        </pc:extLst>
      </pc:sldChg>
      <pc:sldChg chg="del">
        <pc:chgData name="Steven Deutsch" userId="0aabbb08-65fc-4d58-943c-1b30355c9053" providerId="ADAL" clId="{8137E92D-472E-4CE4-A3BD-D8B51D5A6381}" dt="2023-03-16T15:41:04.347" v="39" actId="2696"/>
        <pc:sldMkLst>
          <pc:docMk/>
          <pc:sldMk cId="1259327592" sldId="2147377205"/>
        </pc:sldMkLst>
      </pc:sldChg>
      <pc:sldChg chg="del">
        <pc:chgData name="Steven Deutsch" userId="0aabbb08-65fc-4d58-943c-1b30355c9053" providerId="ADAL" clId="{8137E92D-472E-4CE4-A3BD-D8B51D5A6381}" dt="2023-03-16T15:43:56.358" v="68" actId="47"/>
        <pc:sldMkLst>
          <pc:docMk/>
          <pc:sldMk cId="1364027627" sldId="2147377207"/>
        </pc:sldMkLst>
      </pc:sldChg>
      <pc:sldChg chg="del">
        <pc:chgData name="Steven Deutsch" userId="0aabbb08-65fc-4d58-943c-1b30355c9053" providerId="ADAL" clId="{8137E92D-472E-4CE4-A3BD-D8B51D5A6381}" dt="2023-03-16T15:41:04.347" v="39" actId="2696"/>
        <pc:sldMkLst>
          <pc:docMk/>
          <pc:sldMk cId="4156080611" sldId="2147377207"/>
        </pc:sldMkLst>
      </pc:sldChg>
      <pc:sldChg chg="del">
        <pc:chgData name="Steven Deutsch" userId="0aabbb08-65fc-4d58-943c-1b30355c9053" providerId="ADAL" clId="{8137E92D-472E-4CE4-A3BD-D8B51D5A6381}" dt="2023-03-16T15:48:40.823" v="161" actId="47"/>
        <pc:sldMkLst>
          <pc:docMk/>
          <pc:sldMk cId="445240616" sldId="2147377210"/>
        </pc:sldMkLst>
      </pc:sldChg>
      <pc:sldChg chg="del">
        <pc:chgData name="Steven Deutsch" userId="0aabbb08-65fc-4d58-943c-1b30355c9053" providerId="ADAL" clId="{8137E92D-472E-4CE4-A3BD-D8B51D5A6381}" dt="2023-03-16T15:43:59.687" v="69" actId="47"/>
        <pc:sldMkLst>
          <pc:docMk/>
          <pc:sldMk cId="1487972708" sldId="2147377215"/>
        </pc:sldMkLst>
      </pc:sldChg>
      <pc:sldChg chg="del">
        <pc:chgData name="Steven Deutsch" userId="0aabbb08-65fc-4d58-943c-1b30355c9053" providerId="ADAL" clId="{8137E92D-472E-4CE4-A3BD-D8B51D5A6381}" dt="2023-03-16T15:41:04.347" v="39" actId="2696"/>
        <pc:sldMkLst>
          <pc:docMk/>
          <pc:sldMk cId="1839380398" sldId="2147377215"/>
        </pc:sldMkLst>
      </pc:sldChg>
      <pc:sldChg chg="del">
        <pc:chgData name="Steven Deutsch" userId="0aabbb08-65fc-4d58-943c-1b30355c9053" providerId="ADAL" clId="{8137E92D-472E-4CE4-A3BD-D8B51D5A6381}" dt="2023-03-16T15:41:04.347" v="39" actId="2696"/>
        <pc:sldMkLst>
          <pc:docMk/>
          <pc:sldMk cId="2041402566" sldId="2147377216"/>
        </pc:sldMkLst>
      </pc:sldChg>
      <pc:sldChg chg="modSp mod">
        <pc:chgData name="Steven Deutsch" userId="0aabbb08-65fc-4d58-943c-1b30355c9053" providerId="ADAL" clId="{8137E92D-472E-4CE4-A3BD-D8B51D5A6381}" dt="2023-03-16T16:12:17.036" v="414" actId="20577"/>
        <pc:sldMkLst>
          <pc:docMk/>
          <pc:sldMk cId="2179819025" sldId="2147377216"/>
        </pc:sldMkLst>
        <pc:spChg chg="mod">
          <ac:chgData name="Steven Deutsch" userId="0aabbb08-65fc-4d58-943c-1b30355c9053" providerId="ADAL" clId="{8137E92D-472E-4CE4-A3BD-D8B51D5A6381}" dt="2023-03-16T16:12:17.036" v="414" actId="20577"/>
          <ac:spMkLst>
            <pc:docMk/>
            <pc:sldMk cId="2179819025" sldId="2147377216"/>
            <ac:spMk id="2" creationId="{55362A0A-F7B6-FDBE-EAB1-ADE84B2D3C91}"/>
          </ac:spMkLst>
        </pc:spChg>
        <pc:spChg chg="mod">
          <ac:chgData name="Steven Deutsch" userId="0aabbb08-65fc-4d58-943c-1b30355c9053" providerId="ADAL" clId="{8137E92D-472E-4CE4-A3BD-D8B51D5A6381}" dt="2023-03-16T15:52:39.911" v="205" actId="113"/>
          <ac:spMkLst>
            <pc:docMk/>
            <pc:sldMk cId="2179819025" sldId="2147377216"/>
            <ac:spMk id="5" creationId="{6730AFCA-A8B1-E897-4056-E01E5DEAEB21}"/>
          </ac:spMkLst>
        </pc:spChg>
        <pc:spChg chg="mod">
          <ac:chgData name="Steven Deutsch" userId="0aabbb08-65fc-4d58-943c-1b30355c9053" providerId="ADAL" clId="{8137E92D-472E-4CE4-A3BD-D8B51D5A6381}" dt="2023-03-16T15:52:42.065" v="206" actId="113"/>
          <ac:spMkLst>
            <pc:docMk/>
            <pc:sldMk cId="2179819025" sldId="2147377216"/>
            <ac:spMk id="6" creationId="{176EE0B8-39E2-69CD-D1F3-51A3D29A08FF}"/>
          </ac:spMkLst>
        </pc:spChg>
        <pc:spChg chg="mod">
          <ac:chgData name="Steven Deutsch" userId="0aabbb08-65fc-4d58-943c-1b30355c9053" providerId="ADAL" clId="{8137E92D-472E-4CE4-A3BD-D8B51D5A6381}" dt="2023-03-16T15:52:44.105" v="207" actId="113"/>
          <ac:spMkLst>
            <pc:docMk/>
            <pc:sldMk cId="2179819025" sldId="2147377216"/>
            <ac:spMk id="9" creationId="{D382A622-88AA-DD51-155C-2555036C34EE}"/>
          </ac:spMkLst>
        </pc:spChg>
        <pc:spChg chg="mod">
          <ac:chgData name="Steven Deutsch" userId="0aabbb08-65fc-4d58-943c-1b30355c9053" providerId="ADAL" clId="{8137E92D-472E-4CE4-A3BD-D8B51D5A6381}" dt="2023-03-16T15:52:47.124" v="208" actId="113"/>
          <ac:spMkLst>
            <pc:docMk/>
            <pc:sldMk cId="2179819025" sldId="2147377216"/>
            <ac:spMk id="10" creationId="{A0726DA6-99EB-703C-7C28-003B9AC0F142}"/>
          </ac:spMkLst>
        </pc:spChg>
        <pc:spChg chg="mod">
          <ac:chgData name="Steven Deutsch" userId="0aabbb08-65fc-4d58-943c-1b30355c9053" providerId="ADAL" clId="{8137E92D-472E-4CE4-A3BD-D8B51D5A6381}" dt="2023-03-16T15:52:49.933" v="209" actId="113"/>
          <ac:spMkLst>
            <pc:docMk/>
            <pc:sldMk cId="2179819025" sldId="2147377216"/>
            <ac:spMk id="30" creationId="{E7C2109B-52A6-89D2-8368-6945CD29F7D6}"/>
          </ac:spMkLst>
        </pc:spChg>
      </pc:sldChg>
      <pc:sldChg chg="modSp del mod">
        <pc:chgData name="Steven Deutsch" userId="0aabbb08-65fc-4d58-943c-1b30355c9053" providerId="ADAL" clId="{8137E92D-472E-4CE4-A3BD-D8B51D5A6381}" dt="2023-03-16T16:07:21.863" v="352" actId="2696"/>
        <pc:sldMkLst>
          <pc:docMk/>
          <pc:sldMk cId="2064295699" sldId="2147377220"/>
        </pc:sldMkLst>
        <pc:spChg chg="mod">
          <ac:chgData name="Steven Deutsch" userId="0aabbb08-65fc-4d58-943c-1b30355c9053" providerId="ADAL" clId="{8137E92D-472E-4CE4-A3BD-D8B51D5A6381}" dt="2023-03-16T16:05:27.634" v="332"/>
          <ac:spMkLst>
            <pc:docMk/>
            <pc:sldMk cId="2064295699" sldId="2147377220"/>
            <ac:spMk id="2" creationId="{C26768FF-F603-C470-93B9-D2A112E79BAB}"/>
          </ac:spMkLst>
        </pc:spChg>
      </pc:sldChg>
      <pc:sldChg chg="modSp add mod">
        <pc:chgData name="Steven Deutsch" userId="0aabbb08-65fc-4d58-943c-1b30355c9053" providerId="ADAL" clId="{8137E92D-472E-4CE4-A3BD-D8B51D5A6381}" dt="2023-03-16T16:07:42.892" v="364"/>
        <pc:sldMkLst>
          <pc:docMk/>
          <pc:sldMk cId="4102116878" sldId="2147377220"/>
        </pc:sldMkLst>
        <pc:spChg chg="mod">
          <ac:chgData name="Steven Deutsch" userId="0aabbb08-65fc-4d58-943c-1b30355c9053" providerId="ADAL" clId="{8137E92D-472E-4CE4-A3BD-D8B51D5A6381}" dt="2023-03-16T16:07:42.892" v="364"/>
          <ac:spMkLst>
            <pc:docMk/>
            <pc:sldMk cId="4102116878" sldId="2147377220"/>
            <ac:spMk id="2" creationId="{C26768FF-F603-C470-93B9-D2A112E79BAB}"/>
          </ac:spMkLst>
        </pc:spChg>
      </pc:sldChg>
      <pc:sldChg chg="modSp add mod">
        <pc:chgData name="Steven Deutsch" userId="0aabbb08-65fc-4d58-943c-1b30355c9053" providerId="ADAL" clId="{8137E92D-472E-4CE4-A3BD-D8B51D5A6381}" dt="2023-03-16T16:07:51.495" v="368"/>
        <pc:sldMkLst>
          <pc:docMk/>
          <pc:sldMk cId="295395926" sldId="2147377226"/>
        </pc:sldMkLst>
        <pc:spChg chg="mod">
          <ac:chgData name="Steven Deutsch" userId="0aabbb08-65fc-4d58-943c-1b30355c9053" providerId="ADAL" clId="{8137E92D-472E-4CE4-A3BD-D8B51D5A6381}" dt="2023-03-16T16:07:51.495" v="368"/>
          <ac:spMkLst>
            <pc:docMk/>
            <pc:sldMk cId="295395926" sldId="2147377226"/>
            <ac:spMk id="2" creationId="{ABA86A74-8051-15DF-B266-7E9004C34A80}"/>
          </ac:spMkLst>
        </pc:spChg>
      </pc:sldChg>
      <pc:sldChg chg="modSp del mod">
        <pc:chgData name="Steven Deutsch" userId="0aabbb08-65fc-4d58-943c-1b30355c9053" providerId="ADAL" clId="{8137E92D-472E-4CE4-A3BD-D8B51D5A6381}" dt="2023-03-16T16:07:21.863" v="352" actId="2696"/>
        <pc:sldMkLst>
          <pc:docMk/>
          <pc:sldMk cId="865630906" sldId="2147377226"/>
        </pc:sldMkLst>
        <pc:spChg chg="mod">
          <ac:chgData name="Steven Deutsch" userId="0aabbb08-65fc-4d58-943c-1b30355c9053" providerId="ADAL" clId="{8137E92D-472E-4CE4-A3BD-D8B51D5A6381}" dt="2023-03-16T16:05:37.274" v="336"/>
          <ac:spMkLst>
            <pc:docMk/>
            <pc:sldMk cId="865630906" sldId="2147377226"/>
            <ac:spMk id="2" creationId="{ABA86A74-8051-15DF-B266-7E9004C34A80}"/>
          </ac:spMkLst>
        </pc:spChg>
      </pc:sldChg>
      <pc:sldChg chg="modSp add mod">
        <pc:chgData name="Steven Deutsch" userId="0aabbb08-65fc-4d58-943c-1b30355c9053" providerId="ADAL" clId="{8137E92D-472E-4CE4-A3BD-D8B51D5A6381}" dt="2023-03-16T16:07:37.871" v="362"/>
        <pc:sldMkLst>
          <pc:docMk/>
          <pc:sldMk cId="3166336005" sldId="2147377228"/>
        </pc:sldMkLst>
        <pc:spChg chg="mod">
          <ac:chgData name="Steven Deutsch" userId="0aabbb08-65fc-4d58-943c-1b30355c9053" providerId="ADAL" clId="{8137E92D-472E-4CE4-A3BD-D8B51D5A6381}" dt="2023-03-16T16:07:37.871" v="362"/>
          <ac:spMkLst>
            <pc:docMk/>
            <pc:sldMk cId="3166336005" sldId="2147377228"/>
            <ac:spMk id="20" creationId="{5D915F6E-9306-62D0-63ED-ACA3D25DCCD8}"/>
          </ac:spMkLst>
        </pc:spChg>
      </pc:sldChg>
      <pc:sldChg chg="modSp del mod">
        <pc:chgData name="Steven Deutsch" userId="0aabbb08-65fc-4d58-943c-1b30355c9053" providerId="ADAL" clId="{8137E92D-472E-4CE4-A3BD-D8B51D5A6381}" dt="2023-03-16T16:07:21.863" v="352" actId="2696"/>
        <pc:sldMkLst>
          <pc:docMk/>
          <pc:sldMk cId="3662119676" sldId="2147377228"/>
        </pc:sldMkLst>
        <pc:spChg chg="mod">
          <ac:chgData name="Steven Deutsch" userId="0aabbb08-65fc-4d58-943c-1b30355c9053" providerId="ADAL" clId="{8137E92D-472E-4CE4-A3BD-D8B51D5A6381}" dt="2023-03-16T16:05:23.531" v="330"/>
          <ac:spMkLst>
            <pc:docMk/>
            <pc:sldMk cId="3662119676" sldId="2147377228"/>
            <ac:spMk id="20" creationId="{5D915F6E-9306-62D0-63ED-ACA3D25DCCD8}"/>
          </ac:spMkLst>
        </pc:spChg>
      </pc:sldChg>
      <pc:sldChg chg="modSp add mod">
        <pc:chgData name="Steven Deutsch" userId="0aabbb08-65fc-4d58-943c-1b30355c9053" providerId="ADAL" clId="{8137E92D-472E-4CE4-A3BD-D8B51D5A6381}" dt="2023-03-16T16:07:45.086" v="365"/>
        <pc:sldMkLst>
          <pc:docMk/>
          <pc:sldMk cId="85687764" sldId="2147377234"/>
        </pc:sldMkLst>
        <pc:spChg chg="mod">
          <ac:chgData name="Steven Deutsch" userId="0aabbb08-65fc-4d58-943c-1b30355c9053" providerId="ADAL" clId="{8137E92D-472E-4CE4-A3BD-D8B51D5A6381}" dt="2023-03-16T16:07:45.086" v="365"/>
          <ac:spMkLst>
            <pc:docMk/>
            <pc:sldMk cId="85687764" sldId="2147377234"/>
            <ac:spMk id="2" creationId="{6D507A85-2E89-96D5-398E-28582EDDE458}"/>
          </ac:spMkLst>
        </pc:spChg>
      </pc:sldChg>
      <pc:sldChg chg="modSp del mod">
        <pc:chgData name="Steven Deutsch" userId="0aabbb08-65fc-4d58-943c-1b30355c9053" providerId="ADAL" clId="{8137E92D-472E-4CE4-A3BD-D8B51D5A6381}" dt="2023-03-16T16:07:21.863" v="352" actId="2696"/>
        <pc:sldMkLst>
          <pc:docMk/>
          <pc:sldMk cId="560400349" sldId="2147377234"/>
        </pc:sldMkLst>
        <pc:spChg chg="mod">
          <ac:chgData name="Steven Deutsch" userId="0aabbb08-65fc-4d58-943c-1b30355c9053" providerId="ADAL" clId="{8137E92D-472E-4CE4-A3BD-D8B51D5A6381}" dt="2023-03-16T16:05:29.722" v="333"/>
          <ac:spMkLst>
            <pc:docMk/>
            <pc:sldMk cId="560400349" sldId="2147377234"/>
            <ac:spMk id="2" creationId="{6D507A85-2E89-96D5-398E-28582EDDE458}"/>
          </ac:spMkLst>
        </pc:spChg>
      </pc:sldChg>
      <pc:sldChg chg="modSp del mod">
        <pc:chgData name="Steven Deutsch" userId="0aabbb08-65fc-4d58-943c-1b30355c9053" providerId="ADAL" clId="{8137E92D-472E-4CE4-A3BD-D8B51D5A6381}" dt="2023-03-16T16:07:21.863" v="352" actId="2696"/>
        <pc:sldMkLst>
          <pc:docMk/>
          <pc:sldMk cId="87761198" sldId="2147377235"/>
        </pc:sldMkLst>
        <pc:spChg chg="mod">
          <ac:chgData name="Steven Deutsch" userId="0aabbb08-65fc-4d58-943c-1b30355c9053" providerId="ADAL" clId="{8137E92D-472E-4CE4-A3BD-D8B51D5A6381}" dt="2023-03-16T16:05:34.319" v="335"/>
          <ac:spMkLst>
            <pc:docMk/>
            <pc:sldMk cId="87761198" sldId="2147377235"/>
            <ac:spMk id="25" creationId="{5CD1E867-54F5-81CA-A7CD-1F03F11FFB23}"/>
          </ac:spMkLst>
        </pc:spChg>
      </pc:sldChg>
      <pc:sldChg chg="modSp add mod">
        <pc:chgData name="Steven Deutsch" userId="0aabbb08-65fc-4d58-943c-1b30355c9053" providerId="ADAL" clId="{8137E92D-472E-4CE4-A3BD-D8B51D5A6381}" dt="2023-03-16T16:07:49.654" v="367"/>
        <pc:sldMkLst>
          <pc:docMk/>
          <pc:sldMk cId="2547106465" sldId="2147377235"/>
        </pc:sldMkLst>
        <pc:spChg chg="mod">
          <ac:chgData name="Steven Deutsch" userId="0aabbb08-65fc-4d58-943c-1b30355c9053" providerId="ADAL" clId="{8137E92D-472E-4CE4-A3BD-D8B51D5A6381}" dt="2023-03-16T16:07:49.654" v="367"/>
          <ac:spMkLst>
            <pc:docMk/>
            <pc:sldMk cId="2547106465" sldId="2147377235"/>
            <ac:spMk id="25" creationId="{5CD1E867-54F5-81CA-A7CD-1F03F11FFB23}"/>
          </ac:spMkLst>
        </pc:spChg>
      </pc:sldChg>
      <pc:sldChg chg="modSp add mod">
        <pc:chgData name="Steven Deutsch" userId="0aabbb08-65fc-4d58-943c-1b30355c9053" providerId="ADAL" clId="{8137E92D-472E-4CE4-A3BD-D8B51D5A6381}" dt="2023-03-16T16:07:47.296" v="366"/>
        <pc:sldMkLst>
          <pc:docMk/>
          <pc:sldMk cId="317099919" sldId="2147377236"/>
        </pc:sldMkLst>
        <pc:spChg chg="mod">
          <ac:chgData name="Steven Deutsch" userId="0aabbb08-65fc-4d58-943c-1b30355c9053" providerId="ADAL" clId="{8137E92D-472E-4CE4-A3BD-D8B51D5A6381}" dt="2023-03-16T16:07:47.296" v="366"/>
          <ac:spMkLst>
            <pc:docMk/>
            <pc:sldMk cId="317099919" sldId="2147377236"/>
            <ac:spMk id="16" creationId="{C231E0D0-D1DD-EC0D-E6FB-33921CF026B4}"/>
          </ac:spMkLst>
        </pc:spChg>
      </pc:sldChg>
      <pc:sldChg chg="modSp del mod">
        <pc:chgData name="Steven Deutsch" userId="0aabbb08-65fc-4d58-943c-1b30355c9053" providerId="ADAL" clId="{8137E92D-472E-4CE4-A3BD-D8B51D5A6381}" dt="2023-03-16T16:07:21.863" v="352" actId="2696"/>
        <pc:sldMkLst>
          <pc:docMk/>
          <pc:sldMk cId="581718581" sldId="2147377236"/>
        </pc:sldMkLst>
        <pc:spChg chg="mod">
          <ac:chgData name="Steven Deutsch" userId="0aabbb08-65fc-4d58-943c-1b30355c9053" providerId="ADAL" clId="{8137E92D-472E-4CE4-A3BD-D8B51D5A6381}" dt="2023-03-16T16:05:32.328" v="334"/>
          <ac:spMkLst>
            <pc:docMk/>
            <pc:sldMk cId="581718581" sldId="2147377236"/>
            <ac:spMk id="16" creationId="{C231E0D0-D1DD-EC0D-E6FB-33921CF026B4}"/>
          </ac:spMkLst>
        </pc:spChg>
      </pc:sldChg>
      <pc:sldChg chg="addSp delSp modSp del mod">
        <pc:chgData name="Steven Deutsch" userId="0aabbb08-65fc-4d58-943c-1b30355c9053" providerId="ADAL" clId="{8137E92D-472E-4CE4-A3BD-D8B51D5A6381}" dt="2023-03-16T15:40:18.551" v="33" actId="47"/>
        <pc:sldMkLst>
          <pc:docMk/>
          <pc:sldMk cId="2683058301" sldId="2147377237"/>
        </pc:sldMkLst>
        <pc:spChg chg="del">
          <ac:chgData name="Steven Deutsch" userId="0aabbb08-65fc-4d58-943c-1b30355c9053" providerId="ADAL" clId="{8137E92D-472E-4CE4-A3BD-D8B51D5A6381}" dt="2023-03-16T15:38:22.057" v="16" actId="478"/>
          <ac:spMkLst>
            <pc:docMk/>
            <pc:sldMk cId="2683058301" sldId="2147377237"/>
            <ac:spMk id="3" creationId="{79310F15-9C06-998B-6FB6-8ED6853E7A6E}"/>
          </ac:spMkLst>
        </pc:spChg>
        <pc:spChg chg="del">
          <ac:chgData name="Steven Deutsch" userId="0aabbb08-65fc-4d58-943c-1b30355c9053" providerId="ADAL" clId="{8137E92D-472E-4CE4-A3BD-D8B51D5A6381}" dt="2023-03-16T15:38:22.057" v="16" actId="478"/>
          <ac:spMkLst>
            <pc:docMk/>
            <pc:sldMk cId="2683058301" sldId="2147377237"/>
            <ac:spMk id="4" creationId="{B6C58B63-5F61-0A79-17EB-D7C01CFCB5A9}"/>
          </ac:spMkLst>
        </pc:spChg>
        <pc:spChg chg="add mod">
          <ac:chgData name="Steven Deutsch" userId="0aabbb08-65fc-4d58-943c-1b30355c9053" providerId="ADAL" clId="{8137E92D-472E-4CE4-A3BD-D8B51D5A6381}" dt="2023-03-16T15:38:34.258" v="18" actId="14100"/>
          <ac:spMkLst>
            <pc:docMk/>
            <pc:sldMk cId="2683058301" sldId="2147377237"/>
            <ac:spMk id="6" creationId="{B0E2D972-FD6B-1B4D-A6AA-E5F7B6581F5E}"/>
          </ac:spMkLst>
        </pc:spChg>
        <pc:spChg chg="mod">
          <ac:chgData name="Steven Deutsch" userId="0aabbb08-65fc-4d58-943c-1b30355c9053" providerId="ADAL" clId="{8137E92D-472E-4CE4-A3BD-D8B51D5A6381}" dt="2023-03-16T15:38:39.187" v="20" actId="20577"/>
          <ac:spMkLst>
            <pc:docMk/>
            <pc:sldMk cId="2683058301" sldId="2147377237"/>
            <ac:spMk id="7" creationId="{A6BF5425-4D7B-C68E-46BA-BC9227486764}"/>
          </ac:spMkLst>
        </pc:spChg>
        <pc:spChg chg="add del mod">
          <ac:chgData name="Steven Deutsch" userId="0aabbb08-65fc-4d58-943c-1b30355c9053" providerId="ADAL" clId="{8137E92D-472E-4CE4-A3BD-D8B51D5A6381}" dt="2023-03-16T15:38:31.433" v="17" actId="478"/>
          <ac:spMkLst>
            <pc:docMk/>
            <pc:sldMk cId="2683058301" sldId="2147377237"/>
            <ac:spMk id="10" creationId="{5EE8E7BD-0FF1-C079-B6F8-46D4FE8EE347}"/>
          </ac:spMkLst>
        </pc:spChg>
      </pc:sldChg>
      <pc:sldChg chg="modSp del mod setBg">
        <pc:chgData name="Steven Deutsch" userId="0aabbb08-65fc-4d58-943c-1b30355c9053" providerId="ADAL" clId="{8137E92D-472E-4CE4-A3BD-D8B51D5A6381}" dt="2023-03-16T15:40:02.346" v="29" actId="47"/>
        <pc:sldMkLst>
          <pc:docMk/>
          <pc:sldMk cId="3228888473" sldId="2147377238"/>
        </pc:sldMkLst>
        <pc:spChg chg="mod">
          <ac:chgData name="Steven Deutsch" userId="0aabbb08-65fc-4d58-943c-1b30355c9053" providerId="ADAL" clId="{8137E92D-472E-4CE4-A3BD-D8B51D5A6381}" dt="2023-03-16T15:39:02.906" v="24" actId="207"/>
          <ac:spMkLst>
            <pc:docMk/>
            <pc:sldMk cId="3228888473" sldId="2147377238"/>
            <ac:spMk id="2" creationId="{15B76AB2-C220-906B-331E-2B470FF18E9A}"/>
          </ac:spMkLst>
        </pc:spChg>
        <pc:spChg chg="mod">
          <ac:chgData name="Steven Deutsch" userId="0aabbb08-65fc-4d58-943c-1b30355c9053" providerId="ADAL" clId="{8137E92D-472E-4CE4-A3BD-D8B51D5A6381}" dt="2023-03-16T15:39:05.491" v="25" actId="207"/>
          <ac:spMkLst>
            <pc:docMk/>
            <pc:sldMk cId="3228888473" sldId="2147377238"/>
            <ac:spMk id="6" creationId="{B0E2D972-FD6B-1B4D-A6AA-E5F7B6581F5E}"/>
          </ac:spMkLst>
        </pc:spChg>
        <pc:spChg chg="mod">
          <ac:chgData name="Steven Deutsch" userId="0aabbb08-65fc-4d58-943c-1b30355c9053" providerId="ADAL" clId="{8137E92D-472E-4CE4-A3BD-D8B51D5A6381}" dt="2023-03-16T15:39:14.915" v="27" actId="207"/>
          <ac:spMkLst>
            <pc:docMk/>
            <pc:sldMk cId="3228888473" sldId="2147377238"/>
            <ac:spMk id="7" creationId="{A6BF5425-4D7B-C68E-46BA-BC9227486764}"/>
          </ac:spMkLst>
        </pc:spChg>
        <pc:spChg chg="mod">
          <ac:chgData name="Steven Deutsch" userId="0aabbb08-65fc-4d58-943c-1b30355c9053" providerId="ADAL" clId="{8137E92D-472E-4CE4-A3BD-D8B51D5A6381}" dt="2023-03-16T15:39:11.234" v="26" actId="207"/>
          <ac:spMkLst>
            <pc:docMk/>
            <pc:sldMk cId="3228888473" sldId="2147377238"/>
            <ac:spMk id="8" creationId="{09409A71-A175-F899-D086-44DCFA802265}"/>
          </ac:spMkLst>
        </pc:spChg>
      </pc:sldChg>
      <pc:sldChg chg="del setBg">
        <pc:chgData name="Steven Deutsch" userId="0aabbb08-65fc-4d58-943c-1b30355c9053" providerId="ADAL" clId="{8137E92D-472E-4CE4-A3BD-D8B51D5A6381}" dt="2023-03-16T15:40:03.447" v="30" actId="47"/>
        <pc:sldMkLst>
          <pc:docMk/>
          <pc:sldMk cId="4047148590" sldId="2147377239"/>
        </pc:sldMkLst>
      </pc:sldChg>
      <pc:sldChg chg="new del">
        <pc:chgData name="Steven Deutsch" userId="0aabbb08-65fc-4d58-943c-1b30355c9053" providerId="ADAL" clId="{8137E92D-472E-4CE4-A3BD-D8B51D5A6381}" dt="2023-03-16T15:43:05.263" v="56" actId="47"/>
        <pc:sldMkLst>
          <pc:docMk/>
          <pc:sldMk cId="3221151243" sldId="2147377240"/>
        </pc:sldMkLst>
      </pc:sldChg>
      <pc:sldChg chg="new del">
        <pc:chgData name="Steven Deutsch" userId="0aabbb08-65fc-4d58-943c-1b30355c9053" providerId="ADAL" clId="{8137E92D-472E-4CE4-A3BD-D8B51D5A6381}" dt="2023-03-16T15:43:05.937" v="57" actId="47"/>
        <pc:sldMkLst>
          <pc:docMk/>
          <pc:sldMk cId="2014605719" sldId="2147377241"/>
        </pc:sldMkLst>
      </pc:sldChg>
      <pc:sldChg chg="new del">
        <pc:chgData name="Steven Deutsch" userId="0aabbb08-65fc-4d58-943c-1b30355c9053" providerId="ADAL" clId="{8137E92D-472E-4CE4-A3BD-D8B51D5A6381}" dt="2023-03-16T15:43:04.441" v="55" actId="47"/>
        <pc:sldMkLst>
          <pc:docMk/>
          <pc:sldMk cId="676153648" sldId="2147377242"/>
        </pc:sldMkLst>
      </pc:sldChg>
      <pc:sldChg chg="addSp delSp modSp new del modAnim">
        <pc:chgData name="Steven Deutsch" userId="0aabbb08-65fc-4d58-943c-1b30355c9053" providerId="ADAL" clId="{8137E92D-472E-4CE4-A3BD-D8B51D5A6381}" dt="2023-03-16T15:43:25.944" v="65" actId="47"/>
        <pc:sldMkLst>
          <pc:docMk/>
          <pc:sldMk cId="3133660957" sldId="2147377243"/>
        </pc:sldMkLst>
        <pc:spChg chg="add del mod">
          <ac:chgData name="Steven Deutsch" userId="0aabbb08-65fc-4d58-943c-1b30355c9053" providerId="ADAL" clId="{8137E92D-472E-4CE4-A3BD-D8B51D5A6381}" dt="2023-03-16T15:41:41.522" v="42"/>
          <ac:spMkLst>
            <pc:docMk/>
            <pc:sldMk cId="3133660957" sldId="2147377243"/>
            <ac:spMk id="5" creationId="{0C7ABDB8-A092-A8D7-F315-CDD2A345368E}"/>
          </ac:spMkLst>
        </pc:spChg>
        <pc:spChg chg="add del mod">
          <ac:chgData name="Steven Deutsch" userId="0aabbb08-65fc-4d58-943c-1b30355c9053" providerId="ADAL" clId="{8137E92D-472E-4CE4-A3BD-D8B51D5A6381}" dt="2023-03-16T15:41:41.522" v="42"/>
          <ac:spMkLst>
            <pc:docMk/>
            <pc:sldMk cId="3133660957" sldId="2147377243"/>
            <ac:spMk id="6" creationId="{3DB2C0F0-38FF-A613-6B32-A15D1A29D829}"/>
          </ac:spMkLst>
        </pc:spChg>
        <pc:spChg chg="add del mod">
          <ac:chgData name="Steven Deutsch" userId="0aabbb08-65fc-4d58-943c-1b30355c9053" providerId="ADAL" clId="{8137E92D-472E-4CE4-A3BD-D8B51D5A6381}" dt="2023-03-16T15:41:41.522" v="42"/>
          <ac:spMkLst>
            <pc:docMk/>
            <pc:sldMk cId="3133660957" sldId="2147377243"/>
            <ac:spMk id="7" creationId="{54907AF3-510A-A769-407C-AD11B5A8FB33}"/>
          </ac:spMkLst>
        </pc:spChg>
        <pc:spChg chg="add del mod">
          <ac:chgData name="Steven Deutsch" userId="0aabbb08-65fc-4d58-943c-1b30355c9053" providerId="ADAL" clId="{8137E92D-472E-4CE4-A3BD-D8B51D5A6381}" dt="2023-03-16T15:41:41.522" v="42"/>
          <ac:spMkLst>
            <pc:docMk/>
            <pc:sldMk cId="3133660957" sldId="2147377243"/>
            <ac:spMk id="8" creationId="{F838FC6F-6500-BCBB-A8DF-320DBE65E29F}"/>
          </ac:spMkLst>
        </pc:spChg>
        <pc:spChg chg="add del mod">
          <ac:chgData name="Steven Deutsch" userId="0aabbb08-65fc-4d58-943c-1b30355c9053" providerId="ADAL" clId="{8137E92D-472E-4CE4-A3BD-D8B51D5A6381}" dt="2023-03-16T15:41:41.522" v="42"/>
          <ac:spMkLst>
            <pc:docMk/>
            <pc:sldMk cId="3133660957" sldId="2147377243"/>
            <ac:spMk id="9" creationId="{B2C3F8AD-1B22-0941-3AFA-FD386039D724}"/>
          </ac:spMkLst>
        </pc:spChg>
        <pc:spChg chg="add del mod">
          <ac:chgData name="Steven Deutsch" userId="0aabbb08-65fc-4d58-943c-1b30355c9053" providerId="ADAL" clId="{8137E92D-472E-4CE4-A3BD-D8B51D5A6381}" dt="2023-03-16T15:41:41.522" v="42"/>
          <ac:spMkLst>
            <pc:docMk/>
            <pc:sldMk cId="3133660957" sldId="2147377243"/>
            <ac:spMk id="13" creationId="{757E0AC6-AC92-4705-158C-33182002A204}"/>
          </ac:spMkLst>
        </pc:spChg>
        <pc:spChg chg="add del mod">
          <ac:chgData name="Steven Deutsch" userId="0aabbb08-65fc-4d58-943c-1b30355c9053" providerId="ADAL" clId="{8137E92D-472E-4CE4-A3BD-D8B51D5A6381}" dt="2023-03-16T15:41:41.522" v="42"/>
          <ac:spMkLst>
            <pc:docMk/>
            <pc:sldMk cId="3133660957" sldId="2147377243"/>
            <ac:spMk id="16" creationId="{09DDC37B-70AC-EB86-DBBB-5C8E91243389}"/>
          </ac:spMkLst>
        </pc:spChg>
        <pc:spChg chg="add del mod">
          <ac:chgData name="Steven Deutsch" userId="0aabbb08-65fc-4d58-943c-1b30355c9053" providerId="ADAL" clId="{8137E92D-472E-4CE4-A3BD-D8B51D5A6381}" dt="2023-03-16T15:41:41.522" v="42"/>
          <ac:spMkLst>
            <pc:docMk/>
            <pc:sldMk cId="3133660957" sldId="2147377243"/>
            <ac:spMk id="17" creationId="{6E676FAF-6624-EF7B-1BC2-9CF1EC852338}"/>
          </ac:spMkLst>
        </pc:spChg>
        <pc:spChg chg="add del mod">
          <ac:chgData name="Steven Deutsch" userId="0aabbb08-65fc-4d58-943c-1b30355c9053" providerId="ADAL" clId="{8137E92D-472E-4CE4-A3BD-D8B51D5A6381}" dt="2023-03-16T15:41:41.522" v="42"/>
          <ac:spMkLst>
            <pc:docMk/>
            <pc:sldMk cId="3133660957" sldId="2147377243"/>
            <ac:spMk id="19" creationId="{98748BD5-8CE2-9543-A3C8-ABC6DAC2C534}"/>
          </ac:spMkLst>
        </pc:spChg>
        <pc:spChg chg="add del mod">
          <ac:chgData name="Steven Deutsch" userId="0aabbb08-65fc-4d58-943c-1b30355c9053" providerId="ADAL" clId="{8137E92D-472E-4CE4-A3BD-D8B51D5A6381}" dt="2023-03-16T15:41:41.522" v="42"/>
          <ac:spMkLst>
            <pc:docMk/>
            <pc:sldMk cId="3133660957" sldId="2147377243"/>
            <ac:spMk id="20" creationId="{A5780FE2-71B7-5C5F-64D9-3AE43B9955B4}"/>
          </ac:spMkLst>
        </pc:spChg>
        <pc:spChg chg="add del mod">
          <ac:chgData name="Steven Deutsch" userId="0aabbb08-65fc-4d58-943c-1b30355c9053" providerId="ADAL" clId="{8137E92D-472E-4CE4-A3BD-D8B51D5A6381}" dt="2023-03-16T15:41:41.522" v="42"/>
          <ac:spMkLst>
            <pc:docMk/>
            <pc:sldMk cId="3133660957" sldId="2147377243"/>
            <ac:spMk id="21" creationId="{DD6F6C9F-FB6E-611F-736B-DE3C7D39A830}"/>
          </ac:spMkLst>
        </pc:spChg>
        <pc:picChg chg="add del mod">
          <ac:chgData name="Steven Deutsch" userId="0aabbb08-65fc-4d58-943c-1b30355c9053" providerId="ADAL" clId="{8137E92D-472E-4CE4-A3BD-D8B51D5A6381}" dt="2023-03-16T15:41:41.522" v="42"/>
          <ac:picMkLst>
            <pc:docMk/>
            <pc:sldMk cId="3133660957" sldId="2147377243"/>
            <ac:picMk id="14" creationId="{FC5B82C7-1A84-13CD-EFAA-1A6770E24041}"/>
          </ac:picMkLst>
        </pc:picChg>
        <pc:picChg chg="add del mod">
          <ac:chgData name="Steven Deutsch" userId="0aabbb08-65fc-4d58-943c-1b30355c9053" providerId="ADAL" clId="{8137E92D-472E-4CE4-A3BD-D8B51D5A6381}" dt="2023-03-16T15:41:41.522" v="42"/>
          <ac:picMkLst>
            <pc:docMk/>
            <pc:sldMk cId="3133660957" sldId="2147377243"/>
            <ac:picMk id="15" creationId="{AF571FAE-44F2-7179-071A-370C8C8C1E69}"/>
          </ac:picMkLst>
        </pc:picChg>
        <pc:picChg chg="add del mod">
          <ac:chgData name="Steven Deutsch" userId="0aabbb08-65fc-4d58-943c-1b30355c9053" providerId="ADAL" clId="{8137E92D-472E-4CE4-A3BD-D8B51D5A6381}" dt="2023-03-16T15:41:41.522" v="42"/>
          <ac:picMkLst>
            <pc:docMk/>
            <pc:sldMk cId="3133660957" sldId="2147377243"/>
            <ac:picMk id="18" creationId="{9685DC21-1883-9A4F-851D-44703C8095D5}"/>
          </ac:picMkLst>
        </pc:picChg>
        <pc:cxnChg chg="add del mod">
          <ac:chgData name="Steven Deutsch" userId="0aabbb08-65fc-4d58-943c-1b30355c9053" providerId="ADAL" clId="{8137E92D-472E-4CE4-A3BD-D8B51D5A6381}" dt="2023-03-16T15:41:41.522" v="42"/>
          <ac:cxnSpMkLst>
            <pc:docMk/>
            <pc:sldMk cId="3133660957" sldId="2147377243"/>
            <ac:cxnSpMk id="10" creationId="{DE6F47E2-0685-5ABE-D626-DE1A1517092E}"/>
          </ac:cxnSpMkLst>
        </pc:cxnChg>
        <pc:cxnChg chg="add del mod">
          <ac:chgData name="Steven Deutsch" userId="0aabbb08-65fc-4d58-943c-1b30355c9053" providerId="ADAL" clId="{8137E92D-472E-4CE4-A3BD-D8B51D5A6381}" dt="2023-03-16T15:41:41.522" v="42"/>
          <ac:cxnSpMkLst>
            <pc:docMk/>
            <pc:sldMk cId="3133660957" sldId="2147377243"/>
            <ac:cxnSpMk id="11" creationId="{4E4B08DE-48EA-4CF6-217C-C6F8E2978885}"/>
          </ac:cxnSpMkLst>
        </pc:cxnChg>
        <pc:cxnChg chg="add del mod">
          <ac:chgData name="Steven Deutsch" userId="0aabbb08-65fc-4d58-943c-1b30355c9053" providerId="ADAL" clId="{8137E92D-472E-4CE4-A3BD-D8B51D5A6381}" dt="2023-03-16T15:41:41.522" v="42"/>
          <ac:cxnSpMkLst>
            <pc:docMk/>
            <pc:sldMk cId="3133660957" sldId="2147377243"/>
            <ac:cxnSpMk id="12" creationId="{FF6A9311-03A4-EF8D-F3D1-F365CDF3A2EE}"/>
          </ac:cxnSpMkLst>
        </pc:cxnChg>
      </pc:sldChg>
      <pc:sldChg chg="del">
        <pc:chgData name="Steven Deutsch" userId="0aabbb08-65fc-4d58-943c-1b30355c9053" providerId="ADAL" clId="{8137E92D-472E-4CE4-A3BD-D8B51D5A6381}" dt="2023-03-16T15:41:57.094" v="44" actId="47"/>
        <pc:sldMkLst>
          <pc:docMk/>
          <pc:sldMk cId="2210893356" sldId="2147377244"/>
        </pc:sldMkLst>
      </pc:sldChg>
      <pc:sldChg chg="del">
        <pc:chgData name="Steven Deutsch" userId="0aabbb08-65fc-4d58-943c-1b30355c9053" providerId="ADAL" clId="{8137E92D-472E-4CE4-A3BD-D8B51D5A6381}" dt="2023-03-16T15:44:03.300" v="70" actId="47"/>
        <pc:sldMkLst>
          <pc:docMk/>
          <pc:sldMk cId="4252291658" sldId="2147377245"/>
        </pc:sldMkLst>
      </pc:sldChg>
      <pc:sldChg chg="new">
        <pc:chgData name="Steven Deutsch" userId="0aabbb08-65fc-4d58-943c-1b30355c9053" providerId="ADAL" clId="{8137E92D-472E-4CE4-A3BD-D8B51D5A6381}" dt="2023-03-16T15:43:02.809" v="54" actId="680"/>
        <pc:sldMkLst>
          <pc:docMk/>
          <pc:sldMk cId="3311442850" sldId="2147377246"/>
        </pc:sldMkLst>
      </pc:sldChg>
      <pc:sldChg chg="new ord">
        <pc:chgData name="Steven Deutsch" userId="0aabbb08-65fc-4d58-943c-1b30355c9053" providerId="ADAL" clId="{8137E92D-472E-4CE4-A3BD-D8B51D5A6381}" dt="2023-03-16T15:43:12.981" v="61"/>
        <pc:sldMkLst>
          <pc:docMk/>
          <pc:sldMk cId="3838021073" sldId="2147377247"/>
        </pc:sldMkLst>
      </pc:sldChg>
      <pc:sldChg chg="new ord">
        <pc:chgData name="Steven Deutsch" userId="0aabbb08-65fc-4d58-943c-1b30355c9053" providerId="ADAL" clId="{8137E92D-472E-4CE4-A3BD-D8B51D5A6381}" dt="2023-03-16T15:43:14.543" v="63"/>
        <pc:sldMkLst>
          <pc:docMk/>
          <pc:sldMk cId="381232437" sldId="2147377248"/>
        </pc:sldMkLst>
      </pc:sldChg>
      <pc:sldChg chg="addSp delSp modSp new mod delAnim modAnim">
        <pc:chgData name="Steven Deutsch" userId="0aabbb08-65fc-4d58-943c-1b30355c9053" providerId="ADAL" clId="{8137E92D-472E-4CE4-A3BD-D8B51D5A6381}" dt="2023-03-16T16:11:33.796" v="406" actId="20577"/>
        <pc:sldMkLst>
          <pc:docMk/>
          <pc:sldMk cId="2045512056" sldId="2147377249"/>
        </pc:sldMkLst>
        <pc:spChg chg="mod">
          <ac:chgData name="Steven Deutsch" userId="0aabbb08-65fc-4d58-943c-1b30355c9053" providerId="ADAL" clId="{8137E92D-472E-4CE4-A3BD-D8B51D5A6381}" dt="2023-03-16T16:11:33.796" v="406" actId="20577"/>
          <ac:spMkLst>
            <pc:docMk/>
            <pc:sldMk cId="2045512056" sldId="2147377249"/>
            <ac:spMk id="2" creationId="{629D2242-A759-5FFC-1298-4F15FA80050E}"/>
          </ac:spMkLst>
        </pc:spChg>
        <pc:spChg chg="del mod">
          <ac:chgData name="Steven Deutsch" userId="0aabbb08-65fc-4d58-943c-1b30355c9053" providerId="ADAL" clId="{8137E92D-472E-4CE4-A3BD-D8B51D5A6381}" dt="2023-03-16T15:50:50.904" v="184" actId="478"/>
          <ac:spMkLst>
            <pc:docMk/>
            <pc:sldMk cId="2045512056" sldId="2147377249"/>
            <ac:spMk id="5" creationId="{88D8315D-41CA-5B93-F611-0BAE6541A73C}"/>
          </ac:spMkLst>
        </pc:spChg>
        <pc:spChg chg="add del mod">
          <ac:chgData name="Steven Deutsch" userId="0aabbb08-65fc-4d58-943c-1b30355c9053" providerId="ADAL" clId="{8137E92D-472E-4CE4-A3BD-D8B51D5A6381}" dt="2023-03-16T15:46:29.404" v="115" actId="478"/>
          <ac:spMkLst>
            <pc:docMk/>
            <pc:sldMk cId="2045512056" sldId="2147377249"/>
            <ac:spMk id="6" creationId="{9CE825D0-8133-0CCE-24A2-4F91A982B5AD}"/>
          </ac:spMkLst>
        </pc:spChg>
        <pc:spChg chg="add mod">
          <ac:chgData name="Steven Deutsch" userId="0aabbb08-65fc-4d58-943c-1b30355c9053" providerId="ADAL" clId="{8137E92D-472E-4CE4-A3BD-D8B51D5A6381}" dt="2023-03-16T15:51:24.220" v="192" actId="1076"/>
          <ac:spMkLst>
            <pc:docMk/>
            <pc:sldMk cId="2045512056" sldId="2147377249"/>
            <ac:spMk id="7" creationId="{B6F367B6-2D40-70E7-DB6C-F3A967AEB55E}"/>
          </ac:spMkLst>
        </pc:spChg>
        <pc:spChg chg="add mod">
          <ac:chgData name="Steven Deutsch" userId="0aabbb08-65fc-4d58-943c-1b30355c9053" providerId="ADAL" clId="{8137E92D-472E-4CE4-A3BD-D8B51D5A6381}" dt="2023-03-16T15:51:24.220" v="192" actId="1076"/>
          <ac:spMkLst>
            <pc:docMk/>
            <pc:sldMk cId="2045512056" sldId="2147377249"/>
            <ac:spMk id="8" creationId="{17F1736B-DDAF-DC0F-44D2-0A47D2FBD031}"/>
          </ac:spMkLst>
        </pc:spChg>
        <pc:spChg chg="add mod">
          <ac:chgData name="Steven Deutsch" userId="0aabbb08-65fc-4d58-943c-1b30355c9053" providerId="ADAL" clId="{8137E92D-472E-4CE4-A3BD-D8B51D5A6381}" dt="2023-03-16T15:51:24.220" v="192" actId="1076"/>
          <ac:spMkLst>
            <pc:docMk/>
            <pc:sldMk cId="2045512056" sldId="2147377249"/>
            <ac:spMk id="9" creationId="{C2D19B37-A33E-83AC-DA53-C52B4C20A806}"/>
          </ac:spMkLst>
        </pc:spChg>
        <pc:spChg chg="add del mod">
          <ac:chgData name="Steven Deutsch" userId="0aabbb08-65fc-4d58-943c-1b30355c9053" providerId="ADAL" clId="{8137E92D-472E-4CE4-A3BD-D8B51D5A6381}" dt="2023-03-16T15:46:22.610" v="113" actId="478"/>
          <ac:spMkLst>
            <pc:docMk/>
            <pc:sldMk cId="2045512056" sldId="2147377249"/>
            <ac:spMk id="10" creationId="{D1666B05-1B3E-8E0F-AF2D-F20F85BB1284}"/>
          </ac:spMkLst>
        </pc:spChg>
        <pc:spChg chg="add del mod">
          <ac:chgData name="Steven Deutsch" userId="0aabbb08-65fc-4d58-943c-1b30355c9053" providerId="ADAL" clId="{8137E92D-472E-4CE4-A3BD-D8B51D5A6381}" dt="2023-03-16T15:46:20.138" v="112" actId="478"/>
          <ac:spMkLst>
            <pc:docMk/>
            <pc:sldMk cId="2045512056" sldId="2147377249"/>
            <ac:spMk id="14" creationId="{94183AEA-5A4A-0583-E71F-B9ADF6BEE626}"/>
          </ac:spMkLst>
        </pc:spChg>
        <pc:spChg chg="add del mod">
          <ac:chgData name="Steven Deutsch" userId="0aabbb08-65fc-4d58-943c-1b30355c9053" providerId="ADAL" clId="{8137E92D-472E-4CE4-A3BD-D8B51D5A6381}" dt="2023-03-16T15:46:29.404" v="115" actId="478"/>
          <ac:spMkLst>
            <pc:docMk/>
            <pc:sldMk cId="2045512056" sldId="2147377249"/>
            <ac:spMk id="17" creationId="{5BFDB834-4560-39BC-9C21-7CECA1CA1563}"/>
          </ac:spMkLst>
        </pc:spChg>
        <pc:spChg chg="add del mod">
          <ac:chgData name="Steven Deutsch" userId="0aabbb08-65fc-4d58-943c-1b30355c9053" providerId="ADAL" clId="{8137E92D-472E-4CE4-A3BD-D8B51D5A6381}" dt="2023-03-16T15:46:31.682" v="116" actId="478"/>
          <ac:spMkLst>
            <pc:docMk/>
            <pc:sldMk cId="2045512056" sldId="2147377249"/>
            <ac:spMk id="18" creationId="{53658EAE-1736-5125-267F-196835102B66}"/>
          </ac:spMkLst>
        </pc:spChg>
        <pc:spChg chg="add mod">
          <ac:chgData name="Steven Deutsch" userId="0aabbb08-65fc-4d58-943c-1b30355c9053" providerId="ADAL" clId="{8137E92D-472E-4CE4-A3BD-D8B51D5A6381}" dt="2023-03-16T15:51:24.220" v="192" actId="1076"/>
          <ac:spMkLst>
            <pc:docMk/>
            <pc:sldMk cId="2045512056" sldId="2147377249"/>
            <ac:spMk id="20" creationId="{67AAA1C2-D7EF-ECFB-7F9F-4FA0A4A197F0}"/>
          </ac:spMkLst>
        </pc:spChg>
        <pc:spChg chg="add mod">
          <ac:chgData name="Steven Deutsch" userId="0aabbb08-65fc-4d58-943c-1b30355c9053" providerId="ADAL" clId="{8137E92D-472E-4CE4-A3BD-D8B51D5A6381}" dt="2023-03-16T15:51:24.220" v="192" actId="1076"/>
          <ac:spMkLst>
            <pc:docMk/>
            <pc:sldMk cId="2045512056" sldId="2147377249"/>
            <ac:spMk id="21" creationId="{61FEEC0F-3C2A-798F-B496-FF3B1B243006}"/>
          </ac:spMkLst>
        </pc:spChg>
        <pc:spChg chg="add mod">
          <ac:chgData name="Steven Deutsch" userId="0aabbb08-65fc-4d58-943c-1b30355c9053" providerId="ADAL" clId="{8137E92D-472E-4CE4-A3BD-D8B51D5A6381}" dt="2023-03-16T15:51:24.220" v="192" actId="1076"/>
          <ac:spMkLst>
            <pc:docMk/>
            <pc:sldMk cId="2045512056" sldId="2147377249"/>
            <ac:spMk id="22" creationId="{7DDC7EE5-9729-E355-F1A7-30C5CBDF90AA}"/>
          </ac:spMkLst>
        </pc:spChg>
        <pc:spChg chg="add del mod">
          <ac:chgData name="Steven Deutsch" userId="0aabbb08-65fc-4d58-943c-1b30355c9053" providerId="ADAL" clId="{8137E92D-472E-4CE4-A3BD-D8B51D5A6381}" dt="2023-03-16T15:51:14.171" v="191"/>
          <ac:spMkLst>
            <pc:docMk/>
            <pc:sldMk cId="2045512056" sldId="2147377249"/>
            <ac:spMk id="30" creationId="{0A7C2BE3-B772-4585-F4A0-65359C483634}"/>
          </ac:spMkLst>
        </pc:spChg>
        <pc:spChg chg="add del mod">
          <ac:chgData name="Steven Deutsch" userId="0aabbb08-65fc-4d58-943c-1b30355c9053" providerId="ADAL" clId="{8137E92D-472E-4CE4-A3BD-D8B51D5A6381}" dt="2023-03-16T15:51:01.683" v="190"/>
          <ac:spMkLst>
            <pc:docMk/>
            <pc:sldMk cId="2045512056" sldId="2147377249"/>
            <ac:spMk id="31" creationId="{6DC6F387-C979-93F2-B464-CB2998669472}"/>
          </ac:spMkLst>
        </pc:spChg>
        <pc:picChg chg="add mod">
          <ac:chgData name="Steven Deutsch" userId="0aabbb08-65fc-4d58-943c-1b30355c9053" providerId="ADAL" clId="{8137E92D-472E-4CE4-A3BD-D8B51D5A6381}" dt="2023-03-16T15:51:24.220" v="192" actId="1076"/>
          <ac:picMkLst>
            <pc:docMk/>
            <pc:sldMk cId="2045512056" sldId="2147377249"/>
            <ac:picMk id="15" creationId="{E8588DCD-58E4-A8AC-1BDF-6EAD96BF5F3A}"/>
          </ac:picMkLst>
        </pc:picChg>
        <pc:picChg chg="add del mod">
          <ac:chgData name="Steven Deutsch" userId="0aabbb08-65fc-4d58-943c-1b30355c9053" providerId="ADAL" clId="{8137E92D-472E-4CE4-A3BD-D8B51D5A6381}" dt="2023-03-16T15:46:20.138" v="112" actId="478"/>
          <ac:picMkLst>
            <pc:docMk/>
            <pc:sldMk cId="2045512056" sldId="2147377249"/>
            <ac:picMk id="16" creationId="{5015679F-C20C-F392-D09F-17215F2477AA}"/>
          </ac:picMkLst>
        </pc:picChg>
        <pc:picChg chg="add del mod">
          <ac:chgData name="Steven Deutsch" userId="0aabbb08-65fc-4d58-943c-1b30355c9053" providerId="ADAL" clId="{8137E92D-472E-4CE4-A3BD-D8B51D5A6381}" dt="2023-03-16T15:46:22.610" v="113" actId="478"/>
          <ac:picMkLst>
            <pc:docMk/>
            <pc:sldMk cId="2045512056" sldId="2147377249"/>
            <ac:picMk id="19" creationId="{18E3FE09-87EB-6C3A-51AC-9704D24D3130}"/>
          </ac:picMkLst>
        </pc:picChg>
        <pc:cxnChg chg="add mod ord">
          <ac:chgData name="Steven Deutsch" userId="0aabbb08-65fc-4d58-943c-1b30355c9053" providerId="ADAL" clId="{8137E92D-472E-4CE4-A3BD-D8B51D5A6381}" dt="2023-03-16T15:51:24.220" v="192" actId="1076"/>
          <ac:cxnSpMkLst>
            <pc:docMk/>
            <pc:sldMk cId="2045512056" sldId="2147377249"/>
            <ac:cxnSpMk id="11" creationId="{0DC6DF0B-4003-4C15-CE5C-F52521132AF1}"/>
          </ac:cxnSpMkLst>
        </pc:cxnChg>
        <pc:cxnChg chg="add mod ord">
          <ac:chgData name="Steven Deutsch" userId="0aabbb08-65fc-4d58-943c-1b30355c9053" providerId="ADAL" clId="{8137E92D-472E-4CE4-A3BD-D8B51D5A6381}" dt="2023-03-16T15:51:24.220" v="192" actId="1076"/>
          <ac:cxnSpMkLst>
            <pc:docMk/>
            <pc:sldMk cId="2045512056" sldId="2147377249"/>
            <ac:cxnSpMk id="12" creationId="{659F0C12-050E-6DBD-C2D4-35BE53349B95}"/>
          </ac:cxnSpMkLst>
        </pc:cxnChg>
        <pc:cxnChg chg="add mod ord">
          <ac:chgData name="Steven Deutsch" userId="0aabbb08-65fc-4d58-943c-1b30355c9053" providerId="ADAL" clId="{8137E92D-472E-4CE4-A3BD-D8B51D5A6381}" dt="2023-03-16T15:51:24.220" v="192" actId="1076"/>
          <ac:cxnSpMkLst>
            <pc:docMk/>
            <pc:sldMk cId="2045512056" sldId="2147377249"/>
            <ac:cxnSpMk id="13" creationId="{EEDB2B2C-5F62-0F70-EA62-8C0AD0DF0C37}"/>
          </ac:cxnSpMkLst>
        </pc:cxnChg>
        <pc:cxnChg chg="add del mod">
          <ac:chgData name="Steven Deutsch" userId="0aabbb08-65fc-4d58-943c-1b30355c9053" providerId="ADAL" clId="{8137E92D-472E-4CE4-A3BD-D8B51D5A6381}" dt="2023-03-16T15:47:26.826" v="148" actId="478"/>
          <ac:cxnSpMkLst>
            <pc:docMk/>
            <pc:sldMk cId="2045512056" sldId="2147377249"/>
            <ac:cxnSpMk id="26" creationId="{3DE0D8C7-7F3C-145E-F208-D67422F1665C}"/>
          </ac:cxnSpMkLst>
        </pc:cxnChg>
      </pc:sldChg>
      <pc:sldChg chg="modSp add del mod">
        <pc:chgData name="Steven Deutsch" userId="0aabbb08-65fc-4d58-943c-1b30355c9053" providerId="ADAL" clId="{8137E92D-472E-4CE4-A3BD-D8B51D5A6381}" dt="2023-03-16T15:51:27.872" v="193" actId="47"/>
        <pc:sldMkLst>
          <pc:docMk/>
          <pc:sldMk cId="1246671720" sldId="2147377250"/>
        </pc:sldMkLst>
        <pc:spChg chg="mod">
          <ac:chgData name="Steven Deutsch" userId="0aabbb08-65fc-4d58-943c-1b30355c9053" providerId="ADAL" clId="{8137E92D-472E-4CE4-A3BD-D8B51D5A6381}" dt="2023-03-16T15:50:44.800" v="183"/>
          <ac:spMkLst>
            <pc:docMk/>
            <pc:sldMk cId="1246671720" sldId="2147377250"/>
            <ac:spMk id="5" creationId="{E1DE2FE2-3C5C-B3EF-F7C8-1F400E3B2399}"/>
          </ac:spMkLst>
        </pc:spChg>
      </pc:sldChg>
      <pc:sldChg chg="addSp delSp modSp add del mod delAnim">
        <pc:chgData name="Steven Deutsch" userId="0aabbb08-65fc-4d58-943c-1b30355c9053" providerId="ADAL" clId="{8137E92D-472E-4CE4-A3BD-D8B51D5A6381}" dt="2023-03-16T15:52:34.083" v="204" actId="47"/>
        <pc:sldMkLst>
          <pc:docMk/>
          <pc:sldMk cId="1643488602" sldId="2147377250"/>
        </pc:sldMkLst>
        <pc:spChg chg="add del mod">
          <ac:chgData name="Steven Deutsch" userId="0aabbb08-65fc-4d58-943c-1b30355c9053" providerId="ADAL" clId="{8137E92D-472E-4CE4-A3BD-D8B51D5A6381}" dt="2023-03-16T15:51:53.434" v="196" actId="478"/>
          <ac:spMkLst>
            <pc:docMk/>
            <pc:sldMk cId="1643488602" sldId="2147377250"/>
            <ac:spMk id="6" creationId="{CE1BB9A3-183A-0C78-CE07-97A97175A449}"/>
          </ac:spMkLst>
        </pc:spChg>
        <pc:spChg chg="del">
          <ac:chgData name="Steven Deutsch" userId="0aabbb08-65fc-4d58-943c-1b30355c9053" providerId="ADAL" clId="{8137E92D-472E-4CE4-A3BD-D8B51D5A6381}" dt="2023-03-16T15:51:49.844" v="195" actId="478"/>
          <ac:spMkLst>
            <pc:docMk/>
            <pc:sldMk cId="1643488602" sldId="2147377250"/>
            <ac:spMk id="7" creationId="{B6F367B6-2D40-70E7-DB6C-F3A967AEB55E}"/>
          </ac:spMkLst>
        </pc:spChg>
        <pc:spChg chg="del">
          <ac:chgData name="Steven Deutsch" userId="0aabbb08-65fc-4d58-943c-1b30355c9053" providerId="ADAL" clId="{8137E92D-472E-4CE4-A3BD-D8B51D5A6381}" dt="2023-03-16T15:51:49.844" v="195" actId="478"/>
          <ac:spMkLst>
            <pc:docMk/>
            <pc:sldMk cId="1643488602" sldId="2147377250"/>
            <ac:spMk id="8" creationId="{17F1736B-DDAF-DC0F-44D2-0A47D2FBD031}"/>
          </ac:spMkLst>
        </pc:spChg>
        <pc:spChg chg="del">
          <ac:chgData name="Steven Deutsch" userId="0aabbb08-65fc-4d58-943c-1b30355c9053" providerId="ADAL" clId="{8137E92D-472E-4CE4-A3BD-D8B51D5A6381}" dt="2023-03-16T15:51:49.844" v="195" actId="478"/>
          <ac:spMkLst>
            <pc:docMk/>
            <pc:sldMk cId="1643488602" sldId="2147377250"/>
            <ac:spMk id="9" creationId="{C2D19B37-A33E-83AC-DA53-C52B4C20A806}"/>
          </ac:spMkLst>
        </pc:spChg>
        <pc:spChg chg="add del mod">
          <ac:chgData name="Steven Deutsch" userId="0aabbb08-65fc-4d58-943c-1b30355c9053" providerId="ADAL" clId="{8137E92D-472E-4CE4-A3BD-D8B51D5A6381}" dt="2023-03-16T15:52:03.472" v="198"/>
          <ac:spMkLst>
            <pc:docMk/>
            <pc:sldMk cId="1643488602" sldId="2147377250"/>
            <ac:spMk id="10" creationId="{4191FE42-F829-9A96-2FDD-A5AF3AC86F46}"/>
          </ac:spMkLst>
        </pc:spChg>
        <pc:spChg chg="add del mod">
          <ac:chgData name="Steven Deutsch" userId="0aabbb08-65fc-4d58-943c-1b30355c9053" providerId="ADAL" clId="{8137E92D-472E-4CE4-A3BD-D8B51D5A6381}" dt="2023-03-16T15:52:03.472" v="198"/>
          <ac:spMkLst>
            <pc:docMk/>
            <pc:sldMk cId="1643488602" sldId="2147377250"/>
            <ac:spMk id="14" creationId="{5EAE3ABD-11EF-885B-CDD9-1623797FB01F}"/>
          </ac:spMkLst>
        </pc:spChg>
        <pc:spChg chg="add del mod">
          <ac:chgData name="Steven Deutsch" userId="0aabbb08-65fc-4d58-943c-1b30355c9053" providerId="ADAL" clId="{8137E92D-472E-4CE4-A3BD-D8B51D5A6381}" dt="2023-03-16T15:52:03.472" v="198"/>
          <ac:spMkLst>
            <pc:docMk/>
            <pc:sldMk cId="1643488602" sldId="2147377250"/>
            <ac:spMk id="16" creationId="{135B0F96-DC02-C45E-9C4B-51E7E5683D45}"/>
          </ac:spMkLst>
        </pc:spChg>
        <pc:spChg chg="add del mod">
          <ac:chgData name="Steven Deutsch" userId="0aabbb08-65fc-4d58-943c-1b30355c9053" providerId="ADAL" clId="{8137E92D-472E-4CE4-A3BD-D8B51D5A6381}" dt="2023-03-16T15:52:03.472" v="198"/>
          <ac:spMkLst>
            <pc:docMk/>
            <pc:sldMk cId="1643488602" sldId="2147377250"/>
            <ac:spMk id="17" creationId="{F1797D7E-F44F-3B8E-EBC4-C5B25FB78F7A}"/>
          </ac:spMkLst>
        </pc:spChg>
        <pc:spChg chg="add del mod">
          <ac:chgData name="Steven Deutsch" userId="0aabbb08-65fc-4d58-943c-1b30355c9053" providerId="ADAL" clId="{8137E92D-472E-4CE4-A3BD-D8B51D5A6381}" dt="2023-03-16T15:52:03.472" v="198"/>
          <ac:spMkLst>
            <pc:docMk/>
            <pc:sldMk cId="1643488602" sldId="2147377250"/>
            <ac:spMk id="18" creationId="{A27511E6-4CC7-2165-7176-A37038EB8B02}"/>
          </ac:spMkLst>
        </pc:spChg>
        <pc:spChg chg="add del mod">
          <ac:chgData name="Steven Deutsch" userId="0aabbb08-65fc-4d58-943c-1b30355c9053" providerId="ADAL" clId="{8137E92D-472E-4CE4-A3BD-D8B51D5A6381}" dt="2023-03-16T15:52:03.472" v="198"/>
          <ac:spMkLst>
            <pc:docMk/>
            <pc:sldMk cId="1643488602" sldId="2147377250"/>
            <ac:spMk id="19" creationId="{7B58A024-AFB1-17D1-B08B-B88687569B15}"/>
          </ac:spMkLst>
        </pc:spChg>
        <pc:spChg chg="del">
          <ac:chgData name="Steven Deutsch" userId="0aabbb08-65fc-4d58-943c-1b30355c9053" providerId="ADAL" clId="{8137E92D-472E-4CE4-A3BD-D8B51D5A6381}" dt="2023-03-16T15:51:49.844" v="195" actId="478"/>
          <ac:spMkLst>
            <pc:docMk/>
            <pc:sldMk cId="1643488602" sldId="2147377250"/>
            <ac:spMk id="20" creationId="{67AAA1C2-D7EF-ECFB-7F9F-4FA0A4A197F0}"/>
          </ac:spMkLst>
        </pc:spChg>
        <pc:spChg chg="del">
          <ac:chgData name="Steven Deutsch" userId="0aabbb08-65fc-4d58-943c-1b30355c9053" providerId="ADAL" clId="{8137E92D-472E-4CE4-A3BD-D8B51D5A6381}" dt="2023-03-16T15:51:49.844" v="195" actId="478"/>
          <ac:spMkLst>
            <pc:docMk/>
            <pc:sldMk cId="1643488602" sldId="2147377250"/>
            <ac:spMk id="21" creationId="{61FEEC0F-3C2A-798F-B496-FF3B1B243006}"/>
          </ac:spMkLst>
        </pc:spChg>
        <pc:spChg chg="del">
          <ac:chgData name="Steven Deutsch" userId="0aabbb08-65fc-4d58-943c-1b30355c9053" providerId="ADAL" clId="{8137E92D-472E-4CE4-A3BD-D8B51D5A6381}" dt="2023-03-16T15:51:49.844" v="195" actId="478"/>
          <ac:spMkLst>
            <pc:docMk/>
            <pc:sldMk cId="1643488602" sldId="2147377250"/>
            <ac:spMk id="22" creationId="{7DDC7EE5-9729-E355-F1A7-30C5CBDF90AA}"/>
          </ac:spMkLst>
        </pc:spChg>
        <pc:spChg chg="add del mod">
          <ac:chgData name="Steven Deutsch" userId="0aabbb08-65fc-4d58-943c-1b30355c9053" providerId="ADAL" clId="{8137E92D-472E-4CE4-A3BD-D8B51D5A6381}" dt="2023-03-16T15:52:03.472" v="198"/>
          <ac:spMkLst>
            <pc:docMk/>
            <pc:sldMk cId="1643488602" sldId="2147377250"/>
            <ac:spMk id="23" creationId="{22E1D751-EB8F-DCC7-046E-7D137C00DEF6}"/>
          </ac:spMkLst>
        </pc:spChg>
        <pc:spChg chg="add del mod">
          <ac:chgData name="Steven Deutsch" userId="0aabbb08-65fc-4d58-943c-1b30355c9053" providerId="ADAL" clId="{8137E92D-472E-4CE4-A3BD-D8B51D5A6381}" dt="2023-03-16T15:52:03.472" v="198"/>
          <ac:spMkLst>
            <pc:docMk/>
            <pc:sldMk cId="1643488602" sldId="2147377250"/>
            <ac:spMk id="24" creationId="{473495C2-F7A6-2F80-683D-070056F248B7}"/>
          </ac:spMkLst>
        </pc:spChg>
        <pc:spChg chg="add del mod">
          <ac:chgData name="Steven Deutsch" userId="0aabbb08-65fc-4d58-943c-1b30355c9053" providerId="ADAL" clId="{8137E92D-472E-4CE4-A3BD-D8B51D5A6381}" dt="2023-03-16T15:52:03.472" v="198"/>
          <ac:spMkLst>
            <pc:docMk/>
            <pc:sldMk cId="1643488602" sldId="2147377250"/>
            <ac:spMk id="25" creationId="{D87DEAA8-F91B-B554-2E87-9D8408CA9598}"/>
          </ac:spMkLst>
        </pc:spChg>
        <pc:spChg chg="add del mod">
          <ac:chgData name="Steven Deutsch" userId="0aabbb08-65fc-4d58-943c-1b30355c9053" providerId="ADAL" clId="{8137E92D-472E-4CE4-A3BD-D8B51D5A6381}" dt="2023-03-16T15:52:03.472" v="198"/>
          <ac:spMkLst>
            <pc:docMk/>
            <pc:sldMk cId="1643488602" sldId="2147377250"/>
            <ac:spMk id="26" creationId="{12EA34DF-CA85-6E55-9693-01AC4F7A12E7}"/>
          </ac:spMkLst>
        </pc:spChg>
        <pc:spChg chg="add del mod">
          <ac:chgData name="Steven Deutsch" userId="0aabbb08-65fc-4d58-943c-1b30355c9053" providerId="ADAL" clId="{8137E92D-472E-4CE4-A3BD-D8B51D5A6381}" dt="2023-03-16T15:52:03.472" v="198"/>
          <ac:spMkLst>
            <pc:docMk/>
            <pc:sldMk cId="1643488602" sldId="2147377250"/>
            <ac:spMk id="27" creationId="{4879693F-CFFE-8EA0-6A41-DB7D22C490A5}"/>
          </ac:spMkLst>
        </pc:spChg>
        <pc:spChg chg="add del mod">
          <ac:chgData name="Steven Deutsch" userId="0aabbb08-65fc-4d58-943c-1b30355c9053" providerId="ADAL" clId="{8137E92D-472E-4CE4-A3BD-D8B51D5A6381}" dt="2023-03-16T15:52:03.472" v="198"/>
          <ac:spMkLst>
            <pc:docMk/>
            <pc:sldMk cId="1643488602" sldId="2147377250"/>
            <ac:spMk id="28" creationId="{4828D494-F2A4-4641-E5FA-834E9B19E202}"/>
          </ac:spMkLst>
        </pc:spChg>
        <pc:spChg chg="add del mod">
          <ac:chgData name="Steven Deutsch" userId="0aabbb08-65fc-4d58-943c-1b30355c9053" providerId="ADAL" clId="{8137E92D-472E-4CE4-A3BD-D8B51D5A6381}" dt="2023-03-16T15:52:03.472" v="198"/>
          <ac:spMkLst>
            <pc:docMk/>
            <pc:sldMk cId="1643488602" sldId="2147377250"/>
            <ac:spMk id="29" creationId="{21BF8839-B454-0591-7C6B-1E1C09FFFDF8}"/>
          </ac:spMkLst>
        </pc:spChg>
        <pc:spChg chg="del">
          <ac:chgData name="Steven Deutsch" userId="0aabbb08-65fc-4d58-943c-1b30355c9053" providerId="ADAL" clId="{8137E92D-472E-4CE4-A3BD-D8B51D5A6381}" dt="2023-03-16T15:51:49.844" v="195" actId="478"/>
          <ac:spMkLst>
            <pc:docMk/>
            <pc:sldMk cId="1643488602" sldId="2147377250"/>
            <ac:spMk id="30" creationId="{0A7C2BE3-B772-4585-F4A0-65359C483634}"/>
          </ac:spMkLst>
        </pc:spChg>
        <pc:spChg chg="add del mod">
          <ac:chgData name="Steven Deutsch" userId="0aabbb08-65fc-4d58-943c-1b30355c9053" providerId="ADAL" clId="{8137E92D-472E-4CE4-A3BD-D8B51D5A6381}" dt="2023-03-16T15:52:03.472" v="198"/>
          <ac:spMkLst>
            <pc:docMk/>
            <pc:sldMk cId="1643488602" sldId="2147377250"/>
            <ac:spMk id="31" creationId="{B0C0F778-2393-0050-A6C7-718C35FC1DC3}"/>
          </ac:spMkLst>
        </pc:spChg>
        <pc:spChg chg="add del mod">
          <ac:chgData name="Steven Deutsch" userId="0aabbb08-65fc-4d58-943c-1b30355c9053" providerId="ADAL" clId="{8137E92D-472E-4CE4-A3BD-D8B51D5A6381}" dt="2023-03-16T15:52:03.472" v="198"/>
          <ac:spMkLst>
            <pc:docMk/>
            <pc:sldMk cId="1643488602" sldId="2147377250"/>
            <ac:spMk id="32" creationId="{CF146326-2798-6E11-F52A-240729BD5FDC}"/>
          </ac:spMkLst>
        </pc:spChg>
        <pc:spChg chg="add del mod">
          <ac:chgData name="Steven Deutsch" userId="0aabbb08-65fc-4d58-943c-1b30355c9053" providerId="ADAL" clId="{8137E92D-472E-4CE4-A3BD-D8B51D5A6381}" dt="2023-03-16T15:52:03.472" v="198"/>
          <ac:spMkLst>
            <pc:docMk/>
            <pc:sldMk cId="1643488602" sldId="2147377250"/>
            <ac:spMk id="33" creationId="{2ED0630A-171F-CE4C-9449-159D3D8EE305}"/>
          </ac:spMkLst>
        </pc:spChg>
        <pc:spChg chg="add del mod">
          <ac:chgData name="Steven Deutsch" userId="0aabbb08-65fc-4d58-943c-1b30355c9053" providerId="ADAL" clId="{8137E92D-472E-4CE4-A3BD-D8B51D5A6381}" dt="2023-03-16T15:52:03.472" v="198"/>
          <ac:spMkLst>
            <pc:docMk/>
            <pc:sldMk cId="1643488602" sldId="2147377250"/>
            <ac:spMk id="34" creationId="{FCB74E5F-47AC-3ACE-42B1-C7D736A9E297}"/>
          </ac:spMkLst>
        </pc:spChg>
        <pc:spChg chg="add del mod">
          <ac:chgData name="Steven Deutsch" userId="0aabbb08-65fc-4d58-943c-1b30355c9053" providerId="ADAL" clId="{8137E92D-472E-4CE4-A3BD-D8B51D5A6381}" dt="2023-03-16T15:52:03.472" v="198"/>
          <ac:spMkLst>
            <pc:docMk/>
            <pc:sldMk cId="1643488602" sldId="2147377250"/>
            <ac:spMk id="35" creationId="{6DC13075-E0E8-CEA9-E3D8-AD5088E9EA05}"/>
          </ac:spMkLst>
        </pc:spChg>
        <pc:spChg chg="add del mod">
          <ac:chgData name="Steven Deutsch" userId="0aabbb08-65fc-4d58-943c-1b30355c9053" providerId="ADAL" clId="{8137E92D-472E-4CE4-A3BD-D8B51D5A6381}" dt="2023-03-16T15:52:03.472" v="198"/>
          <ac:spMkLst>
            <pc:docMk/>
            <pc:sldMk cId="1643488602" sldId="2147377250"/>
            <ac:spMk id="36" creationId="{4B569717-1AAC-68F7-5821-FEF211AE234B}"/>
          </ac:spMkLst>
        </pc:spChg>
        <pc:spChg chg="add del mod">
          <ac:chgData name="Steven Deutsch" userId="0aabbb08-65fc-4d58-943c-1b30355c9053" providerId="ADAL" clId="{8137E92D-472E-4CE4-A3BD-D8B51D5A6381}" dt="2023-03-16T15:52:03.472" v="198"/>
          <ac:spMkLst>
            <pc:docMk/>
            <pc:sldMk cId="1643488602" sldId="2147377250"/>
            <ac:spMk id="37" creationId="{862A12F9-0E78-1929-3944-E51A384AE8A6}"/>
          </ac:spMkLst>
        </pc:spChg>
        <pc:spChg chg="add del mod">
          <ac:chgData name="Steven Deutsch" userId="0aabbb08-65fc-4d58-943c-1b30355c9053" providerId="ADAL" clId="{8137E92D-472E-4CE4-A3BD-D8B51D5A6381}" dt="2023-03-16T15:52:03.472" v="198"/>
          <ac:spMkLst>
            <pc:docMk/>
            <pc:sldMk cId="1643488602" sldId="2147377250"/>
            <ac:spMk id="38" creationId="{E55A543D-C3EB-2B07-FFE0-85CCEE1D4ABB}"/>
          </ac:spMkLst>
        </pc:spChg>
        <pc:spChg chg="add del mod">
          <ac:chgData name="Steven Deutsch" userId="0aabbb08-65fc-4d58-943c-1b30355c9053" providerId="ADAL" clId="{8137E92D-472E-4CE4-A3BD-D8B51D5A6381}" dt="2023-03-16T15:52:03.472" v="198"/>
          <ac:spMkLst>
            <pc:docMk/>
            <pc:sldMk cId="1643488602" sldId="2147377250"/>
            <ac:spMk id="39" creationId="{F98DBDB1-39A9-609D-6924-312F2097331D}"/>
          </ac:spMkLst>
        </pc:spChg>
        <pc:spChg chg="add del mod">
          <ac:chgData name="Steven Deutsch" userId="0aabbb08-65fc-4d58-943c-1b30355c9053" providerId="ADAL" clId="{8137E92D-472E-4CE4-A3BD-D8B51D5A6381}" dt="2023-03-16T15:52:03.472" v="198"/>
          <ac:spMkLst>
            <pc:docMk/>
            <pc:sldMk cId="1643488602" sldId="2147377250"/>
            <ac:spMk id="40" creationId="{EACD6681-AAB2-80E1-4442-D9620FFE2B58}"/>
          </ac:spMkLst>
        </pc:spChg>
        <pc:spChg chg="add del mod">
          <ac:chgData name="Steven Deutsch" userId="0aabbb08-65fc-4d58-943c-1b30355c9053" providerId="ADAL" clId="{8137E92D-472E-4CE4-A3BD-D8B51D5A6381}" dt="2023-03-16T15:52:03.472" v="198"/>
          <ac:spMkLst>
            <pc:docMk/>
            <pc:sldMk cId="1643488602" sldId="2147377250"/>
            <ac:spMk id="41" creationId="{E282E596-0C48-8F46-CBF2-ACBEA64F1B81}"/>
          </ac:spMkLst>
        </pc:spChg>
        <pc:spChg chg="add del mod">
          <ac:chgData name="Steven Deutsch" userId="0aabbb08-65fc-4d58-943c-1b30355c9053" providerId="ADAL" clId="{8137E92D-472E-4CE4-A3BD-D8B51D5A6381}" dt="2023-03-16T15:52:03.472" v="198"/>
          <ac:spMkLst>
            <pc:docMk/>
            <pc:sldMk cId="1643488602" sldId="2147377250"/>
            <ac:spMk id="42" creationId="{121C8236-B88D-8FAC-6B78-5D2F4E70E2FA}"/>
          </ac:spMkLst>
        </pc:spChg>
        <pc:spChg chg="add del mod">
          <ac:chgData name="Steven Deutsch" userId="0aabbb08-65fc-4d58-943c-1b30355c9053" providerId="ADAL" clId="{8137E92D-472E-4CE4-A3BD-D8B51D5A6381}" dt="2023-03-16T15:52:03.472" v="198"/>
          <ac:spMkLst>
            <pc:docMk/>
            <pc:sldMk cId="1643488602" sldId="2147377250"/>
            <ac:spMk id="43" creationId="{31110608-EF65-A134-8D35-31DC0506EDE9}"/>
          </ac:spMkLst>
        </pc:spChg>
        <pc:spChg chg="add del mod">
          <ac:chgData name="Steven Deutsch" userId="0aabbb08-65fc-4d58-943c-1b30355c9053" providerId="ADAL" clId="{8137E92D-472E-4CE4-A3BD-D8B51D5A6381}" dt="2023-03-16T15:52:03.472" v="198"/>
          <ac:spMkLst>
            <pc:docMk/>
            <pc:sldMk cId="1643488602" sldId="2147377250"/>
            <ac:spMk id="44" creationId="{C4A69C33-0A0D-4750-08FC-9370328A4E5F}"/>
          </ac:spMkLst>
        </pc:spChg>
        <pc:spChg chg="add del mod">
          <ac:chgData name="Steven Deutsch" userId="0aabbb08-65fc-4d58-943c-1b30355c9053" providerId="ADAL" clId="{8137E92D-472E-4CE4-A3BD-D8B51D5A6381}" dt="2023-03-16T15:52:03.472" v="198"/>
          <ac:spMkLst>
            <pc:docMk/>
            <pc:sldMk cId="1643488602" sldId="2147377250"/>
            <ac:spMk id="45" creationId="{D713905E-3D38-218F-2A84-D8C8EE777B6A}"/>
          </ac:spMkLst>
        </pc:spChg>
        <pc:spChg chg="add del mod">
          <ac:chgData name="Steven Deutsch" userId="0aabbb08-65fc-4d58-943c-1b30355c9053" providerId="ADAL" clId="{8137E92D-472E-4CE4-A3BD-D8B51D5A6381}" dt="2023-03-16T15:52:03.472" v="198"/>
          <ac:spMkLst>
            <pc:docMk/>
            <pc:sldMk cId="1643488602" sldId="2147377250"/>
            <ac:spMk id="46" creationId="{F9A45F30-54FC-A923-1E2E-42A394EEBEB4}"/>
          </ac:spMkLst>
        </pc:spChg>
        <pc:spChg chg="add del mod">
          <ac:chgData name="Steven Deutsch" userId="0aabbb08-65fc-4d58-943c-1b30355c9053" providerId="ADAL" clId="{8137E92D-472E-4CE4-A3BD-D8B51D5A6381}" dt="2023-03-16T15:52:03.472" v="198"/>
          <ac:spMkLst>
            <pc:docMk/>
            <pc:sldMk cId="1643488602" sldId="2147377250"/>
            <ac:spMk id="47" creationId="{311B8997-C709-59AE-0B00-ACE7215025F1}"/>
          </ac:spMkLst>
        </pc:spChg>
        <pc:spChg chg="add del mod">
          <ac:chgData name="Steven Deutsch" userId="0aabbb08-65fc-4d58-943c-1b30355c9053" providerId="ADAL" clId="{8137E92D-472E-4CE4-A3BD-D8B51D5A6381}" dt="2023-03-16T15:52:03.472" v="198"/>
          <ac:spMkLst>
            <pc:docMk/>
            <pc:sldMk cId="1643488602" sldId="2147377250"/>
            <ac:spMk id="48" creationId="{995C568A-1E9C-8F0B-B638-4993EE36E901}"/>
          </ac:spMkLst>
        </pc:spChg>
        <pc:spChg chg="add del mod">
          <ac:chgData name="Steven Deutsch" userId="0aabbb08-65fc-4d58-943c-1b30355c9053" providerId="ADAL" clId="{8137E92D-472E-4CE4-A3BD-D8B51D5A6381}" dt="2023-03-16T15:52:03.472" v="198"/>
          <ac:spMkLst>
            <pc:docMk/>
            <pc:sldMk cId="1643488602" sldId="2147377250"/>
            <ac:spMk id="49" creationId="{17A779CA-7312-A739-FB82-4D657666C07F}"/>
          </ac:spMkLst>
        </pc:spChg>
        <pc:spChg chg="add del mod">
          <ac:chgData name="Steven Deutsch" userId="0aabbb08-65fc-4d58-943c-1b30355c9053" providerId="ADAL" clId="{8137E92D-472E-4CE4-A3BD-D8B51D5A6381}" dt="2023-03-16T15:52:03.472" v="198"/>
          <ac:spMkLst>
            <pc:docMk/>
            <pc:sldMk cId="1643488602" sldId="2147377250"/>
            <ac:spMk id="50" creationId="{6B83DD67-6540-AE10-7118-AD992F530700}"/>
          </ac:spMkLst>
        </pc:spChg>
        <pc:spChg chg="add del mod">
          <ac:chgData name="Steven Deutsch" userId="0aabbb08-65fc-4d58-943c-1b30355c9053" providerId="ADAL" clId="{8137E92D-472E-4CE4-A3BD-D8B51D5A6381}" dt="2023-03-16T15:52:03.472" v="198"/>
          <ac:spMkLst>
            <pc:docMk/>
            <pc:sldMk cId="1643488602" sldId="2147377250"/>
            <ac:spMk id="51" creationId="{D458683C-18AE-71C8-843D-D75A7588D4EF}"/>
          </ac:spMkLst>
        </pc:spChg>
        <pc:spChg chg="add del mod">
          <ac:chgData name="Steven Deutsch" userId="0aabbb08-65fc-4d58-943c-1b30355c9053" providerId="ADAL" clId="{8137E92D-472E-4CE4-A3BD-D8B51D5A6381}" dt="2023-03-16T15:52:14.687" v="200"/>
          <ac:spMkLst>
            <pc:docMk/>
            <pc:sldMk cId="1643488602" sldId="2147377250"/>
            <ac:spMk id="52" creationId="{C7186055-F8C5-2F1F-FB7A-87AC58B15EB0}"/>
          </ac:spMkLst>
        </pc:spChg>
        <pc:spChg chg="add del mod">
          <ac:chgData name="Steven Deutsch" userId="0aabbb08-65fc-4d58-943c-1b30355c9053" providerId="ADAL" clId="{8137E92D-472E-4CE4-A3BD-D8B51D5A6381}" dt="2023-03-16T15:52:14.687" v="200"/>
          <ac:spMkLst>
            <pc:docMk/>
            <pc:sldMk cId="1643488602" sldId="2147377250"/>
            <ac:spMk id="53" creationId="{B44909D8-999F-528A-7417-F6823933DD1E}"/>
          </ac:spMkLst>
        </pc:spChg>
        <pc:spChg chg="add del mod">
          <ac:chgData name="Steven Deutsch" userId="0aabbb08-65fc-4d58-943c-1b30355c9053" providerId="ADAL" clId="{8137E92D-472E-4CE4-A3BD-D8B51D5A6381}" dt="2023-03-16T15:52:14.687" v="200"/>
          <ac:spMkLst>
            <pc:docMk/>
            <pc:sldMk cId="1643488602" sldId="2147377250"/>
            <ac:spMk id="54" creationId="{1AE8074C-820A-CC67-B36D-B0F069E40E71}"/>
          </ac:spMkLst>
        </pc:spChg>
        <pc:spChg chg="add del mod">
          <ac:chgData name="Steven Deutsch" userId="0aabbb08-65fc-4d58-943c-1b30355c9053" providerId="ADAL" clId="{8137E92D-472E-4CE4-A3BD-D8B51D5A6381}" dt="2023-03-16T15:52:14.687" v="200"/>
          <ac:spMkLst>
            <pc:docMk/>
            <pc:sldMk cId="1643488602" sldId="2147377250"/>
            <ac:spMk id="55" creationId="{AFD8FA9C-4BDE-8511-AE2F-78755D031B09}"/>
          </ac:spMkLst>
        </pc:spChg>
        <pc:spChg chg="add del mod">
          <ac:chgData name="Steven Deutsch" userId="0aabbb08-65fc-4d58-943c-1b30355c9053" providerId="ADAL" clId="{8137E92D-472E-4CE4-A3BD-D8B51D5A6381}" dt="2023-03-16T15:52:14.687" v="200"/>
          <ac:spMkLst>
            <pc:docMk/>
            <pc:sldMk cId="1643488602" sldId="2147377250"/>
            <ac:spMk id="56" creationId="{0DE7566C-089B-6AC3-88EE-3888219C27BA}"/>
          </ac:spMkLst>
        </pc:spChg>
        <pc:spChg chg="add del mod">
          <ac:chgData name="Steven Deutsch" userId="0aabbb08-65fc-4d58-943c-1b30355c9053" providerId="ADAL" clId="{8137E92D-472E-4CE4-A3BD-D8B51D5A6381}" dt="2023-03-16T15:52:14.687" v="200"/>
          <ac:spMkLst>
            <pc:docMk/>
            <pc:sldMk cId="1643488602" sldId="2147377250"/>
            <ac:spMk id="57" creationId="{3C2C91E0-843D-4A5E-50CA-2389D5DF03D9}"/>
          </ac:spMkLst>
        </pc:spChg>
        <pc:spChg chg="add del mod">
          <ac:chgData name="Steven Deutsch" userId="0aabbb08-65fc-4d58-943c-1b30355c9053" providerId="ADAL" clId="{8137E92D-472E-4CE4-A3BD-D8B51D5A6381}" dt="2023-03-16T15:52:14.687" v="200"/>
          <ac:spMkLst>
            <pc:docMk/>
            <pc:sldMk cId="1643488602" sldId="2147377250"/>
            <ac:spMk id="58" creationId="{82E7AEFF-2DCA-C024-DD13-5153C970939B}"/>
          </ac:spMkLst>
        </pc:spChg>
        <pc:spChg chg="add del mod">
          <ac:chgData name="Steven Deutsch" userId="0aabbb08-65fc-4d58-943c-1b30355c9053" providerId="ADAL" clId="{8137E92D-472E-4CE4-A3BD-D8B51D5A6381}" dt="2023-03-16T15:52:14.687" v="200"/>
          <ac:spMkLst>
            <pc:docMk/>
            <pc:sldMk cId="1643488602" sldId="2147377250"/>
            <ac:spMk id="59" creationId="{AAF3C696-3542-4C58-8A00-52A06BFB566D}"/>
          </ac:spMkLst>
        </pc:spChg>
        <pc:spChg chg="add del mod">
          <ac:chgData name="Steven Deutsch" userId="0aabbb08-65fc-4d58-943c-1b30355c9053" providerId="ADAL" clId="{8137E92D-472E-4CE4-A3BD-D8B51D5A6381}" dt="2023-03-16T15:52:14.687" v="200"/>
          <ac:spMkLst>
            <pc:docMk/>
            <pc:sldMk cId="1643488602" sldId="2147377250"/>
            <ac:spMk id="60" creationId="{4E14B6C6-E42E-4183-5FEA-86FAC0316D72}"/>
          </ac:spMkLst>
        </pc:spChg>
        <pc:spChg chg="add del mod">
          <ac:chgData name="Steven Deutsch" userId="0aabbb08-65fc-4d58-943c-1b30355c9053" providerId="ADAL" clId="{8137E92D-472E-4CE4-A3BD-D8B51D5A6381}" dt="2023-03-16T15:52:14.687" v="200"/>
          <ac:spMkLst>
            <pc:docMk/>
            <pc:sldMk cId="1643488602" sldId="2147377250"/>
            <ac:spMk id="61" creationId="{D531397F-8EB3-8946-EB6A-8EAD5BED3F77}"/>
          </ac:spMkLst>
        </pc:spChg>
        <pc:spChg chg="add del mod">
          <ac:chgData name="Steven Deutsch" userId="0aabbb08-65fc-4d58-943c-1b30355c9053" providerId="ADAL" clId="{8137E92D-472E-4CE4-A3BD-D8B51D5A6381}" dt="2023-03-16T15:52:14.687" v="200"/>
          <ac:spMkLst>
            <pc:docMk/>
            <pc:sldMk cId="1643488602" sldId="2147377250"/>
            <ac:spMk id="62" creationId="{CBEE6E41-9BAD-2A4B-284E-8A7D233AB121}"/>
          </ac:spMkLst>
        </pc:spChg>
        <pc:spChg chg="add del mod">
          <ac:chgData name="Steven Deutsch" userId="0aabbb08-65fc-4d58-943c-1b30355c9053" providerId="ADAL" clId="{8137E92D-472E-4CE4-A3BD-D8B51D5A6381}" dt="2023-03-16T15:52:14.687" v="200"/>
          <ac:spMkLst>
            <pc:docMk/>
            <pc:sldMk cId="1643488602" sldId="2147377250"/>
            <ac:spMk id="63" creationId="{D117B0E2-70FC-AEBD-E287-4B35915B983C}"/>
          </ac:spMkLst>
        </pc:spChg>
        <pc:spChg chg="add del mod">
          <ac:chgData name="Steven Deutsch" userId="0aabbb08-65fc-4d58-943c-1b30355c9053" providerId="ADAL" clId="{8137E92D-472E-4CE4-A3BD-D8B51D5A6381}" dt="2023-03-16T15:52:14.687" v="200"/>
          <ac:spMkLst>
            <pc:docMk/>
            <pc:sldMk cId="1643488602" sldId="2147377250"/>
            <ac:spMk id="64" creationId="{B9033BCB-90BE-B902-1928-C05153399F4A}"/>
          </ac:spMkLst>
        </pc:spChg>
        <pc:spChg chg="add del mod">
          <ac:chgData name="Steven Deutsch" userId="0aabbb08-65fc-4d58-943c-1b30355c9053" providerId="ADAL" clId="{8137E92D-472E-4CE4-A3BD-D8B51D5A6381}" dt="2023-03-16T15:52:14.687" v="200"/>
          <ac:spMkLst>
            <pc:docMk/>
            <pc:sldMk cId="1643488602" sldId="2147377250"/>
            <ac:spMk id="65" creationId="{F9C8F314-D61D-770F-3CEE-D93BF48D0A05}"/>
          </ac:spMkLst>
        </pc:spChg>
        <pc:spChg chg="add del mod">
          <ac:chgData name="Steven Deutsch" userId="0aabbb08-65fc-4d58-943c-1b30355c9053" providerId="ADAL" clId="{8137E92D-472E-4CE4-A3BD-D8B51D5A6381}" dt="2023-03-16T15:52:14.687" v="200"/>
          <ac:spMkLst>
            <pc:docMk/>
            <pc:sldMk cId="1643488602" sldId="2147377250"/>
            <ac:spMk id="66" creationId="{9D201E1C-0A2A-E6F3-0E6B-351F3FA47D61}"/>
          </ac:spMkLst>
        </pc:spChg>
        <pc:spChg chg="add del mod">
          <ac:chgData name="Steven Deutsch" userId="0aabbb08-65fc-4d58-943c-1b30355c9053" providerId="ADAL" clId="{8137E92D-472E-4CE4-A3BD-D8B51D5A6381}" dt="2023-03-16T15:52:14.687" v="200"/>
          <ac:spMkLst>
            <pc:docMk/>
            <pc:sldMk cId="1643488602" sldId="2147377250"/>
            <ac:spMk id="67" creationId="{8EE977AC-8B3C-5653-00E4-14A8568AE3CC}"/>
          </ac:spMkLst>
        </pc:spChg>
        <pc:spChg chg="add del mod">
          <ac:chgData name="Steven Deutsch" userId="0aabbb08-65fc-4d58-943c-1b30355c9053" providerId="ADAL" clId="{8137E92D-472E-4CE4-A3BD-D8B51D5A6381}" dt="2023-03-16T15:52:14.687" v="200"/>
          <ac:spMkLst>
            <pc:docMk/>
            <pc:sldMk cId="1643488602" sldId="2147377250"/>
            <ac:spMk id="68" creationId="{49AAFC2E-E877-2E42-9924-E0F675A8A1BF}"/>
          </ac:spMkLst>
        </pc:spChg>
        <pc:spChg chg="add del mod">
          <ac:chgData name="Steven Deutsch" userId="0aabbb08-65fc-4d58-943c-1b30355c9053" providerId="ADAL" clId="{8137E92D-472E-4CE4-A3BD-D8B51D5A6381}" dt="2023-03-16T15:52:14.687" v="200"/>
          <ac:spMkLst>
            <pc:docMk/>
            <pc:sldMk cId="1643488602" sldId="2147377250"/>
            <ac:spMk id="69" creationId="{FF6494E9-91EB-66E7-E683-66880125977E}"/>
          </ac:spMkLst>
        </pc:spChg>
        <pc:spChg chg="add del mod">
          <ac:chgData name="Steven Deutsch" userId="0aabbb08-65fc-4d58-943c-1b30355c9053" providerId="ADAL" clId="{8137E92D-472E-4CE4-A3BD-D8B51D5A6381}" dt="2023-03-16T15:52:14.687" v="200"/>
          <ac:spMkLst>
            <pc:docMk/>
            <pc:sldMk cId="1643488602" sldId="2147377250"/>
            <ac:spMk id="70" creationId="{EBE196E7-510C-0279-3561-85F19C316050}"/>
          </ac:spMkLst>
        </pc:spChg>
        <pc:spChg chg="add del mod">
          <ac:chgData name="Steven Deutsch" userId="0aabbb08-65fc-4d58-943c-1b30355c9053" providerId="ADAL" clId="{8137E92D-472E-4CE4-A3BD-D8B51D5A6381}" dt="2023-03-16T15:52:14.687" v="200"/>
          <ac:spMkLst>
            <pc:docMk/>
            <pc:sldMk cId="1643488602" sldId="2147377250"/>
            <ac:spMk id="71" creationId="{CBB0BF27-FCD3-D7A5-5823-9F2064C5C7A8}"/>
          </ac:spMkLst>
        </pc:spChg>
        <pc:spChg chg="add del mod">
          <ac:chgData name="Steven Deutsch" userId="0aabbb08-65fc-4d58-943c-1b30355c9053" providerId="ADAL" clId="{8137E92D-472E-4CE4-A3BD-D8B51D5A6381}" dt="2023-03-16T15:52:14.687" v="200"/>
          <ac:spMkLst>
            <pc:docMk/>
            <pc:sldMk cId="1643488602" sldId="2147377250"/>
            <ac:spMk id="72" creationId="{03D9EF4B-05B2-C7B5-C4A9-EF978411A00F}"/>
          </ac:spMkLst>
        </pc:spChg>
        <pc:spChg chg="add del mod">
          <ac:chgData name="Steven Deutsch" userId="0aabbb08-65fc-4d58-943c-1b30355c9053" providerId="ADAL" clId="{8137E92D-472E-4CE4-A3BD-D8B51D5A6381}" dt="2023-03-16T15:52:14.687" v="200"/>
          <ac:spMkLst>
            <pc:docMk/>
            <pc:sldMk cId="1643488602" sldId="2147377250"/>
            <ac:spMk id="73" creationId="{C5F84ADD-774E-B3AF-45E1-B190E6E326F8}"/>
          </ac:spMkLst>
        </pc:spChg>
        <pc:spChg chg="add del mod">
          <ac:chgData name="Steven Deutsch" userId="0aabbb08-65fc-4d58-943c-1b30355c9053" providerId="ADAL" clId="{8137E92D-472E-4CE4-A3BD-D8B51D5A6381}" dt="2023-03-16T15:52:14.687" v="200"/>
          <ac:spMkLst>
            <pc:docMk/>
            <pc:sldMk cId="1643488602" sldId="2147377250"/>
            <ac:spMk id="74" creationId="{2D567AB4-189D-7285-F467-F471717FB8B3}"/>
          </ac:spMkLst>
        </pc:spChg>
        <pc:spChg chg="add del mod">
          <ac:chgData name="Steven Deutsch" userId="0aabbb08-65fc-4d58-943c-1b30355c9053" providerId="ADAL" clId="{8137E92D-472E-4CE4-A3BD-D8B51D5A6381}" dt="2023-03-16T15:52:14.687" v="200"/>
          <ac:spMkLst>
            <pc:docMk/>
            <pc:sldMk cId="1643488602" sldId="2147377250"/>
            <ac:spMk id="75" creationId="{200B1D6E-877D-68B1-57B7-BF77F0A2E466}"/>
          </ac:spMkLst>
        </pc:spChg>
        <pc:spChg chg="add del mod">
          <ac:chgData name="Steven Deutsch" userId="0aabbb08-65fc-4d58-943c-1b30355c9053" providerId="ADAL" clId="{8137E92D-472E-4CE4-A3BD-D8B51D5A6381}" dt="2023-03-16T15:52:14.687" v="200"/>
          <ac:spMkLst>
            <pc:docMk/>
            <pc:sldMk cId="1643488602" sldId="2147377250"/>
            <ac:spMk id="76" creationId="{7EFCABAF-DAC7-EFCA-FE71-546568EFAF3C}"/>
          </ac:spMkLst>
        </pc:spChg>
        <pc:spChg chg="add del mod">
          <ac:chgData name="Steven Deutsch" userId="0aabbb08-65fc-4d58-943c-1b30355c9053" providerId="ADAL" clId="{8137E92D-472E-4CE4-A3BD-D8B51D5A6381}" dt="2023-03-16T15:52:14.687" v="200"/>
          <ac:spMkLst>
            <pc:docMk/>
            <pc:sldMk cId="1643488602" sldId="2147377250"/>
            <ac:spMk id="77" creationId="{CFC11AFB-ACF8-797D-C6E1-46C075E17D41}"/>
          </ac:spMkLst>
        </pc:spChg>
        <pc:spChg chg="add del mod">
          <ac:chgData name="Steven Deutsch" userId="0aabbb08-65fc-4d58-943c-1b30355c9053" providerId="ADAL" clId="{8137E92D-472E-4CE4-A3BD-D8B51D5A6381}" dt="2023-03-16T15:52:14.687" v="200"/>
          <ac:spMkLst>
            <pc:docMk/>
            <pc:sldMk cId="1643488602" sldId="2147377250"/>
            <ac:spMk id="78" creationId="{75C378E8-9CC4-021D-DEB6-B975E94C1534}"/>
          </ac:spMkLst>
        </pc:spChg>
        <pc:spChg chg="add del mod">
          <ac:chgData name="Steven Deutsch" userId="0aabbb08-65fc-4d58-943c-1b30355c9053" providerId="ADAL" clId="{8137E92D-472E-4CE4-A3BD-D8B51D5A6381}" dt="2023-03-16T15:52:14.687" v="200"/>
          <ac:spMkLst>
            <pc:docMk/>
            <pc:sldMk cId="1643488602" sldId="2147377250"/>
            <ac:spMk id="79" creationId="{E263EF19-E006-9873-2102-D4030B786F31}"/>
          </ac:spMkLst>
        </pc:spChg>
        <pc:spChg chg="add del mod">
          <ac:chgData name="Steven Deutsch" userId="0aabbb08-65fc-4d58-943c-1b30355c9053" providerId="ADAL" clId="{8137E92D-472E-4CE4-A3BD-D8B51D5A6381}" dt="2023-03-16T15:52:14.687" v="200"/>
          <ac:spMkLst>
            <pc:docMk/>
            <pc:sldMk cId="1643488602" sldId="2147377250"/>
            <ac:spMk id="80" creationId="{402ABD99-5220-F39B-C9B4-E146E83D8D58}"/>
          </ac:spMkLst>
        </pc:spChg>
        <pc:spChg chg="add del mod">
          <ac:chgData name="Steven Deutsch" userId="0aabbb08-65fc-4d58-943c-1b30355c9053" providerId="ADAL" clId="{8137E92D-472E-4CE4-A3BD-D8B51D5A6381}" dt="2023-03-16T15:52:14.687" v="200"/>
          <ac:spMkLst>
            <pc:docMk/>
            <pc:sldMk cId="1643488602" sldId="2147377250"/>
            <ac:spMk id="81" creationId="{DB6E32F3-E9C1-4968-13B0-F5E51FFE4934}"/>
          </ac:spMkLst>
        </pc:spChg>
        <pc:spChg chg="add del mod">
          <ac:chgData name="Steven Deutsch" userId="0aabbb08-65fc-4d58-943c-1b30355c9053" providerId="ADAL" clId="{8137E92D-472E-4CE4-A3BD-D8B51D5A6381}" dt="2023-03-16T15:52:14.687" v="200"/>
          <ac:spMkLst>
            <pc:docMk/>
            <pc:sldMk cId="1643488602" sldId="2147377250"/>
            <ac:spMk id="82" creationId="{676C789D-15E9-A7E7-44EE-C4D93B8B53F7}"/>
          </ac:spMkLst>
        </pc:spChg>
        <pc:spChg chg="add del mod">
          <ac:chgData name="Steven Deutsch" userId="0aabbb08-65fc-4d58-943c-1b30355c9053" providerId="ADAL" clId="{8137E92D-472E-4CE4-A3BD-D8B51D5A6381}" dt="2023-03-16T15:52:14.687" v="200"/>
          <ac:spMkLst>
            <pc:docMk/>
            <pc:sldMk cId="1643488602" sldId="2147377250"/>
            <ac:spMk id="83" creationId="{E0802248-9290-9FBE-0521-EA680EA3F5D9}"/>
          </ac:spMkLst>
        </pc:spChg>
        <pc:spChg chg="add del mod">
          <ac:chgData name="Steven Deutsch" userId="0aabbb08-65fc-4d58-943c-1b30355c9053" providerId="ADAL" clId="{8137E92D-472E-4CE4-A3BD-D8B51D5A6381}" dt="2023-03-16T15:52:14.687" v="200"/>
          <ac:spMkLst>
            <pc:docMk/>
            <pc:sldMk cId="1643488602" sldId="2147377250"/>
            <ac:spMk id="84" creationId="{3D961494-E149-64C0-C1ED-F340814717B3}"/>
          </ac:spMkLst>
        </pc:spChg>
        <pc:spChg chg="add del mod">
          <ac:chgData name="Steven Deutsch" userId="0aabbb08-65fc-4d58-943c-1b30355c9053" providerId="ADAL" clId="{8137E92D-472E-4CE4-A3BD-D8B51D5A6381}" dt="2023-03-16T15:52:14.687" v="200"/>
          <ac:spMkLst>
            <pc:docMk/>
            <pc:sldMk cId="1643488602" sldId="2147377250"/>
            <ac:spMk id="85" creationId="{71C7A520-A204-404E-D5C3-952AB2AA9E4E}"/>
          </ac:spMkLst>
        </pc:spChg>
        <pc:picChg chg="del">
          <ac:chgData name="Steven Deutsch" userId="0aabbb08-65fc-4d58-943c-1b30355c9053" providerId="ADAL" clId="{8137E92D-472E-4CE4-A3BD-D8B51D5A6381}" dt="2023-03-16T15:51:49.844" v="195" actId="478"/>
          <ac:picMkLst>
            <pc:docMk/>
            <pc:sldMk cId="1643488602" sldId="2147377250"/>
            <ac:picMk id="15" creationId="{E8588DCD-58E4-A8AC-1BDF-6EAD96BF5F3A}"/>
          </ac:picMkLst>
        </pc:picChg>
        <pc:cxnChg chg="del">
          <ac:chgData name="Steven Deutsch" userId="0aabbb08-65fc-4d58-943c-1b30355c9053" providerId="ADAL" clId="{8137E92D-472E-4CE4-A3BD-D8B51D5A6381}" dt="2023-03-16T15:51:49.844" v="195" actId="478"/>
          <ac:cxnSpMkLst>
            <pc:docMk/>
            <pc:sldMk cId="1643488602" sldId="2147377250"/>
            <ac:cxnSpMk id="11" creationId="{0DC6DF0B-4003-4C15-CE5C-F52521132AF1}"/>
          </ac:cxnSpMkLst>
        </pc:cxnChg>
        <pc:cxnChg chg="del">
          <ac:chgData name="Steven Deutsch" userId="0aabbb08-65fc-4d58-943c-1b30355c9053" providerId="ADAL" clId="{8137E92D-472E-4CE4-A3BD-D8B51D5A6381}" dt="2023-03-16T15:51:49.844" v="195" actId="478"/>
          <ac:cxnSpMkLst>
            <pc:docMk/>
            <pc:sldMk cId="1643488602" sldId="2147377250"/>
            <ac:cxnSpMk id="12" creationId="{659F0C12-050E-6DBD-C2D4-35BE53349B95}"/>
          </ac:cxnSpMkLst>
        </pc:cxnChg>
        <pc:cxnChg chg="del">
          <ac:chgData name="Steven Deutsch" userId="0aabbb08-65fc-4d58-943c-1b30355c9053" providerId="ADAL" clId="{8137E92D-472E-4CE4-A3BD-D8B51D5A6381}" dt="2023-03-16T15:51:49.844" v="195" actId="478"/>
          <ac:cxnSpMkLst>
            <pc:docMk/>
            <pc:sldMk cId="1643488602" sldId="2147377250"/>
            <ac:cxnSpMk id="13" creationId="{EEDB2B2C-5F62-0F70-EA62-8C0AD0DF0C37}"/>
          </ac:cxnSpMkLst>
        </pc:cxnChg>
      </pc:sldChg>
      <pc:sldChg chg="delSp modSp new mod">
        <pc:chgData name="Steven Deutsch" userId="0aabbb08-65fc-4d58-943c-1b30355c9053" providerId="ADAL" clId="{8137E92D-472E-4CE4-A3BD-D8B51D5A6381}" dt="2023-03-16T16:11:19.412" v="400" actId="20577"/>
        <pc:sldMkLst>
          <pc:docMk/>
          <pc:sldMk cId="3559032167" sldId="2147377250"/>
        </pc:sldMkLst>
        <pc:spChg chg="mod">
          <ac:chgData name="Steven Deutsch" userId="0aabbb08-65fc-4d58-943c-1b30355c9053" providerId="ADAL" clId="{8137E92D-472E-4CE4-A3BD-D8B51D5A6381}" dt="2023-03-16T16:11:19.412" v="400" actId="20577"/>
          <ac:spMkLst>
            <pc:docMk/>
            <pc:sldMk cId="3559032167" sldId="2147377250"/>
            <ac:spMk id="2" creationId="{B20ED8CA-D12E-C686-851F-841CB79536A6}"/>
          </ac:spMkLst>
        </pc:spChg>
        <pc:spChg chg="del">
          <ac:chgData name="Steven Deutsch" userId="0aabbb08-65fc-4d58-943c-1b30355c9053" providerId="ADAL" clId="{8137E92D-472E-4CE4-A3BD-D8B51D5A6381}" dt="2023-03-16T16:00:15.068" v="247" actId="478"/>
          <ac:spMkLst>
            <pc:docMk/>
            <pc:sldMk cId="3559032167" sldId="2147377250"/>
            <ac:spMk id="5" creationId="{D943DAEE-DBBC-25C5-5F65-74071CA97CBE}"/>
          </ac:spMkLst>
        </pc:spChg>
      </pc:sldChg>
      <pc:sldChg chg="modSp mod">
        <pc:chgData name="Steven Deutsch" userId="0aabbb08-65fc-4d58-943c-1b30355c9053" providerId="ADAL" clId="{8137E92D-472E-4CE4-A3BD-D8B51D5A6381}" dt="2023-03-16T16:04:17.851" v="304" actId="20577"/>
        <pc:sldMkLst>
          <pc:docMk/>
          <pc:sldMk cId="4254876548" sldId="2147377251"/>
        </pc:sldMkLst>
        <pc:spChg chg="mod">
          <ac:chgData name="Steven Deutsch" userId="0aabbb08-65fc-4d58-943c-1b30355c9053" providerId="ADAL" clId="{8137E92D-472E-4CE4-A3BD-D8B51D5A6381}" dt="2023-03-16T16:04:17.851" v="304" actId="20577"/>
          <ac:spMkLst>
            <pc:docMk/>
            <pc:sldMk cId="4254876548" sldId="2147377251"/>
            <ac:spMk id="7" creationId="{59085860-2603-F26C-4B43-B22A840D0D1D}"/>
          </ac:spMkLst>
        </pc:spChg>
      </pc:sldChg>
      <pc:sldChg chg="add">
        <pc:chgData name="Steven Deutsch" userId="0aabbb08-65fc-4d58-943c-1b30355c9053" providerId="ADAL" clId="{8137E92D-472E-4CE4-A3BD-D8B51D5A6381}" dt="2023-03-16T16:04:31.204" v="306"/>
        <pc:sldMkLst>
          <pc:docMk/>
          <pc:sldMk cId="3990367665" sldId="2147377252"/>
        </pc:sldMkLst>
      </pc:sldChg>
      <pc:sldChg chg="add">
        <pc:chgData name="Steven Deutsch" userId="0aabbb08-65fc-4d58-943c-1b30355c9053" providerId="ADAL" clId="{8137E92D-472E-4CE4-A3BD-D8B51D5A6381}" dt="2023-03-16T16:05:07.494" v="321"/>
        <pc:sldMkLst>
          <pc:docMk/>
          <pc:sldMk cId="3925621927" sldId="2147377253"/>
        </pc:sldMkLst>
      </pc:sldChg>
      <pc:sldChg chg="modSp add mod">
        <pc:chgData name="Steven Deutsch" userId="0aabbb08-65fc-4d58-943c-1b30355c9053" providerId="ADAL" clId="{8137E92D-472E-4CE4-A3BD-D8B51D5A6381}" dt="2023-03-16T16:07:16.637" v="351" actId="20577"/>
        <pc:sldMkLst>
          <pc:docMk/>
          <pc:sldMk cId="2691682320" sldId="2147377254"/>
        </pc:sldMkLst>
        <pc:spChg chg="mod">
          <ac:chgData name="Steven Deutsch" userId="0aabbb08-65fc-4d58-943c-1b30355c9053" providerId="ADAL" clId="{8137E92D-472E-4CE4-A3BD-D8B51D5A6381}" dt="2023-03-16T16:07:16.637" v="351" actId="20577"/>
          <ac:spMkLst>
            <pc:docMk/>
            <pc:sldMk cId="2691682320" sldId="2147377254"/>
            <ac:spMk id="2" creationId="{6C081695-AEC6-AB2B-BC6F-502FF28FE959}"/>
          </ac:spMkLst>
        </pc:spChg>
        <pc:spChg chg="mod">
          <ac:chgData name="Steven Deutsch" userId="0aabbb08-65fc-4d58-943c-1b30355c9053" providerId="ADAL" clId="{8137E92D-472E-4CE4-A3BD-D8B51D5A6381}" dt="2023-03-16T16:07:11.068" v="347" actId="20577"/>
          <ac:spMkLst>
            <pc:docMk/>
            <pc:sldMk cId="2691682320" sldId="2147377254"/>
            <ac:spMk id="4" creationId="{40619EAA-A5C8-41FD-58B2-7A422249AA7A}"/>
          </ac:spMkLst>
        </pc:spChg>
      </pc:sldChg>
      <pc:sldChg chg="addSp modSp add mod modAnim">
        <pc:chgData name="Steven Deutsch" userId="0aabbb08-65fc-4d58-943c-1b30355c9053" providerId="ADAL" clId="{8137E92D-472E-4CE4-A3BD-D8B51D5A6381}" dt="2023-03-16T16:12:45.963" v="425" actId="20577"/>
        <pc:sldMkLst>
          <pc:docMk/>
          <pc:sldMk cId="1663228764" sldId="2147377255"/>
        </pc:sldMkLst>
        <pc:spChg chg="mod">
          <ac:chgData name="Steven Deutsch" userId="0aabbb08-65fc-4d58-943c-1b30355c9053" providerId="ADAL" clId="{8137E92D-472E-4CE4-A3BD-D8B51D5A6381}" dt="2023-03-16T16:12:45.963" v="425" actId="20577"/>
          <ac:spMkLst>
            <pc:docMk/>
            <pc:sldMk cId="1663228764" sldId="2147377255"/>
            <ac:spMk id="2" creationId="{B20ED8CA-D12E-C686-851F-841CB79536A6}"/>
          </ac:spMkLst>
        </pc:spChg>
        <pc:spChg chg="add mod">
          <ac:chgData name="Steven Deutsch" userId="0aabbb08-65fc-4d58-943c-1b30355c9053" providerId="ADAL" clId="{8137E92D-472E-4CE4-A3BD-D8B51D5A6381}" dt="2023-03-16T16:09:01.092" v="378"/>
          <ac:spMkLst>
            <pc:docMk/>
            <pc:sldMk cId="1663228764" sldId="2147377255"/>
            <ac:spMk id="5" creationId="{9DDE838F-082B-EA6A-9568-5CDF4D7A0E5B}"/>
          </ac:spMkLst>
        </pc:spChg>
        <pc:spChg chg="add mod">
          <ac:chgData name="Steven Deutsch" userId="0aabbb08-65fc-4d58-943c-1b30355c9053" providerId="ADAL" clId="{8137E92D-472E-4CE4-A3BD-D8B51D5A6381}" dt="2023-03-16T16:09:44.276" v="382" actId="208"/>
          <ac:spMkLst>
            <pc:docMk/>
            <pc:sldMk cId="1663228764" sldId="2147377255"/>
            <ac:spMk id="6" creationId="{BBF49074-946A-9849-DED1-DEB6742B3669}"/>
          </ac:spMkLst>
        </pc:spChg>
        <pc:spChg chg="add mod">
          <ac:chgData name="Steven Deutsch" userId="0aabbb08-65fc-4d58-943c-1b30355c9053" providerId="ADAL" clId="{8137E92D-472E-4CE4-A3BD-D8B51D5A6381}" dt="2023-03-16T16:09:01.092" v="378"/>
          <ac:spMkLst>
            <pc:docMk/>
            <pc:sldMk cId="1663228764" sldId="2147377255"/>
            <ac:spMk id="7" creationId="{43FB6F29-1A35-B5DE-A660-8E433093C300}"/>
          </ac:spMkLst>
        </pc:spChg>
        <pc:spChg chg="add mod">
          <ac:chgData name="Steven Deutsch" userId="0aabbb08-65fc-4d58-943c-1b30355c9053" providerId="ADAL" clId="{8137E92D-472E-4CE4-A3BD-D8B51D5A6381}" dt="2023-03-16T16:09:54.085" v="383" actId="208"/>
          <ac:spMkLst>
            <pc:docMk/>
            <pc:sldMk cId="1663228764" sldId="2147377255"/>
            <ac:spMk id="8" creationId="{8CD6314B-26F9-F5E8-1815-0CEE07BD000F}"/>
          </ac:spMkLst>
        </pc:spChg>
        <pc:spChg chg="add mod">
          <ac:chgData name="Steven Deutsch" userId="0aabbb08-65fc-4d58-943c-1b30355c9053" providerId="ADAL" clId="{8137E92D-472E-4CE4-A3BD-D8B51D5A6381}" dt="2023-03-16T16:09:01.092" v="378"/>
          <ac:spMkLst>
            <pc:docMk/>
            <pc:sldMk cId="1663228764" sldId="2147377255"/>
            <ac:spMk id="9" creationId="{32F59CA5-8B9D-3115-EF92-9A182049DEE7}"/>
          </ac:spMkLst>
        </pc:spChg>
        <pc:spChg chg="add mod">
          <ac:chgData name="Steven Deutsch" userId="0aabbb08-65fc-4d58-943c-1b30355c9053" providerId="ADAL" clId="{8137E92D-472E-4CE4-A3BD-D8B51D5A6381}" dt="2023-03-16T16:09:58.913" v="384" actId="208"/>
          <ac:spMkLst>
            <pc:docMk/>
            <pc:sldMk cId="1663228764" sldId="2147377255"/>
            <ac:spMk id="10" creationId="{BADB6AE5-A7D9-A0BF-0BA6-F40193266890}"/>
          </ac:spMkLst>
        </pc:spChg>
        <pc:spChg chg="add mod">
          <ac:chgData name="Steven Deutsch" userId="0aabbb08-65fc-4d58-943c-1b30355c9053" providerId="ADAL" clId="{8137E92D-472E-4CE4-A3BD-D8B51D5A6381}" dt="2023-03-16T16:09:01.092" v="378"/>
          <ac:spMkLst>
            <pc:docMk/>
            <pc:sldMk cId="1663228764" sldId="2147377255"/>
            <ac:spMk id="11" creationId="{0644A2F5-340D-8D2F-927F-C33918D53BF6}"/>
          </ac:spMkLst>
        </pc:spChg>
        <pc:spChg chg="add mod">
          <ac:chgData name="Steven Deutsch" userId="0aabbb08-65fc-4d58-943c-1b30355c9053" providerId="ADAL" clId="{8137E92D-472E-4CE4-A3BD-D8B51D5A6381}" dt="2023-03-16T16:10:02.673" v="385" actId="208"/>
          <ac:spMkLst>
            <pc:docMk/>
            <pc:sldMk cId="1663228764" sldId="2147377255"/>
            <ac:spMk id="12" creationId="{2A5254C3-D6C4-0871-5108-566DB1022497}"/>
          </ac:spMkLst>
        </pc:spChg>
        <pc:spChg chg="mod">
          <ac:chgData name="Steven Deutsch" userId="0aabbb08-65fc-4d58-943c-1b30355c9053" providerId="ADAL" clId="{8137E92D-472E-4CE4-A3BD-D8B51D5A6381}" dt="2023-03-16T16:10:26.409" v="389" actId="207"/>
          <ac:spMkLst>
            <pc:docMk/>
            <pc:sldMk cId="1663228764" sldId="2147377255"/>
            <ac:spMk id="14" creationId="{75D39975-2185-5B53-2DF4-915DE36134F2}"/>
          </ac:spMkLst>
        </pc:spChg>
        <pc:spChg chg="mod">
          <ac:chgData name="Steven Deutsch" userId="0aabbb08-65fc-4d58-943c-1b30355c9053" providerId="ADAL" clId="{8137E92D-472E-4CE4-A3BD-D8B51D5A6381}" dt="2023-03-16T16:09:01.092" v="378"/>
          <ac:spMkLst>
            <pc:docMk/>
            <pc:sldMk cId="1663228764" sldId="2147377255"/>
            <ac:spMk id="15" creationId="{2BF3BC7A-6A2B-8305-AFA4-C80ED5747047}"/>
          </ac:spMkLst>
        </pc:spChg>
        <pc:spChg chg="mod">
          <ac:chgData name="Steven Deutsch" userId="0aabbb08-65fc-4d58-943c-1b30355c9053" providerId="ADAL" clId="{8137E92D-472E-4CE4-A3BD-D8B51D5A6381}" dt="2023-03-16T16:10:31.168" v="390" actId="207"/>
          <ac:spMkLst>
            <pc:docMk/>
            <pc:sldMk cId="1663228764" sldId="2147377255"/>
            <ac:spMk id="17" creationId="{486B3A73-2DE9-2EBE-0C4C-E62C7755ACE6}"/>
          </ac:spMkLst>
        </pc:spChg>
        <pc:spChg chg="mod">
          <ac:chgData name="Steven Deutsch" userId="0aabbb08-65fc-4d58-943c-1b30355c9053" providerId="ADAL" clId="{8137E92D-472E-4CE4-A3BD-D8B51D5A6381}" dt="2023-03-16T16:09:01.092" v="378"/>
          <ac:spMkLst>
            <pc:docMk/>
            <pc:sldMk cId="1663228764" sldId="2147377255"/>
            <ac:spMk id="18" creationId="{0190E68D-E960-A634-A22D-BA36A12F26FC}"/>
          </ac:spMkLst>
        </pc:spChg>
        <pc:spChg chg="mod">
          <ac:chgData name="Steven Deutsch" userId="0aabbb08-65fc-4d58-943c-1b30355c9053" providerId="ADAL" clId="{8137E92D-472E-4CE4-A3BD-D8B51D5A6381}" dt="2023-03-16T16:10:35.722" v="391" actId="207"/>
          <ac:spMkLst>
            <pc:docMk/>
            <pc:sldMk cId="1663228764" sldId="2147377255"/>
            <ac:spMk id="20" creationId="{0E814CF0-8E39-C6FD-7374-D1ADFD9A41B2}"/>
          </ac:spMkLst>
        </pc:spChg>
        <pc:spChg chg="mod">
          <ac:chgData name="Steven Deutsch" userId="0aabbb08-65fc-4d58-943c-1b30355c9053" providerId="ADAL" clId="{8137E92D-472E-4CE4-A3BD-D8B51D5A6381}" dt="2023-03-16T16:09:01.092" v="378"/>
          <ac:spMkLst>
            <pc:docMk/>
            <pc:sldMk cId="1663228764" sldId="2147377255"/>
            <ac:spMk id="21" creationId="{C791A5B1-DE11-417E-F594-91967F348230}"/>
          </ac:spMkLst>
        </pc:spChg>
        <pc:spChg chg="mod">
          <ac:chgData name="Steven Deutsch" userId="0aabbb08-65fc-4d58-943c-1b30355c9053" providerId="ADAL" clId="{8137E92D-472E-4CE4-A3BD-D8B51D5A6381}" dt="2023-03-16T16:10:20.105" v="388" actId="207"/>
          <ac:spMkLst>
            <pc:docMk/>
            <pc:sldMk cId="1663228764" sldId="2147377255"/>
            <ac:spMk id="23" creationId="{643CF9B8-4DA2-F5D8-3B8F-D027B4C02030}"/>
          </ac:spMkLst>
        </pc:spChg>
        <pc:spChg chg="mod">
          <ac:chgData name="Steven Deutsch" userId="0aabbb08-65fc-4d58-943c-1b30355c9053" providerId="ADAL" clId="{8137E92D-472E-4CE4-A3BD-D8B51D5A6381}" dt="2023-03-16T16:10:14.913" v="387" actId="208"/>
          <ac:spMkLst>
            <pc:docMk/>
            <pc:sldMk cId="1663228764" sldId="2147377255"/>
            <ac:spMk id="24" creationId="{1CED21A7-BC76-364C-B7C9-9E6A5EF3AA75}"/>
          </ac:spMkLst>
        </pc:spChg>
        <pc:spChg chg="add mod">
          <ac:chgData name="Steven Deutsch" userId="0aabbb08-65fc-4d58-943c-1b30355c9053" providerId="ADAL" clId="{8137E92D-472E-4CE4-A3BD-D8B51D5A6381}" dt="2023-03-16T16:09:15.722" v="379" actId="207"/>
          <ac:spMkLst>
            <pc:docMk/>
            <pc:sldMk cId="1663228764" sldId="2147377255"/>
            <ac:spMk id="25" creationId="{044189E1-3705-2C5F-2052-3EA3C0C9B423}"/>
          </ac:spMkLst>
        </pc:spChg>
        <pc:spChg chg="add mod">
          <ac:chgData name="Steven Deutsch" userId="0aabbb08-65fc-4d58-943c-1b30355c9053" providerId="ADAL" clId="{8137E92D-472E-4CE4-A3BD-D8B51D5A6381}" dt="2023-03-16T16:10:47.308" v="395" actId="207"/>
          <ac:spMkLst>
            <pc:docMk/>
            <pc:sldMk cId="1663228764" sldId="2147377255"/>
            <ac:spMk id="26" creationId="{3994D130-3F63-7FA7-478C-9222CFB7871C}"/>
          </ac:spMkLst>
        </pc:spChg>
        <pc:spChg chg="add mod">
          <ac:chgData name="Steven Deutsch" userId="0aabbb08-65fc-4d58-943c-1b30355c9053" providerId="ADAL" clId="{8137E92D-472E-4CE4-A3BD-D8B51D5A6381}" dt="2023-03-16T16:10:42.703" v="394" actId="207"/>
          <ac:spMkLst>
            <pc:docMk/>
            <pc:sldMk cId="1663228764" sldId="2147377255"/>
            <ac:spMk id="27" creationId="{DABE7BFE-7978-7B55-29CF-E655CEE6E2DA}"/>
          </ac:spMkLst>
        </pc:spChg>
        <pc:spChg chg="add mod">
          <ac:chgData name="Steven Deutsch" userId="0aabbb08-65fc-4d58-943c-1b30355c9053" providerId="ADAL" clId="{8137E92D-472E-4CE4-A3BD-D8B51D5A6381}" dt="2023-03-16T16:09:15.722" v="379" actId="207"/>
          <ac:spMkLst>
            <pc:docMk/>
            <pc:sldMk cId="1663228764" sldId="2147377255"/>
            <ac:spMk id="28" creationId="{2728041B-6BE8-675E-5686-7876E83D51DA}"/>
          </ac:spMkLst>
        </pc:spChg>
        <pc:spChg chg="add mod">
          <ac:chgData name="Steven Deutsch" userId="0aabbb08-65fc-4d58-943c-1b30355c9053" providerId="ADAL" clId="{8137E92D-472E-4CE4-A3BD-D8B51D5A6381}" dt="2023-03-16T16:09:15.722" v="379" actId="207"/>
          <ac:spMkLst>
            <pc:docMk/>
            <pc:sldMk cId="1663228764" sldId="2147377255"/>
            <ac:spMk id="29" creationId="{02B1B45D-477C-7180-A7F1-AC27475C64DB}"/>
          </ac:spMkLst>
        </pc:spChg>
        <pc:spChg chg="add mod">
          <ac:chgData name="Steven Deutsch" userId="0aabbb08-65fc-4d58-943c-1b30355c9053" providerId="ADAL" clId="{8137E92D-472E-4CE4-A3BD-D8B51D5A6381}" dt="2023-03-16T16:10:47.308" v="395" actId="207"/>
          <ac:spMkLst>
            <pc:docMk/>
            <pc:sldMk cId="1663228764" sldId="2147377255"/>
            <ac:spMk id="30" creationId="{56F272D9-07A4-9C82-92DA-4143E956ED65}"/>
          </ac:spMkLst>
        </pc:spChg>
        <pc:spChg chg="add mod">
          <ac:chgData name="Steven Deutsch" userId="0aabbb08-65fc-4d58-943c-1b30355c9053" providerId="ADAL" clId="{8137E92D-472E-4CE4-A3BD-D8B51D5A6381}" dt="2023-03-16T16:09:15.722" v="379" actId="207"/>
          <ac:spMkLst>
            <pc:docMk/>
            <pc:sldMk cId="1663228764" sldId="2147377255"/>
            <ac:spMk id="31" creationId="{143DE165-2176-ED5D-BEE2-298233C53A5D}"/>
          </ac:spMkLst>
        </pc:spChg>
        <pc:spChg chg="add mod">
          <ac:chgData name="Steven Deutsch" userId="0aabbb08-65fc-4d58-943c-1b30355c9053" providerId="ADAL" clId="{8137E92D-472E-4CE4-A3BD-D8B51D5A6381}" dt="2023-03-16T16:10:47.308" v="395" actId="207"/>
          <ac:spMkLst>
            <pc:docMk/>
            <pc:sldMk cId="1663228764" sldId="2147377255"/>
            <ac:spMk id="32" creationId="{5854B488-1F48-0CCD-4FA2-D36364BA9714}"/>
          </ac:spMkLst>
        </pc:spChg>
        <pc:spChg chg="add mod">
          <ac:chgData name="Steven Deutsch" userId="0aabbb08-65fc-4d58-943c-1b30355c9053" providerId="ADAL" clId="{8137E92D-472E-4CE4-A3BD-D8B51D5A6381}" dt="2023-03-16T16:09:15.722" v="379" actId="207"/>
          <ac:spMkLst>
            <pc:docMk/>
            <pc:sldMk cId="1663228764" sldId="2147377255"/>
            <ac:spMk id="33" creationId="{F3A88E88-BD7D-40DD-92BB-ACB11983DF5A}"/>
          </ac:spMkLst>
        </pc:spChg>
        <pc:spChg chg="add mod">
          <ac:chgData name="Steven Deutsch" userId="0aabbb08-65fc-4d58-943c-1b30355c9053" providerId="ADAL" clId="{8137E92D-472E-4CE4-A3BD-D8B51D5A6381}" dt="2023-03-16T16:09:15.722" v="379" actId="207"/>
          <ac:spMkLst>
            <pc:docMk/>
            <pc:sldMk cId="1663228764" sldId="2147377255"/>
            <ac:spMk id="34" creationId="{3D198621-8DB7-E05C-E399-5024AD2D01EA}"/>
          </ac:spMkLst>
        </pc:spChg>
        <pc:spChg chg="add mod">
          <ac:chgData name="Steven Deutsch" userId="0aabbb08-65fc-4d58-943c-1b30355c9053" providerId="ADAL" clId="{8137E92D-472E-4CE4-A3BD-D8B51D5A6381}" dt="2023-03-16T16:09:15.722" v="379" actId="207"/>
          <ac:spMkLst>
            <pc:docMk/>
            <pc:sldMk cId="1663228764" sldId="2147377255"/>
            <ac:spMk id="35" creationId="{34EB6692-F9FE-D456-8460-CDE65FF791D3}"/>
          </ac:spMkLst>
        </pc:spChg>
        <pc:spChg chg="add mod">
          <ac:chgData name="Steven Deutsch" userId="0aabbb08-65fc-4d58-943c-1b30355c9053" providerId="ADAL" clId="{8137E92D-472E-4CE4-A3BD-D8B51D5A6381}" dt="2023-03-16T16:09:15.722" v="379" actId="207"/>
          <ac:spMkLst>
            <pc:docMk/>
            <pc:sldMk cId="1663228764" sldId="2147377255"/>
            <ac:spMk id="36" creationId="{B4696EEC-8173-6742-A90C-3FEFC4C24068}"/>
          </ac:spMkLst>
        </pc:spChg>
        <pc:grpChg chg="add mod">
          <ac:chgData name="Steven Deutsch" userId="0aabbb08-65fc-4d58-943c-1b30355c9053" providerId="ADAL" clId="{8137E92D-472E-4CE4-A3BD-D8B51D5A6381}" dt="2023-03-16T16:09:01.092" v="378"/>
          <ac:grpSpMkLst>
            <pc:docMk/>
            <pc:sldMk cId="1663228764" sldId="2147377255"/>
            <ac:grpSpMk id="13" creationId="{2ED4E85E-961F-95B8-B742-BD6C399B6F03}"/>
          </ac:grpSpMkLst>
        </pc:grpChg>
        <pc:grpChg chg="add mod">
          <ac:chgData name="Steven Deutsch" userId="0aabbb08-65fc-4d58-943c-1b30355c9053" providerId="ADAL" clId="{8137E92D-472E-4CE4-A3BD-D8B51D5A6381}" dt="2023-03-16T16:09:01.092" v="378"/>
          <ac:grpSpMkLst>
            <pc:docMk/>
            <pc:sldMk cId="1663228764" sldId="2147377255"/>
            <ac:grpSpMk id="16" creationId="{3DEE857B-1D04-9A2F-14E4-6BE1E232DC33}"/>
          </ac:grpSpMkLst>
        </pc:grpChg>
        <pc:grpChg chg="add mod">
          <ac:chgData name="Steven Deutsch" userId="0aabbb08-65fc-4d58-943c-1b30355c9053" providerId="ADAL" clId="{8137E92D-472E-4CE4-A3BD-D8B51D5A6381}" dt="2023-03-16T16:09:01.092" v="378"/>
          <ac:grpSpMkLst>
            <pc:docMk/>
            <pc:sldMk cId="1663228764" sldId="2147377255"/>
            <ac:grpSpMk id="19" creationId="{D242FD23-1AE2-FFBD-BC0A-E0BCE67D7CC0}"/>
          </ac:grpSpMkLst>
        </pc:grpChg>
        <pc:grpChg chg="add mod">
          <ac:chgData name="Steven Deutsch" userId="0aabbb08-65fc-4d58-943c-1b30355c9053" providerId="ADAL" clId="{8137E92D-472E-4CE4-A3BD-D8B51D5A6381}" dt="2023-03-16T16:09:01.092" v="378"/>
          <ac:grpSpMkLst>
            <pc:docMk/>
            <pc:sldMk cId="1663228764" sldId="2147377255"/>
            <ac:grpSpMk id="22" creationId="{788FAC6A-31C3-38CC-B1DD-CF6D3A91B207}"/>
          </ac:grpSpMkLst>
        </pc:grpChg>
      </pc:sldChg>
      <pc:sldChg chg="addSp delSp modSp add mod delAnim modAnim">
        <pc:chgData name="Steven Deutsch" userId="0aabbb08-65fc-4d58-943c-1b30355c9053" providerId="ADAL" clId="{8137E92D-472E-4CE4-A3BD-D8B51D5A6381}" dt="2023-03-16T16:17:58.051" v="492" actId="208"/>
        <pc:sldMkLst>
          <pc:docMk/>
          <pc:sldMk cId="989501509" sldId="2147377256"/>
        </pc:sldMkLst>
        <pc:spChg chg="mod">
          <ac:chgData name="Steven Deutsch" userId="0aabbb08-65fc-4d58-943c-1b30355c9053" providerId="ADAL" clId="{8137E92D-472E-4CE4-A3BD-D8B51D5A6381}" dt="2023-03-16T16:12:49.143" v="426"/>
          <ac:spMkLst>
            <pc:docMk/>
            <pc:sldMk cId="989501509" sldId="2147377256"/>
            <ac:spMk id="2" creationId="{B20ED8CA-D12E-C686-851F-841CB79536A6}"/>
          </ac:spMkLst>
        </pc:spChg>
        <pc:spChg chg="del">
          <ac:chgData name="Steven Deutsch" userId="0aabbb08-65fc-4d58-943c-1b30355c9053" providerId="ADAL" clId="{8137E92D-472E-4CE4-A3BD-D8B51D5A6381}" dt="2023-03-16T16:10:57.311" v="397" actId="478"/>
          <ac:spMkLst>
            <pc:docMk/>
            <pc:sldMk cId="989501509" sldId="2147377256"/>
            <ac:spMk id="5" creationId="{9DDE838F-082B-EA6A-9568-5CDF4D7A0E5B}"/>
          </ac:spMkLst>
        </pc:spChg>
        <pc:spChg chg="del">
          <ac:chgData name="Steven Deutsch" userId="0aabbb08-65fc-4d58-943c-1b30355c9053" providerId="ADAL" clId="{8137E92D-472E-4CE4-A3BD-D8B51D5A6381}" dt="2023-03-16T16:10:57.311" v="397" actId="478"/>
          <ac:spMkLst>
            <pc:docMk/>
            <pc:sldMk cId="989501509" sldId="2147377256"/>
            <ac:spMk id="6" creationId="{BBF49074-946A-9849-DED1-DEB6742B3669}"/>
          </ac:spMkLst>
        </pc:spChg>
        <pc:spChg chg="del">
          <ac:chgData name="Steven Deutsch" userId="0aabbb08-65fc-4d58-943c-1b30355c9053" providerId="ADAL" clId="{8137E92D-472E-4CE4-A3BD-D8B51D5A6381}" dt="2023-03-16T16:10:57.311" v="397" actId="478"/>
          <ac:spMkLst>
            <pc:docMk/>
            <pc:sldMk cId="989501509" sldId="2147377256"/>
            <ac:spMk id="7" creationId="{43FB6F29-1A35-B5DE-A660-8E433093C300}"/>
          </ac:spMkLst>
        </pc:spChg>
        <pc:spChg chg="del">
          <ac:chgData name="Steven Deutsch" userId="0aabbb08-65fc-4d58-943c-1b30355c9053" providerId="ADAL" clId="{8137E92D-472E-4CE4-A3BD-D8B51D5A6381}" dt="2023-03-16T16:10:57.311" v="397" actId="478"/>
          <ac:spMkLst>
            <pc:docMk/>
            <pc:sldMk cId="989501509" sldId="2147377256"/>
            <ac:spMk id="8" creationId="{8CD6314B-26F9-F5E8-1815-0CEE07BD000F}"/>
          </ac:spMkLst>
        </pc:spChg>
        <pc:spChg chg="del">
          <ac:chgData name="Steven Deutsch" userId="0aabbb08-65fc-4d58-943c-1b30355c9053" providerId="ADAL" clId="{8137E92D-472E-4CE4-A3BD-D8B51D5A6381}" dt="2023-03-16T16:10:57.311" v="397" actId="478"/>
          <ac:spMkLst>
            <pc:docMk/>
            <pc:sldMk cId="989501509" sldId="2147377256"/>
            <ac:spMk id="9" creationId="{32F59CA5-8B9D-3115-EF92-9A182049DEE7}"/>
          </ac:spMkLst>
        </pc:spChg>
        <pc:spChg chg="del">
          <ac:chgData name="Steven Deutsch" userId="0aabbb08-65fc-4d58-943c-1b30355c9053" providerId="ADAL" clId="{8137E92D-472E-4CE4-A3BD-D8B51D5A6381}" dt="2023-03-16T16:10:57.311" v="397" actId="478"/>
          <ac:spMkLst>
            <pc:docMk/>
            <pc:sldMk cId="989501509" sldId="2147377256"/>
            <ac:spMk id="10" creationId="{BADB6AE5-A7D9-A0BF-0BA6-F40193266890}"/>
          </ac:spMkLst>
        </pc:spChg>
        <pc:spChg chg="del">
          <ac:chgData name="Steven Deutsch" userId="0aabbb08-65fc-4d58-943c-1b30355c9053" providerId="ADAL" clId="{8137E92D-472E-4CE4-A3BD-D8B51D5A6381}" dt="2023-03-16T16:10:57.311" v="397" actId="478"/>
          <ac:spMkLst>
            <pc:docMk/>
            <pc:sldMk cId="989501509" sldId="2147377256"/>
            <ac:spMk id="11" creationId="{0644A2F5-340D-8D2F-927F-C33918D53BF6}"/>
          </ac:spMkLst>
        </pc:spChg>
        <pc:spChg chg="del">
          <ac:chgData name="Steven Deutsch" userId="0aabbb08-65fc-4d58-943c-1b30355c9053" providerId="ADAL" clId="{8137E92D-472E-4CE4-A3BD-D8B51D5A6381}" dt="2023-03-16T16:10:57.311" v="397" actId="478"/>
          <ac:spMkLst>
            <pc:docMk/>
            <pc:sldMk cId="989501509" sldId="2147377256"/>
            <ac:spMk id="12" creationId="{2A5254C3-D6C4-0871-5108-566DB1022497}"/>
          </ac:spMkLst>
        </pc:spChg>
        <pc:spChg chg="del">
          <ac:chgData name="Steven Deutsch" userId="0aabbb08-65fc-4d58-943c-1b30355c9053" providerId="ADAL" clId="{8137E92D-472E-4CE4-A3BD-D8B51D5A6381}" dt="2023-03-16T16:10:57.311" v="397" actId="478"/>
          <ac:spMkLst>
            <pc:docMk/>
            <pc:sldMk cId="989501509" sldId="2147377256"/>
            <ac:spMk id="25" creationId="{044189E1-3705-2C5F-2052-3EA3C0C9B423}"/>
          </ac:spMkLst>
        </pc:spChg>
        <pc:spChg chg="del">
          <ac:chgData name="Steven Deutsch" userId="0aabbb08-65fc-4d58-943c-1b30355c9053" providerId="ADAL" clId="{8137E92D-472E-4CE4-A3BD-D8B51D5A6381}" dt="2023-03-16T16:10:57.311" v="397" actId="478"/>
          <ac:spMkLst>
            <pc:docMk/>
            <pc:sldMk cId="989501509" sldId="2147377256"/>
            <ac:spMk id="26" creationId="{3994D130-3F63-7FA7-478C-9222CFB7871C}"/>
          </ac:spMkLst>
        </pc:spChg>
        <pc:spChg chg="del">
          <ac:chgData name="Steven Deutsch" userId="0aabbb08-65fc-4d58-943c-1b30355c9053" providerId="ADAL" clId="{8137E92D-472E-4CE4-A3BD-D8B51D5A6381}" dt="2023-03-16T16:10:57.311" v="397" actId="478"/>
          <ac:spMkLst>
            <pc:docMk/>
            <pc:sldMk cId="989501509" sldId="2147377256"/>
            <ac:spMk id="27" creationId="{DABE7BFE-7978-7B55-29CF-E655CEE6E2DA}"/>
          </ac:spMkLst>
        </pc:spChg>
        <pc:spChg chg="del">
          <ac:chgData name="Steven Deutsch" userId="0aabbb08-65fc-4d58-943c-1b30355c9053" providerId="ADAL" clId="{8137E92D-472E-4CE4-A3BD-D8B51D5A6381}" dt="2023-03-16T16:10:57.311" v="397" actId="478"/>
          <ac:spMkLst>
            <pc:docMk/>
            <pc:sldMk cId="989501509" sldId="2147377256"/>
            <ac:spMk id="28" creationId="{2728041B-6BE8-675E-5686-7876E83D51DA}"/>
          </ac:spMkLst>
        </pc:spChg>
        <pc:spChg chg="del">
          <ac:chgData name="Steven Deutsch" userId="0aabbb08-65fc-4d58-943c-1b30355c9053" providerId="ADAL" clId="{8137E92D-472E-4CE4-A3BD-D8B51D5A6381}" dt="2023-03-16T16:10:57.311" v="397" actId="478"/>
          <ac:spMkLst>
            <pc:docMk/>
            <pc:sldMk cId="989501509" sldId="2147377256"/>
            <ac:spMk id="29" creationId="{02B1B45D-477C-7180-A7F1-AC27475C64DB}"/>
          </ac:spMkLst>
        </pc:spChg>
        <pc:spChg chg="del">
          <ac:chgData name="Steven Deutsch" userId="0aabbb08-65fc-4d58-943c-1b30355c9053" providerId="ADAL" clId="{8137E92D-472E-4CE4-A3BD-D8B51D5A6381}" dt="2023-03-16T16:10:57.311" v="397" actId="478"/>
          <ac:spMkLst>
            <pc:docMk/>
            <pc:sldMk cId="989501509" sldId="2147377256"/>
            <ac:spMk id="30" creationId="{56F272D9-07A4-9C82-92DA-4143E956ED65}"/>
          </ac:spMkLst>
        </pc:spChg>
        <pc:spChg chg="del">
          <ac:chgData name="Steven Deutsch" userId="0aabbb08-65fc-4d58-943c-1b30355c9053" providerId="ADAL" clId="{8137E92D-472E-4CE4-A3BD-D8B51D5A6381}" dt="2023-03-16T16:10:57.311" v="397" actId="478"/>
          <ac:spMkLst>
            <pc:docMk/>
            <pc:sldMk cId="989501509" sldId="2147377256"/>
            <ac:spMk id="31" creationId="{143DE165-2176-ED5D-BEE2-298233C53A5D}"/>
          </ac:spMkLst>
        </pc:spChg>
        <pc:spChg chg="del">
          <ac:chgData name="Steven Deutsch" userId="0aabbb08-65fc-4d58-943c-1b30355c9053" providerId="ADAL" clId="{8137E92D-472E-4CE4-A3BD-D8B51D5A6381}" dt="2023-03-16T16:10:57.311" v="397" actId="478"/>
          <ac:spMkLst>
            <pc:docMk/>
            <pc:sldMk cId="989501509" sldId="2147377256"/>
            <ac:spMk id="32" creationId="{5854B488-1F48-0CCD-4FA2-D36364BA9714}"/>
          </ac:spMkLst>
        </pc:spChg>
        <pc:spChg chg="del">
          <ac:chgData name="Steven Deutsch" userId="0aabbb08-65fc-4d58-943c-1b30355c9053" providerId="ADAL" clId="{8137E92D-472E-4CE4-A3BD-D8B51D5A6381}" dt="2023-03-16T16:10:57.311" v="397" actId="478"/>
          <ac:spMkLst>
            <pc:docMk/>
            <pc:sldMk cId="989501509" sldId="2147377256"/>
            <ac:spMk id="33" creationId="{F3A88E88-BD7D-40DD-92BB-ACB11983DF5A}"/>
          </ac:spMkLst>
        </pc:spChg>
        <pc:spChg chg="del">
          <ac:chgData name="Steven Deutsch" userId="0aabbb08-65fc-4d58-943c-1b30355c9053" providerId="ADAL" clId="{8137E92D-472E-4CE4-A3BD-D8B51D5A6381}" dt="2023-03-16T16:10:57.311" v="397" actId="478"/>
          <ac:spMkLst>
            <pc:docMk/>
            <pc:sldMk cId="989501509" sldId="2147377256"/>
            <ac:spMk id="34" creationId="{3D198621-8DB7-E05C-E399-5024AD2D01EA}"/>
          </ac:spMkLst>
        </pc:spChg>
        <pc:spChg chg="del">
          <ac:chgData name="Steven Deutsch" userId="0aabbb08-65fc-4d58-943c-1b30355c9053" providerId="ADAL" clId="{8137E92D-472E-4CE4-A3BD-D8B51D5A6381}" dt="2023-03-16T16:10:57.311" v="397" actId="478"/>
          <ac:spMkLst>
            <pc:docMk/>
            <pc:sldMk cId="989501509" sldId="2147377256"/>
            <ac:spMk id="35" creationId="{34EB6692-F9FE-D456-8460-CDE65FF791D3}"/>
          </ac:spMkLst>
        </pc:spChg>
        <pc:spChg chg="del">
          <ac:chgData name="Steven Deutsch" userId="0aabbb08-65fc-4d58-943c-1b30355c9053" providerId="ADAL" clId="{8137E92D-472E-4CE4-A3BD-D8B51D5A6381}" dt="2023-03-16T16:10:57.311" v="397" actId="478"/>
          <ac:spMkLst>
            <pc:docMk/>
            <pc:sldMk cId="989501509" sldId="2147377256"/>
            <ac:spMk id="36" creationId="{B4696EEC-8173-6742-A90C-3FEFC4C24068}"/>
          </ac:spMkLst>
        </pc:spChg>
        <pc:spChg chg="mod">
          <ac:chgData name="Steven Deutsch" userId="0aabbb08-65fc-4d58-943c-1b30355c9053" providerId="ADAL" clId="{8137E92D-472E-4CE4-A3BD-D8B51D5A6381}" dt="2023-03-16T16:13:25.711" v="437" actId="207"/>
          <ac:spMkLst>
            <pc:docMk/>
            <pc:sldMk cId="989501509" sldId="2147377256"/>
            <ac:spMk id="39" creationId="{971F9CF6-7B86-9F81-0AC9-240C1C31BCD2}"/>
          </ac:spMkLst>
        </pc:spChg>
        <pc:spChg chg="mod">
          <ac:chgData name="Steven Deutsch" userId="0aabbb08-65fc-4d58-943c-1b30355c9053" providerId="ADAL" clId="{8137E92D-472E-4CE4-A3BD-D8B51D5A6381}" dt="2023-03-16T16:13:00.654" v="434"/>
          <ac:spMkLst>
            <pc:docMk/>
            <pc:sldMk cId="989501509" sldId="2147377256"/>
            <ac:spMk id="41" creationId="{CAB682C3-4F25-26D8-80BD-1D42E71089E5}"/>
          </ac:spMkLst>
        </pc:spChg>
        <pc:spChg chg="mod">
          <ac:chgData name="Steven Deutsch" userId="0aabbb08-65fc-4d58-943c-1b30355c9053" providerId="ADAL" clId="{8137E92D-472E-4CE4-A3BD-D8B51D5A6381}" dt="2023-03-16T16:13:00.654" v="434"/>
          <ac:spMkLst>
            <pc:docMk/>
            <pc:sldMk cId="989501509" sldId="2147377256"/>
            <ac:spMk id="42" creationId="{4E58944C-22F3-C866-AEB4-7BC51B10D226}"/>
          </ac:spMkLst>
        </pc:spChg>
        <pc:spChg chg="mod">
          <ac:chgData name="Steven Deutsch" userId="0aabbb08-65fc-4d58-943c-1b30355c9053" providerId="ADAL" clId="{8137E92D-472E-4CE4-A3BD-D8B51D5A6381}" dt="2023-03-16T16:13:00.654" v="434"/>
          <ac:spMkLst>
            <pc:docMk/>
            <pc:sldMk cId="989501509" sldId="2147377256"/>
            <ac:spMk id="43" creationId="{DC24B4E7-EB8A-FB3F-2621-5E926B53D1A6}"/>
          </ac:spMkLst>
        </pc:spChg>
        <pc:spChg chg="mod">
          <ac:chgData name="Steven Deutsch" userId="0aabbb08-65fc-4d58-943c-1b30355c9053" providerId="ADAL" clId="{8137E92D-472E-4CE4-A3BD-D8B51D5A6381}" dt="2023-03-16T16:13:00.654" v="434"/>
          <ac:spMkLst>
            <pc:docMk/>
            <pc:sldMk cId="989501509" sldId="2147377256"/>
            <ac:spMk id="44" creationId="{5CF71454-52A4-8771-BE24-B8893F6F1AD5}"/>
          </ac:spMkLst>
        </pc:spChg>
        <pc:spChg chg="mod">
          <ac:chgData name="Steven Deutsch" userId="0aabbb08-65fc-4d58-943c-1b30355c9053" providerId="ADAL" clId="{8137E92D-472E-4CE4-A3BD-D8B51D5A6381}" dt="2023-03-16T16:13:00.654" v="434"/>
          <ac:spMkLst>
            <pc:docMk/>
            <pc:sldMk cId="989501509" sldId="2147377256"/>
            <ac:spMk id="45" creationId="{6881C198-4B22-1824-A885-87EA54C49D01}"/>
          </ac:spMkLst>
        </pc:spChg>
        <pc:spChg chg="mod">
          <ac:chgData name="Steven Deutsch" userId="0aabbb08-65fc-4d58-943c-1b30355c9053" providerId="ADAL" clId="{8137E92D-472E-4CE4-A3BD-D8B51D5A6381}" dt="2023-03-16T16:13:00.654" v="434"/>
          <ac:spMkLst>
            <pc:docMk/>
            <pc:sldMk cId="989501509" sldId="2147377256"/>
            <ac:spMk id="46" creationId="{286B5EDE-94DC-A0E8-411B-8FBFC5A9A1A9}"/>
          </ac:spMkLst>
        </pc:spChg>
        <pc:spChg chg="mod">
          <ac:chgData name="Steven Deutsch" userId="0aabbb08-65fc-4d58-943c-1b30355c9053" providerId="ADAL" clId="{8137E92D-472E-4CE4-A3BD-D8B51D5A6381}" dt="2023-03-16T16:13:32.746" v="439" actId="207"/>
          <ac:spMkLst>
            <pc:docMk/>
            <pc:sldMk cId="989501509" sldId="2147377256"/>
            <ac:spMk id="48" creationId="{5D01E000-895B-2B1F-3CCF-E6F2FF61503C}"/>
          </ac:spMkLst>
        </pc:spChg>
        <pc:spChg chg="mod">
          <ac:chgData name="Steven Deutsch" userId="0aabbb08-65fc-4d58-943c-1b30355c9053" providerId="ADAL" clId="{8137E92D-472E-4CE4-A3BD-D8B51D5A6381}" dt="2023-03-16T16:13:00.654" v="434"/>
          <ac:spMkLst>
            <pc:docMk/>
            <pc:sldMk cId="989501509" sldId="2147377256"/>
            <ac:spMk id="50" creationId="{E208285B-24A8-5031-7CFF-39F9656E7EB2}"/>
          </ac:spMkLst>
        </pc:spChg>
        <pc:spChg chg="mod">
          <ac:chgData name="Steven Deutsch" userId="0aabbb08-65fc-4d58-943c-1b30355c9053" providerId="ADAL" clId="{8137E92D-472E-4CE4-A3BD-D8B51D5A6381}" dt="2023-03-16T16:13:00.654" v="434"/>
          <ac:spMkLst>
            <pc:docMk/>
            <pc:sldMk cId="989501509" sldId="2147377256"/>
            <ac:spMk id="51" creationId="{9DDB1E37-A48A-0DAC-C2B4-9744C4EE3269}"/>
          </ac:spMkLst>
        </pc:spChg>
        <pc:spChg chg="mod">
          <ac:chgData name="Steven Deutsch" userId="0aabbb08-65fc-4d58-943c-1b30355c9053" providerId="ADAL" clId="{8137E92D-472E-4CE4-A3BD-D8B51D5A6381}" dt="2023-03-16T16:13:00.654" v="434"/>
          <ac:spMkLst>
            <pc:docMk/>
            <pc:sldMk cId="989501509" sldId="2147377256"/>
            <ac:spMk id="52" creationId="{F844E3CF-517F-F313-7C6E-291526B6A5A4}"/>
          </ac:spMkLst>
        </pc:spChg>
        <pc:spChg chg="mod">
          <ac:chgData name="Steven Deutsch" userId="0aabbb08-65fc-4d58-943c-1b30355c9053" providerId="ADAL" clId="{8137E92D-472E-4CE4-A3BD-D8B51D5A6381}" dt="2023-03-16T16:13:00.654" v="434"/>
          <ac:spMkLst>
            <pc:docMk/>
            <pc:sldMk cId="989501509" sldId="2147377256"/>
            <ac:spMk id="53" creationId="{0A0F42D7-D558-B81C-24E7-0244C8B23B23}"/>
          </ac:spMkLst>
        </pc:spChg>
        <pc:spChg chg="mod">
          <ac:chgData name="Steven Deutsch" userId="0aabbb08-65fc-4d58-943c-1b30355c9053" providerId="ADAL" clId="{8137E92D-472E-4CE4-A3BD-D8B51D5A6381}" dt="2023-03-16T16:13:00.654" v="434"/>
          <ac:spMkLst>
            <pc:docMk/>
            <pc:sldMk cId="989501509" sldId="2147377256"/>
            <ac:spMk id="54" creationId="{654FA1BE-111E-E7EA-ABE5-A1FCB6161CBE}"/>
          </ac:spMkLst>
        </pc:spChg>
        <pc:spChg chg="mod">
          <ac:chgData name="Steven Deutsch" userId="0aabbb08-65fc-4d58-943c-1b30355c9053" providerId="ADAL" clId="{8137E92D-472E-4CE4-A3BD-D8B51D5A6381}" dt="2023-03-16T16:13:00.654" v="434"/>
          <ac:spMkLst>
            <pc:docMk/>
            <pc:sldMk cId="989501509" sldId="2147377256"/>
            <ac:spMk id="55" creationId="{77315006-CCED-DDE2-CE0B-E5ED3E70076B}"/>
          </ac:spMkLst>
        </pc:spChg>
        <pc:spChg chg="mod">
          <ac:chgData name="Steven Deutsch" userId="0aabbb08-65fc-4d58-943c-1b30355c9053" providerId="ADAL" clId="{8137E92D-472E-4CE4-A3BD-D8B51D5A6381}" dt="2023-03-16T16:13:00.654" v="434"/>
          <ac:spMkLst>
            <pc:docMk/>
            <pc:sldMk cId="989501509" sldId="2147377256"/>
            <ac:spMk id="56" creationId="{665A471C-F823-1425-AFB6-ECE00D6E9EDC}"/>
          </ac:spMkLst>
        </pc:spChg>
        <pc:spChg chg="mod">
          <ac:chgData name="Steven Deutsch" userId="0aabbb08-65fc-4d58-943c-1b30355c9053" providerId="ADAL" clId="{8137E92D-472E-4CE4-A3BD-D8B51D5A6381}" dt="2023-03-16T16:13:00.654" v="434"/>
          <ac:spMkLst>
            <pc:docMk/>
            <pc:sldMk cId="989501509" sldId="2147377256"/>
            <ac:spMk id="57" creationId="{139BA6F4-204A-DC2C-7DBD-0CE27D2109A2}"/>
          </ac:spMkLst>
        </pc:spChg>
        <pc:spChg chg="mod">
          <ac:chgData name="Steven Deutsch" userId="0aabbb08-65fc-4d58-943c-1b30355c9053" providerId="ADAL" clId="{8137E92D-472E-4CE4-A3BD-D8B51D5A6381}" dt="2023-03-16T16:13:00.654" v="434"/>
          <ac:spMkLst>
            <pc:docMk/>
            <pc:sldMk cId="989501509" sldId="2147377256"/>
            <ac:spMk id="58" creationId="{FA195094-3FC6-D6C0-0364-EC54FA2E0B46}"/>
          </ac:spMkLst>
        </pc:spChg>
        <pc:spChg chg="mod">
          <ac:chgData name="Steven Deutsch" userId="0aabbb08-65fc-4d58-943c-1b30355c9053" providerId="ADAL" clId="{8137E92D-472E-4CE4-A3BD-D8B51D5A6381}" dt="2023-03-16T16:13:00.654" v="434"/>
          <ac:spMkLst>
            <pc:docMk/>
            <pc:sldMk cId="989501509" sldId="2147377256"/>
            <ac:spMk id="59" creationId="{B8C567D5-55FF-3946-84AF-60CD7F56D275}"/>
          </ac:spMkLst>
        </pc:spChg>
        <pc:spChg chg="mod">
          <ac:chgData name="Steven Deutsch" userId="0aabbb08-65fc-4d58-943c-1b30355c9053" providerId="ADAL" clId="{8137E92D-472E-4CE4-A3BD-D8B51D5A6381}" dt="2023-03-16T16:13:29.926" v="438" actId="207"/>
          <ac:spMkLst>
            <pc:docMk/>
            <pc:sldMk cId="989501509" sldId="2147377256"/>
            <ac:spMk id="61" creationId="{7EAA1DD7-9D6E-E331-3240-0F1843EA112F}"/>
          </ac:spMkLst>
        </pc:spChg>
        <pc:spChg chg="mod">
          <ac:chgData name="Steven Deutsch" userId="0aabbb08-65fc-4d58-943c-1b30355c9053" providerId="ADAL" clId="{8137E92D-472E-4CE4-A3BD-D8B51D5A6381}" dt="2023-03-16T16:13:00.654" v="434"/>
          <ac:spMkLst>
            <pc:docMk/>
            <pc:sldMk cId="989501509" sldId="2147377256"/>
            <ac:spMk id="63" creationId="{A715F89B-5F77-2D4B-BA48-243FAF3B5FB6}"/>
          </ac:spMkLst>
        </pc:spChg>
        <pc:spChg chg="mod">
          <ac:chgData name="Steven Deutsch" userId="0aabbb08-65fc-4d58-943c-1b30355c9053" providerId="ADAL" clId="{8137E92D-472E-4CE4-A3BD-D8B51D5A6381}" dt="2023-03-16T16:13:00.654" v="434"/>
          <ac:spMkLst>
            <pc:docMk/>
            <pc:sldMk cId="989501509" sldId="2147377256"/>
            <ac:spMk id="64" creationId="{C2F9EE52-5748-A1AD-72F1-400D1F5566D5}"/>
          </ac:spMkLst>
        </pc:spChg>
        <pc:spChg chg="mod">
          <ac:chgData name="Steven Deutsch" userId="0aabbb08-65fc-4d58-943c-1b30355c9053" providerId="ADAL" clId="{8137E92D-472E-4CE4-A3BD-D8B51D5A6381}" dt="2023-03-16T16:13:00.654" v="434"/>
          <ac:spMkLst>
            <pc:docMk/>
            <pc:sldMk cId="989501509" sldId="2147377256"/>
            <ac:spMk id="65" creationId="{6AA1C0C3-DC1A-86F0-F028-FBDF5A398DF1}"/>
          </ac:spMkLst>
        </pc:spChg>
        <pc:spChg chg="mod">
          <ac:chgData name="Steven Deutsch" userId="0aabbb08-65fc-4d58-943c-1b30355c9053" providerId="ADAL" clId="{8137E92D-472E-4CE4-A3BD-D8B51D5A6381}" dt="2023-03-16T16:13:00.654" v="434"/>
          <ac:spMkLst>
            <pc:docMk/>
            <pc:sldMk cId="989501509" sldId="2147377256"/>
            <ac:spMk id="66" creationId="{90767F5A-73A5-045F-DB6F-9738551C28AC}"/>
          </ac:spMkLst>
        </pc:spChg>
        <pc:spChg chg="add mod">
          <ac:chgData name="Steven Deutsch" userId="0aabbb08-65fc-4d58-943c-1b30355c9053" providerId="ADAL" clId="{8137E92D-472E-4CE4-A3BD-D8B51D5A6381}" dt="2023-03-16T16:17:47.812" v="488" actId="208"/>
          <ac:spMkLst>
            <pc:docMk/>
            <pc:sldMk cId="989501509" sldId="2147377256"/>
            <ac:spMk id="67" creationId="{87EED2D1-3A7C-D750-86FA-3B224BB3BDE3}"/>
          </ac:spMkLst>
        </pc:spChg>
        <pc:spChg chg="add mod">
          <ac:chgData name="Steven Deutsch" userId="0aabbb08-65fc-4d58-943c-1b30355c9053" providerId="ADAL" clId="{8137E92D-472E-4CE4-A3BD-D8B51D5A6381}" dt="2023-03-16T16:17:52.821" v="490" actId="208"/>
          <ac:spMkLst>
            <pc:docMk/>
            <pc:sldMk cId="989501509" sldId="2147377256"/>
            <ac:spMk id="68" creationId="{0790D862-EAE6-12C1-C0CD-D1A5F6665758}"/>
          </ac:spMkLst>
        </pc:spChg>
        <pc:spChg chg="add mod">
          <ac:chgData name="Steven Deutsch" userId="0aabbb08-65fc-4d58-943c-1b30355c9053" providerId="ADAL" clId="{8137E92D-472E-4CE4-A3BD-D8B51D5A6381}" dt="2023-03-16T16:13:11.238" v="435" actId="207"/>
          <ac:spMkLst>
            <pc:docMk/>
            <pc:sldMk cId="989501509" sldId="2147377256"/>
            <ac:spMk id="69" creationId="{0D5B890E-04C0-4298-AEDA-DE9B381A9297}"/>
          </ac:spMkLst>
        </pc:spChg>
        <pc:spChg chg="add mod">
          <ac:chgData name="Steven Deutsch" userId="0aabbb08-65fc-4d58-943c-1b30355c9053" providerId="ADAL" clId="{8137E92D-472E-4CE4-A3BD-D8B51D5A6381}" dt="2023-03-16T16:13:11.238" v="435" actId="207"/>
          <ac:spMkLst>
            <pc:docMk/>
            <pc:sldMk cId="989501509" sldId="2147377256"/>
            <ac:spMk id="70" creationId="{D700014F-CEB5-5A95-A986-EFE035A0DFD2}"/>
          </ac:spMkLst>
        </pc:spChg>
        <pc:spChg chg="add mod">
          <ac:chgData name="Steven Deutsch" userId="0aabbb08-65fc-4d58-943c-1b30355c9053" providerId="ADAL" clId="{8137E92D-472E-4CE4-A3BD-D8B51D5A6381}" dt="2023-03-16T16:13:11.238" v="435" actId="207"/>
          <ac:spMkLst>
            <pc:docMk/>
            <pc:sldMk cId="989501509" sldId="2147377256"/>
            <ac:spMk id="71" creationId="{5B5AB6BD-F481-DA17-3798-79D205FB80C2}"/>
          </ac:spMkLst>
        </pc:spChg>
        <pc:spChg chg="add mod">
          <ac:chgData name="Steven Deutsch" userId="0aabbb08-65fc-4d58-943c-1b30355c9053" providerId="ADAL" clId="{8137E92D-472E-4CE4-A3BD-D8B51D5A6381}" dt="2023-03-16T16:13:11.238" v="435" actId="207"/>
          <ac:spMkLst>
            <pc:docMk/>
            <pc:sldMk cId="989501509" sldId="2147377256"/>
            <ac:spMk id="72" creationId="{8A02DC66-D167-767B-3876-A5C018667190}"/>
          </ac:spMkLst>
        </pc:spChg>
        <pc:spChg chg="add mod">
          <ac:chgData name="Steven Deutsch" userId="0aabbb08-65fc-4d58-943c-1b30355c9053" providerId="ADAL" clId="{8137E92D-472E-4CE4-A3BD-D8B51D5A6381}" dt="2023-03-16T16:17:58.051" v="492" actId="208"/>
          <ac:spMkLst>
            <pc:docMk/>
            <pc:sldMk cId="989501509" sldId="2147377256"/>
            <ac:spMk id="73" creationId="{4D8D7BFC-D038-13B1-A2AE-1DA9A3A7D6BD}"/>
          </ac:spMkLst>
        </pc:spChg>
        <pc:spChg chg="mod">
          <ac:chgData name="Steven Deutsch" userId="0aabbb08-65fc-4d58-943c-1b30355c9053" providerId="ADAL" clId="{8137E92D-472E-4CE4-A3BD-D8B51D5A6381}" dt="2023-03-16T16:13:22.116" v="436" actId="207"/>
          <ac:spMkLst>
            <pc:docMk/>
            <pc:sldMk cId="989501509" sldId="2147377256"/>
            <ac:spMk id="75" creationId="{9DACEE66-5E6C-88FF-A173-F635E61467C8}"/>
          </ac:spMkLst>
        </pc:spChg>
        <pc:spChg chg="mod">
          <ac:chgData name="Steven Deutsch" userId="0aabbb08-65fc-4d58-943c-1b30355c9053" providerId="ADAL" clId="{8137E92D-472E-4CE4-A3BD-D8B51D5A6381}" dt="2023-03-16T16:13:00.654" v="434"/>
          <ac:spMkLst>
            <pc:docMk/>
            <pc:sldMk cId="989501509" sldId="2147377256"/>
            <ac:spMk id="77" creationId="{AD00CA95-89DF-C83A-4F34-14621DC369B8}"/>
          </ac:spMkLst>
        </pc:spChg>
        <pc:spChg chg="mod">
          <ac:chgData name="Steven Deutsch" userId="0aabbb08-65fc-4d58-943c-1b30355c9053" providerId="ADAL" clId="{8137E92D-472E-4CE4-A3BD-D8B51D5A6381}" dt="2023-03-16T16:13:00.654" v="434"/>
          <ac:spMkLst>
            <pc:docMk/>
            <pc:sldMk cId="989501509" sldId="2147377256"/>
            <ac:spMk id="78" creationId="{10F8A17C-D2D8-F27D-35D9-4C54FFE04228}"/>
          </ac:spMkLst>
        </pc:spChg>
        <pc:spChg chg="mod">
          <ac:chgData name="Steven Deutsch" userId="0aabbb08-65fc-4d58-943c-1b30355c9053" providerId="ADAL" clId="{8137E92D-472E-4CE4-A3BD-D8B51D5A6381}" dt="2023-03-16T16:13:00.654" v="434"/>
          <ac:spMkLst>
            <pc:docMk/>
            <pc:sldMk cId="989501509" sldId="2147377256"/>
            <ac:spMk id="79" creationId="{B99FD0C7-A927-B4A8-45ED-8EE1035D7139}"/>
          </ac:spMkLst>
        </pc:spChg>
        <pc:spChg chg="mod">
          <ac:chgData name="Steven Deutsch" userId="0aabbb08-65fc-4d58-943c-1b30355c9053" providerId="ADAL" clId="{8137E92D-472E-4CE4-A3BD-D8B51D5A6381}" dt="2023-03-16T16:13:00.654" v="434"/>
          <ac:spMkLst>
            <pc:docMk/>
            <pc:sldMk cId="989501509" sldId="2147377256"/>
            <ac:spMk id="80" creationId="{1D71AB78-7FDC-77BC-66D2-1B6E0E7C8D19}"/>
          </ac:spMkLst>
        </pc:spChg>
        <pc:spChg chg="mod">
          <ac:chgData name="Steven Deutsch" userId="0aabbb08-65fc-4d58-943c-1b30355c9053" providerId="ADAL" clId="{8137E92D-472E-4CE4-A3BD-D8B51D5A6381}" dt="2023-03-16T16:13:00.654" v="434"/>
          <ac:spMkLst>
            <pc:docMk/>
            <pc:sldMk cId="989501509" sldId="2147377256"/>
            <ac:spMk id="81" creationId="{9A56CE6F-57A4-1153-AC3B-CA31E907C23F}"/>
          </ac:spMkLst>
        </pc:spChg>
        <pc:spChg chg="mod">
          <ac:chgData name="Steven Deutsch" userId="0aabbb08-65fc-4d58-943c-1b30355c9053" providerId="ADAL" clId="{8137E92D-472E-4CE4-A3BD-D8B51D5A6381}" dt="2023-03-16T16:13:00.654" v="434"/>
          <ac:spMkLst>
            <pc:docMk/>
            <pc:sldMk cId="989501509" sldId="2147377256"/>
            <ac:spMk id="82" creationId="{884EDEBE-FCDB-0D69-B90F-A29CF5F36D7D}"/>
          </ac:spMkLst>
        </pc:spChg>
        <pc:spChg chg="mod">
          <ac:chgData name="Steven Deutsch" userId="0aabbb08-65fc-4d58-943c-1b30355c9053" providerId="ADAL" clId="{8137E92D-472E-4CE4-A3BD-D8B51D5A6381}" dt="2023-03-16T16:13:00.654" v="434"/>
          <ac:spMkLst>
            <pc:docMk/>
            <pc:sldMk cId="989501509" sldId="2147377256"/>
            <ac:spMk id="83" creationId="{436F5F1C-34F3-BCBD-D086-80AC26FE5553}"/>
          </ac:spMkLst>
        </pc:spChg>
        <pc:spChg chg="mod">
          <ac:chgData name="Steven Deutsch" userId="0aabbb08-65fc-4d58-943c-1b30355c9053" providerId="ADAL" clId="{8137E92D-472E-4CE4-A3BD-D8B51D5A6381}" dt="2023-03-16T16:13:00.654" v="434"/>
          <ac:spMkLst>
            <pc:docMk/>
            <pc:sldMk cId="989501509" sldId="2147377256"/>
            <ac:spMk id="84" creationId="{FA7D0A34-627C-DCF1-ED87-2DFC305536F9}"/>
          </ac:spMkLst>
        </pc:spChg>
        <pc:spChg chg="mod">
          <ac:chgData name="Steven Deutsch" userId="0aabbb08-65fc-4d58-943c-1b30355c9053" providerId="ADAL" clId="{8137E92D-472E-4CE4-A3BD-D8B51D5A6381}" dt="2023-03-16T16:13:00.654" v="434"/>
          <ac:spMkLst>
            <pc:docMk/>
            <pc:sldMk cId="989501509" sldId="2147377256"/>
            <ac:spMk id="85" creationId="{178FF403-1D0D-C4FC-0BAB-929C7DEAA29F}"/>
          </ac:spMkLst>
        </pc:spChg>
        <pc:spChg chg="mod">
          <ac:chgData name="Steven Deutsch" userId="0aabbb08-65fc-4d58-943c-1b30355c9053" providerId="ADAL" clId="{8137E92D-472E-4CE4-A3BD-D8B51D5A6381}" dt="2023-03-16T16:13:00.654" v="434"/>
          <ac:spMkLst>
            <pc:docMk/>
            <pc:sldMk cId="989501509" sldId="2147377256"/>
            <ac:spMk id="86" creationId="{4797B826-7A9C-FC8F-83F4-823F26D1A423}"/>
          </ac:spMkLst>
        </pc:spChg>
        <pc:spChg chg="add mod">
          <ac:chgData name="Steven Deutsch" userId="0aabbb08-65fc-4d58-943c-1b30355c9053" providerId="ADAL" clId="{8137E92D-472E-4CE4-A3BD-D8B51D5A6381}" dt="2023-03-16T16:13:11.238" v="435" actId="207"/>
          <ac:spMkLst>
            <pc:docMk/>
            <pc:sldMk cId="989501509" sldId="2147377256"/>
            <ac:spMk id="87" creationId="{346BDC1D-25D4-DD56-EE94-4834C416505F}"/>
          </ac:spMkLst>
        </pc:spChg>
        <pc:spChg chg="add mod">
          <ac:chgData name="Steven Deutsch" userId="0aabbb08-65fc-4d58-943c-1b30355c9053" providerId="ADAL" clId="{8137E92D-472E-4CE4-A3BD-D8B51D5A6381}" dt="2023-03-16T16:13:11.238" v="435" actId="207"/>
          <ac:spMkLst>
            <pc:docMk/>
            <pc:sldMk cId="989501509" sldId="2147377256"/>
            <ac:spMk id="88" creationId="{9C44909E-00C6-1C71-0F43-516FF102F161}"/>
          </ac:spMkLst>
        </pc:spChg>
        <pc:spChg chg="add mod">
          <ac:chgData name="Steven Deutsch" userId="0aabbb08-65fc-4d58-943c-1b30355c9053" providerId="ADAL" clId="{8137E92D-472E-4CE4-A3BD-D8B51D5A6381}" dt="2023-03-16T16:17:41.266" v="486" actId="208"/>
          <ac:spMkLst>
            <pc:docMk/>
            <pc:sldMk cId="989501509" sldId="2147377256"/>
            <ac:spMk id="89" creationId="{A26EC0FA-B618-C1A1-7779-F3B5681BE1F1}"/>
          </ac:spMkLst>
        </pc:spChg>
        <pc:grpChg chg="del">
          <ac:chgData name="Steven Deutsch" userId="0aabbb08-65fc-4d58-943c-1b30355c9053" providerId="ADAL" clId="{8137E92D-472E-4CE4-A3BD-D8B51D5A6381}" dt="2023-03-16T16:10:57.311" v="397" actId="478"/>
          <ac:grpSpMkLst>
            <pc:docMk/>
            <pc:sldMk cId="989501509" sldId="2147377256"/>
            <ac:grpSpMk id="13" creationId="{2ED4E85E-961F-95B8-B742-BD6C399B6F03}"/>
          </ac:grpSpMkLst>
        </pc:grpChg>
        <pc:grpChg chg="del">
          <ac:chgData name="Steven Deutsch" userId="0aabbb08-65fc-4d58-943c-1b30355c9053" providerId="ADAL" clId="{8137E92D-472E-4CE4-A3BD-D8B51D5A6381}" dt="2023-03-16T16:10:57.311" v="397" actId="478"/>
          <ac:grpSpMkLst>
            <pc:docMk/>
            <pc:sldMk cId="989501509" sldId="2147377256"/>
            <ac:grpSpMk id="16" creationId="{3DEE857B-1D04-9A2F-14E4-6BE1E232DC33}"/>
          </ac:grpSpMkLst>
        </pc:grpChg>
        <pc:grpChg chg="del">
          <ac:chgData name="Steven Deutsch" userId="0aabbb08-65fc-4d58-943c-1b30355c9053" providerId="ADAL" clId="{8137E92D-472E-4CE4-A3BD-D8B51D5A6381}" dt="2023-03-16T16:10:57.311" v="397" actId="478"/>
          <ac:grpSpMkLst>
            <pc:docMk/>
            <pc:sldMk cId="989501509" sldId="2147377256"/>
            <ac:grpSpMk id="19" creationId="{D242FD23-1AE2-FFBD-BC0A-E0BCE67D7CC0}"/>
          </ac:grpSpMkLst>
        </pc:grpChg>
        <pc:grpChg chg="del">
          <ac:chgData name="Steven Deutsch" userId="0aabbb08-65fc-4d58-943c-1b30355c9053" providerId="ADAL" clId="{8137E92D-472E-4CE4-A3BD-D8B51D5A6381}" dt="2023-03-16T16:10:57.311" v="397" actId="478"/>
          <ac:grpSpMkLst>
            <pc:docMk/>
            <pc:sldMk cId="989501509" sldId="2147377256"/>
            <ac:grpSpMk id="22" creationId="{788FAC6A-31C3-38CC-B1DD-CF6D3A91B207}"/>
          </ac:grpSpMkLst>
        </pc:grpChg>
        <pc:grpChg chg="add mod">
          <ac:chgData name="Steven Deutsch" userId="0aabbb08-65fc-4d58-943c-1b30355c9053" providerId="ADAL" clId="{8137E92D-472E-4CE4-A3BD-D8B51D5A6381}" dt="2023-03-16T16:13:00.654" v="434"/>
          <ac:grpSpMkLst>
            <pc:docMk/>
            <pc:sldMk cId="989501509" sldId="2147377256"/>
            <ac:grpSpMk id="38" creationId="{4D4C03F0-9EA8-B2BE-4957-595F3343D359}"/>
          </ac:grpSpMkLst>
        </pc:grpChg>
        <pc:grpChg chg="mod">
          <ac:chgData name="Steven Deutsch" userId="0aabbb08-65fc-4d58-943c-1b30355c9053" providerId="ADAL" clId="{8137E92D-472E-4CE4-A3BD-D8B51D5A6381}" dt="2023-03-16T16:13:00.654" v="434"/>
          <ac:grpSpMkLst>
            <pc:docMk/>
            <pc:sldMk cId="989501509" sldId="2147377256"/>
            <ac:grpSpMk id="40" creationId="{3BC4B7C8-6E2E-C5F5-81C2-766E072433AA}"/>
          </ac:grpSpMkLst>
        </pc:grpChg>
        <pc:grpChg chg="add mod">
          <ac:chgData name="Steven Deutsch" userId="0aabbb08-65fc-4d58-943c-1b30355c9053" providerId="ADAL" clId="{8137E92D-472E-4CE4-A3BD-D8B51D5A6381}" dt="2023-03-16T16:13:00.654" v="434"/>
          <ac:grpSpMkLst>
            <pc:docMk/>
            <pc:sldMk cId="989501509" sldId="2147377256"/>
            <ac:grpSpMk id="47" creationId="{81BA3734-86D0-0235-322A-084CB73831B9}"/>
          </ac:grpSpMkLst>
        </pc:grpChg>
        <pc:grpChg chg="mod">
          <ac:chgData name="Steven Deutsch" userId="0aabbb08-65fc-4d58-943c-1b30355c9053" providerId="ADAL" clId="{8137E92D-472E-4CE4-A3BD-D8B51D5A6381}" dt="2023-03-16T16:13:00.654" v="434"/>
          <ac:grpSpMkLst>
            <pc:docMk/>
            <pc:sldMk cId="989501509" sldId="2147377256"/>
            <ac:grpSpMk id="49" creationId="{52F881BF-4640-58FD-5FC4-636244D09C21}"/>
          </ac:grpSpMkLst>
        </pc:grpChg>
        <pc:grpChg chg="add mod">
          <ac:chgData name="Steven Deutsch" userId="0aabbb08-65fc-4d58-943c-1b30355c9053" providerId="ADAL" clId="{8137E92D-472E-4CE4-A3BD-D8B51D5A6381}" dt="2023-03-16T16:13:00.654" v="434"/>
          <ac:grpSpMkLst>
            <pc:docMk/>
            <pc:sldMk cId="989501509" sldId="2147377256"/>
            <ac:grpSpMk id="60" creationId="{33C54124-DF2E-E966-BA9F-AAAAE444ED28}"/>
          </ac:grpSpMkLst>
        </pc:grpChg>
        <pc:grpChg chg="mod">
          <ac:chgData name="Steven Deutsch" userId="0aabbb08-65fc-4d58-943c-1b30355c9053" providerId="ADAL" clId="{8137E92D-472E-4CE4-A3BD-D8B51D5A6381}" dt="2023-03-16T16:13:00.654" v="434"/>
          <ac:grpSpMkLst>
            <pc:docMk/>
            <pc:sldMk cId="989501509" sldId="2147377256"/>
            <ac:grpSpMk id="62" creationId="{086AEF04-BE73-9541-35E2-0827A847F8A9}"/>
          </ac:grpSpMkLst>
        </pc:grpChg>
        <pc:grpChg chg="add mod">
          <ac:chgData name="Steven Deutsch" userId="0aabbb08-65fc-4d58-943c-1b30355c9053" providerId="ADAL" clId="{8137E92D-472E-4CE4-A3BD-D8B51D5A6381}" dt="2023-03-16T16:13:00.654" v="434"/>
          <ac:grpSpMkLst>
            <pc:docMk/>
            <pc:sldMk cId="989501509" sldId="2147377256"/>
            <ac:grpSpMk id="74" creationId="{6F21334E-F6FF-0D57-C677-24E8B52750F3}"/>
          </ac:grpSpMkLst>
        </pc:grpChg>
        <pc:grpChg chg="mod">
          <ac:chgData name="Steven Deutsch" userId="0aabbb08-65fc-4d58-943c-1b30355c9053" providerId="ADAL" clId="{8137E92D-472E-4CE4-A3BD-D8B51D5A6381}" dt="2023-03-16T16:13:00.654" v="434"/>
          <ac:grpSpMkLst>
            <pc:docMk/>
            <pc:sldMk cId="989501509" sldId="2147377256"/>
            <ac:grpSpMk id="76" creationId="{A4E9E127-1E27-6AD0-26F4-F9128E2C2C68}"/>
          </ac:grpSpMkLst>
        </pc:grpChg>
        <pc:cxnChg chg="add mod">
          <ac:chgData name="Steven Deutsch" userId="0aabbb08-65fc-4d58-943c-1b30355c9053" providerId="ADAL" clId="{8137E92D-472E-4CE4-A3BD-D8B51D5A6381}" dt="2023-03-16T16:13:39.429" v="440" actId="208"/>
          <ac:cxnSpMkLst>
            <pc:docMk/>
            <pc:sldMk cId="989501509" sldId="2147377256"/>
            <ac:cxnSpMk id="37" creationId="{C1B483F0-F8DE-84FE-8BEE-5582E18ADFFF}"/>
          </ac:cxnSpMkLst>
        </pc:cxnChg>
      </pc:sldChg>
      <pc:sldChg chg="addSp modSp add mod modAnim">
        <pc:chgData name="Steven Deutsch" userId="0aabbb08-65fc-4d58-943c-1b30355c9053" providerId="ADAL" clId="{8137E92D-472E-4CE4-A3BD-D8B51D5A6381}" dt="2023-03-16T16:16:25.157" v="470" actId="208"/>
        <pc:sldMkLst>
          <pc:docMk/>
          <pc:sldMk cId="301388771" sldId="2147377257"/>
        </pc:sldMkLst>
        <pc:spChg chg="add mod">
          <ac:chgData name="Steven Deutsch" userId="0aabbb08-65fc-4d58-943c-1b30355c9053" providerId="ADAL" clId="{8137E92D-472E-4CE4-A3BD-D8B51D5A6381}" dt="2023-03-16T16:15:17.889" v="456" actId="208"/>
          <ac:spMkLst>
            <pc:docMk/>
            <pc:sldMk cId="301388771" sldId="2147377257"/>
            <ac:spMk id="5" creationId="{217A86BA-E09E-2C40-DF60-BE57D05A0C35}"/>
          </ac:spMkLst>
        </pc:spChg>
        <pc:spChg chg="add mod">
          <ac:chgData name="Steven Deutsch" userId="0aabbb08-65fc-4d58-943c-1b30355c9053" providerId="ADAL" clId="{8137E92D-472E-4CE4-A3BD-D8B51D5A6381}" dt="2023-03-16T16:15:48.018" v="460" actId="208"/>
          <ac:spMkLst>
            <pc:docMk/>
            <pc:sldMk cId="301388771" sldId="2147377257"/>
            <ac:spMk id="6" creationId="{6CC3D40C-F8C7-D118-EAB5-F74E5FF5A766}"/>
          </ac:spMkLst>
        </pc:spChg>
        <pc:spChg chg="add mod">
          <ac:chgData name="Steven Deutsch" userId="0aabbb08-65fc-4d58-943c-1b30355c9053" providerId="ADAL" clId="{8137E92D-472E-4CE4-A3BD-D8B51D5A6381}" dt="2023-03-16T16:14:47.974" v="449" actId="208"/>
          <ac:spMkLst>
            <pc:docMk/>
            <pc:sldMk cId="301388771" sldId="2147377257"/>
            <ac:spMk id="7" creationId="{CBECE231-DAC8-97F1-DAD2-3AAC4A9AFBF8}"/>
          </ac:spMkLst>
        </pc:spChg>
        <pc:spChg chg="add mod">
          <ac:chgData name="Steven Deutsch" userId="0aabbb08-65fc-4d58-943c-1b30355c9053" providerId="ADAL" clId="{8137E92D-472E-4CE4-A3BD-D8B51D5A6381}" dt="2023-03-16T16:14:41.793" v="448" actId="208"/>
          <ac:spMkLst>
            <pc:docMk/>
            <pc:sldMk cId="301388771" sldId="2147377257"/>
            <ac:spMk id="8" creationId="{67268975-C422-E2EC-40F4-32E77ABE7246}"/>
          </ac:spMkLst>
        </pc:spChg>
        <pc:spChg chg="add mod">
          <ac:chgData name="Steven Deutsch" userId="0aabbb08-65fc-4d58-943c-1b30355c9053" providerId="ADAL" clId="{8137E92D-472E-4CE4-A3BD-D8B51D5A6381}" dt="2023-03-16T16:16:05.061" v="463" actId="208"/>
          <ac:spMkLst>
            <pc:docMk/>
            <pc:sldMk cId="301388771" sldId="2147377257"/>
            <ac:spMk id="9" creationId="{E06E1145-3B31-4E8C-4D33-B91853DC5C14}"/>
          </ac:spMkLst>
        </pc:spChg>
        <pc:spChg chg="add mod">
          <ac:chgData name="Steven Deutsch" userId="0aabbb08-65fc-4d58-943c-1b30355c9053" providerId="ADAL" clId="{8137E92D-472E-4CE4-A3BD-D8B51D5A6381}" dt="2023-03-16T16:14:23.303" v="446" actId="207"/>
          <ac:spMkLst>
            <pc:docMk/>
            <pc:sldMk cId="301388771" sldId="2147377257"/>
            <ac:spMk id="10" creationId="{F9557690-A019-67CD-8713-E93431F36C55}"/>
          </ac:spMkLst>
        </pc:spChg>
        <pc:spChg chg="mod">
          <ac:chgData name="Steven Deutsch" userId="0aabbb08-65fc-4d58-943c-1b30355c9053" providerId="ADAL" clId="{8137E92D-472E-4CE4-A3BD-D8B51D5A6381}" dt="2023-03-16T16:15:39.201" v="458" actId="207"/>
          <ac:spMkLst>
            <pc:docMk/>
            <pc:sldMk cId="301388771" sldId="2147377257"/>
            <ac:spMk id="12" creationId="{45D0F603-181A-12AD-59C7-3ACC5F6CE032}"/>
          </ac:spMkLst>
        </pc:spChg>
        <pc:spChg chg="mod">
          <ac:chgData name="Steven Deutsch" userId="0aabbb08-65fc-4d58-943c-1b30355c9053" providerId="ADAL" clId="{8137E92D-472E-4CE4-A3BD-D8B51D5A6381}" dt="2023-03-16T16:14:13.673" v="445"/>
          <ac:spMkLst>
            <pc:docMk/>
            <pc:sldMk cId="301388771" sldId="2147377257"/>
            <ac:spMk id="14" creationId="{D8AFAD5D-B662-B318-0267-FFC1AC2B6A59}"/>
          </ac:spMkLst>
        </pc:spChg>
        <pc:spChg chg="mod">
          <ac:chgData name="Steven Deutsch" userId="0aabbb08-65fc-4d58-943c-1b30355c9053" providerId="ADAL" clId="{8137E92D-472E-4CE4-A3BD-D8B51D5A6381}" dt="2023-03-16T16:14:13.673" v="445"/>
          <ac:spMkLst>
            <pc:docMk/>
            <pc:sldMk cId="301388771" sldId="2147377257"/>
            <ac:spMk id="15" creationId="{D2ED9539-AFF4-AB7A-7736-A336A5228A11}"/>
          </ac:spMkLst>
        </pc:spChg>
        <pc:spChg chg="mod">
          <ac:chgData name="Steven Deutsch" userId="0aabbb08-65fc-4d58-943c-1b30355c9053" providerId="ADAL" clId="{8137E92D-472E-4CE4-A3BD-D8B51D5A6381}" dt="2023-03-16T16:15:42.333" v="459" actId="207"/>
          <ac:spMkLst>
            <pc:docMk/>
            <pc:sldMk cId="301388771" sldId="2147377257"/>
            <ac:spMk id="17" creationId="{0489A2E6-1AC3-C215-76DB-A2BC79BE3CDD}"/>
          </ac:spMkLst>
        </pc:spChg>
        <pc:spChg chg="mod">
          <ac:chgData name="Steven Deutsch" userId="0aabbb08-65fc-4d58-943c-1b30355c9053" providerId="ADAL" clId="{8137E92D-472E-4CE4-A3BD-D8B51D5A6381}" dt="2023-03-16T16:14:13.673" v="445"/>
          <ac:spMkLst>
            <pc:docMk/>
            <pc:sldMk cId="301388771" sldId="2147377257"/>
            <ac:spMk id="19" creationId="{D5ABB0B8-D7C9-7A9B-1827-CEA848FFCEFF}"/>
          </ac:spMkLst>
        </pc:spChg>
        <pc:spChg chg="mod">
          <ac:chgData name="Steven Deutsch" userId="0aabbb08-65fc-4d58-943c-1b30355c9053" providerId="ADAL" clId="{8137E92D-472E-4CE4-A3BD-D8B51D5A6381}" dt="2023-03-16T16:14:13.673" v="445"/>
          <ac:spMkLst>
            <pc:docMk/>
            <pc:sldMk cId="301388771" sldId="2147377257"/>
            <ac:spMk id="20" creationId="{92D03267-4825-7048-77EF-55C289F1C83C}"/>
          </ac:spMkLst>
        </pc:spChg>
        <pc:spChg chg="mod">
          <ac:chgData name="Steven Deutsch" userId="0aabbb08-65fc-4d58-943c-1b30355c9053" providerId="ADAL" clId="{8137E92D-472E-4CE4-A3BD-D8B51D5A6381}" dt="2023-03-16T16:14:13.673" v="445"/>
          <ac:spMkLst>
            <pc:docMk/>
            <pc:sldMk cId="301388771" sldId="2147377257"/>
            <ac:spMk id="21" creationId="{EA7CD170-8904-D2A5-EA7D-F06418480612}"/>
          </ac:spMkLst>
        </pc:spChg>
        <pc:spChg chg="mod">
          <ac:chgData name="Steven Deutsch" userId="0aabbb08-65fc-4d58-943c-1b30355c9053" providerId="ADAL" clId="{8137E92D-472E-4CE4-A3BD-D8B51D5A6381}" dt="2023-03-16T16:14:13.673" v="445"/>
          <ac:spMkLst>
            <pc:docMk/>
            <pc:sldMk cId="301388771" sldId="2147377257"/>
            <ac:spMk id="22" creationId="{10808C6B-21E2-6FBE-15B8-443E90B031AF}"/>
          </ac:spMkLst>
        </pc:spChg>
        <pc:spChg chg="mod">
          <ac:chgData name="Steven Deutsch" userId="0aabbb08-65fc-4d58-943c-1b30355c9053" providerId="ADAL" clId="{8137E92D-472E-4CE4-A3BD-D8B51D5A6381}" dt="2023-03-16T16:14:13.673" v="445"/>
          <ac:spMkLst>
            <pc:docMk/>
            <pc:sldMk cId="301388771" sldId="2147377257"/>
            <ac:spMk id="23" creationId="{47B8864C-D604-4770-B6D8-16187A52197A}"/>
          </ac:spMkLst>
        </pc:spChg>
        <pc:spChg chg="mod">
          <ac:chgData name="Steven Deutsch" userId="0aabbb08-65fc-4d58-943c-1b30355c9053" providerId="ADAL" clId="{8137E92D-472E-4CE4-A3BD-D8B51D5A6381}" dt="2023-03-16T16:15:34.231" v="457" actId="207"/>
          <ac:spMkLst>
            <pc:docMk/>
            <pc:sldMk cId="301388771" sldId="2147377257"/>
            <ac:spMk id="25" creationId="{27097893-1486-FC37-3D55-FF0829E70DCB}"/>
          </ac:spMkLst>
        </pc:spChg>
        <pc:spChg chg="mod">
          <ac:chgData name="Steven Deutsch" userId="0aabbb08-65fc-4d58-943c-1b30355c9053" providerId="ADAL" clId="{8137E92D-472E-4CE4-A3BD-D8B51D5A6381}" dt="2023-03-16T16:14:13.673" v="445"/>
          <ac:spMkLst>
            <pc:docMk/>
            <pc:sldMk cId="301388771" sldId="2147377257"/>
            <ac:spMk id="27" creationId="{7E7C866E-CB3E-9669-7F1D-E54F80B89B1F}"/>
          </ac:spMkLst>
        </pc:spChg>
        <pc:spChg chg="mod">
          <ac:chgData name="Steven Deutsch" userId="0aabbb08-65fc-4d58-943c-1b30355c9053" providerId="ADAL" clId="{8137E92D-472E-4CE4-A3BD-D8B51D5A6381}" dt="2023-03-16T16:14:13.673" v="445"/>
          <ac:spMkLst>
            <pc:docMk/>
            <pc:sldMk cId="301388771" sldId="2147377257"/>
            <ac:spMk id="28" creationId="{1029ED85-0290-F88F-5DDB-9593109A46E8}"/>
          </ac:spMkLst>
        </pc:spChg>
        <pc:spChg chg="mod">
          <ac:chgData name="Steven Deutsch" userId="0aabbb08-65fc-4d58-943c-1b30355c9053" providerId="ADAL" clId="{8137E92D-472E-4CE4-A3BD-D8B51D5A6381}" dt="2023-03-16T16:14:13.673" v="445"/>
          <ac:spMkLst>
            <pc:docMk/>
            <pc:sldMk cId="301388771" sldId="2147377257"/>
            <ac:spMk id="29" creationId="{F389010E-87B3-7188-0540-F76C632C1EE3}"/>
          </ac:spMkLst>
        </pc:spChg>
        <pc:spChg chg="mod">
          <ac:chgData name="Steven Deutsch" userId="0aabbb08-65fc-4d58-943c-1b30355c9053" providerId="ADAL" clId="{8137E92D-472E-4CE4-A3BD-D8B51D5A6381}" dt="2023-03-16T16:14:13.673" v="445"/>
          <ac:spMkLst>
            <pc:docMk/>
            <pc:sldMk cId="301388771" sldId="2147377257"/>
            <ac:spMk id="30" creationId="{FA794310-400E-28C8-E2B4-7D4B354E1047}"/>
          </ac:spMkLst>
        </pc:spChg>
        <pc:spChg chg="mod">
          <ac:chgData name="Steven Deutsch" userId="0aabbb08-65fc-4d58-943c-1b30355c9053" providerId="ADAL" clId="{8137E92D-472E-4CE4-A3BD-D8B51D5A6381}" dt="2023-03-16T16:16:17.527" v="468" actId="207"/>
          <ac:spMkLst>
            <pc:docMk/>
            <pc:sldMk cId="301388771" sldId="2147377257"/>
            <ac:spMk id="32" creationId="{C4CB71E5-5D79-8594-B0E7-BB5DBCE24AFF}"/>
          </ac:spMkLst>
        </pc:spChg>
        <pc:spChg chg="mod">
          <ac:chgData name="Steven Deutsch" userId="0aabbb08-65fc-4d58-943c-1b30355c9053" providerId="ADAL" clId="{8137E92D-472E-4CE4-A3BD-D8B51D5A6381}" dt="2023-03-16T16:14:13.673" v="445"/>
          <ac:spMkLst>
            <pc:docMk/>
            <pc:sldMk cId="301388771" sldId="2147377257"/>
            <ac:spMk id="34" creationId="{4DC56B03-3AE8-E5A2-D205-7168BEC086EB}"/>
          </ac:spMkLst>
        </pc:spChg>
        <pc:spChg chg="mod">
          <ac:chgData name="Steven Deutsch" userId="0aabbb08-65fc-4d58-943c-1b30355c9053" providerId="ADAL" clId="{8137E92D-472E-4CE4-A3BD-D8B51D5A6381}" dt="2023-03-16T16:14:13.673" v="445"/>
          <ac:spMkLst>
            <pc:docMk/>
            <pc:sldMk cId="301388771" sldId="2147377257"/>
            <ac:spMk id="35" creationId="{1B42FD86-98BE-B026-4A5C-0EBBD4A3C7F9}"/>
          </ac:spMkLst>
        </pc:spChg>
        <pc:spChg chg="add mod">
          <ac:chgData name="Steven Deutsch" userId="0aabbb08-65fc-4d58-943c-1b30355c9053" providerId="ADAL" clId="{8137E92D-472E-4CE4-A3BD-D8B51D5A6381}" dt="2023-03-16T16:14:23.303" v="446" actId="207"/>
          <ac:spMkLst>
            <pc:docMk/>
            <pc:sldMk cId="301388771" sldId="2147377257"/>
            <ac:spMk id="36" creationId="{62A07896-B878-C54E-DEF8-906382D2249F}"/>
          </ac:spMkLst>
        </pc:spChg>
        <pc:spChg chg="add mod">
          <ac:chgData name="Steven Deutsch" userId="0aabbb08-65fc-4d58-943c-1b30355c9053" providerId="ADAL" clId="{8137E92D-472E-4CE4-A3BD-D8B51D5A6381}" dt="2023-03-16T16:14:23.303" v="446" actId="207"/>
          <ac:spMkLst>
            <pc:docMk/>
            <pc:sldMk cId="301388771" sldId="2147377257"/>
            <ac:spMk id="37" creationId="{7420B760-40AC-DAA3-BEEA-8BB3AAE7E601}"/>
          </ac:spMkLst>
        </pc:spChg>
        <pc:spChg chg="add mod">
          <ac:chgData name="Steven Deutsch" userId="0aabbb08-65fc-4d58-943c-1b30355c9053" providerId="ADAL" clId="{8137E92D-472E-4CE4-A3BD-D8B51D5A6381}" dt="2023-03-16T16:14:23.303" v="446" actId="207"/>
          <ac:spMkLst>
            <pc:docMk/>
            <pc:sldMk cId="301388771" sldId="2147377257"/>
            <ac:spMk id="38" creationId="{59E1980F-C847-5592-22F1-2FF5CFC86805}"/>
          </ac:spMkLst>
        </pc:spChg>
        <pc:spChg chg="add mod">
          <ac:chgData name="Steven Deutsch" userId="0aabbb08-65fc-4d58-943c-1b30355c9053" providerId="ADAL" clId="{8137E92D-472E-4CE4-A3BD-D8B51D5A6381}" dt="2023-03-16T16:14:23.303" v="446" actId="207"/>
          <ac:spMkLst>
            <pc:docMk/>
            <pc:sldMk cId="301388771" sldId="2147377257"/>
            <ac:spMk id="39" creationId="{D4B1D3D2-E0A9-F01C-9E07-50E3D377BA4C}"/>
          </ac:spMkLst>
        </pc:spChg>
        <pc:spChg chg="add mod">
          <ac:chgData name="Steven Deutsch" userId="0aabbb08-65fc-4d58-943c-1b30355c9053" providerId="ADAL" clId="{8137E92D-472E-4CE4-A3BD-D8B51D5A6381}" dt="2023-03-16T16:14:23.303" v="446" actId="207"/>
          <ac:spMkLst>
            <pc:docMk/>
            <pc:sldMk cId="301388771" sldId="2147377257"/>
            <ac:spMk id="40" creationId="{933FD327-7FCB-FCF9-074F-60C6BBE8BEBB}"/>
          </ac:spMkLst>
        </pc:spChg>
        <pc:spChg chg="mod">
          <ac:chgData name="Steven Deutsch" userId="0aabbb08-65fc-4d58-943c-1b30355c9053" providerId="ADAL" clId="{8137E92D-472E-4CE4-A3BD-D8B51D5A6381}" dt="2023-03-16T16:15:55.921" v="461" actId="207"/>
          <ac:spMkLst>
            <pc:docMk/>
            <pc:sldMk cId="301388771" sldId="2147377257"/>
            <ac:spMk id="42" creationId="{1B114E83-F616-3BF1-B74A-C97CD8EDC0E3}"/>
          </ac:spMkLst>
        </pc:spChg>
        <pc:spChg chg="mod">
          <ac:chgData name="Steven Deutsch" userId="0aabbb08-65fc-4d58-943c-1b30355c9053" providerId="ADAL" clId="{8137E92D-472E-4CE4-A3BD-D8B51D5A6381}" dt="2023-03-16T16:14:13.673" v="445"/>
          <ac:spMkLst>
            <pc:docMk/>
            <pc:sldMk cId="301388771" sldId="2147377257"/>
            <ac:spMk id="44" creationId="{9DD28A17-C1B8-C272-7288-8C19D742BD70}"/>
          </ac:spMkLst>
        </pc:spChg>
        <pc:spChg chg="mod">
          <ac:chgData name="Steven Deutsch" userId="0aabbb08-65fc-4d58-943c-1b30355c9053" providerId="ADAL" clId="{8137E92D-472E-4CE4-A3BD-D8B51D5A6381}" dt="2023-03-16T16:14:13.673" v="445"/>
          <ac:spMkLst>
            <pc:docMk/>
            <pc:sldMk cId="301388771" sldId="2147377257"/>
            <ac:spMk id="45" creationId="{25513983-9FB1-D796-9E6E-D313E9B09B62}"/>
          </ac:spMkLst>
        </pc:spChg>
        <pc:spChg chg="mod">
          <ac:chgData name="Steven Deutsch" userId="0aabbb08-65fc-4d58-943c-1b30355c9053" providerId="ADAL" clId="{8137E92D-472E-4CE4-A3BD-D8B51D5A6381}" dt="2023-03-16T16:14:13.673" v="445"/>
          <ac:spMkLst>
            <pc:docMk/>
            <pc:sldMk cId="301388771" sldId="2147377257"/>
            <ac:spMk id="46" creationId="{0DD7BFDD-AB63-054D-142D-E33894648FF9}"/>
          </ac:spMkLst>
        </pc:spChg>
        <pc:spChg chg="mod">
          <ac:chgData name="Steven Deutsch" userId="0aabbb08-65fc-4d58-943c-1b30355c9053" providerId="ADAL" clId="{8137E92D-472E-4CE4-A3BD-D8B51D5A6381}" dt="2023-03-16T16:14:13.673" v="445"/>
          <ac:spMkLst>
            <pc:docMk/>
            <pc:sldMk cId="301388771" sldId="2147377257"/>
            <ac:spMk id="47" creationId="{74A9F6AB-1AF0-132E-0868-88264AE44A3B}"/>
          </ac:spMkLst>
        </pc:spChg>
        <pc:spChg chg="mod">
          <ac:chgData name="Steven Deutsch" userId="0aabbb08-65fc-4d58-943c-1b30355c9053" providerId="ADAL" clId="{8137E92D-472E-4CE4-A3BD-D8B51D5A6381}" dt="2023-03-16T16:14:13.673" v="445"/>
          <ac:spMkLst>
            <pc:docMk/>
            <pc:sldMk cId="301388771" sldId="2147377257"/>
            <ac:spMk id="48" creationId="{BBEBDF9E-6BD3-D422-DD27-A20B16FB13F1}"/>
          </ac:spMkLst>
        </pc:spChg>
        <pc:spChg chg="add mod">
          <ac:chgData name="Steven Deutsch" userId="0aabbb08-65fc-4d58-943c-1b30355c9053" providerId="ADAL" clId="{8137E92D-472E-4CE4-A3BD-D8B51D5A6381}" dt="2023-03-16T16:14:23.303" v="446" actId="207"/>
          <ac:spMkLst>
            <pc:docMk/>
            <pc:sldMk cId="301388771" sldId="2147377257"/>
            <ac:spMk id="51" creationId="{0E087864-DBB6-B88C-1375-2D32C7598F0D}"/>
          </ac:spMkLst>
        </pc:spChg>
        <pc:spChg chg="add mod">
          <ac:chgData name="Steven Deutsch" userId="0aabbb08-65fc-4d58-943c-1b30355c9053" providerId="ADAL" clId="{8137E92D-472E-4CE4-A3BD-D8B51D5A6381}" dt="2023-03-16T16:14:23.303" v="446" actId="207"/>
          <ac:spMkLst>
            <pc:docMk/>
            <pc:sldMk cId="301388771" sldId="2147377257"/>
            <ac:spMk id="52" creationId="{C2B1655D-C410-F787-C38A-72BF37669069}"/>
          </ac:spMkLst>
        </pc:spChg>
        <pc:spChg chg="add mod">
          <ac:chgData name="Steven Deutsch" userId="0aabbb08-65fc-4d58-943c-1b30355c9053" providerId="ADAL" clId="{8137E92D-472E-4CE4-A3BD-D8B51D5A6381}" dt="2023-03-16T16:14:23.303" v="446" actId="207"/>
          <ac:spMkLst>
            <pc:docMk/>
            <pc:sldMk cId="301388771" sldId="2147377257"/>
            <ac:spMk id="53" creationId="{119164DC-3D4B-B2F0-3BD7-5FAAB46B7243}"/>
          </ac:spMkLst>
        </pc:spChg>
        <pc:spChg chg="add mod">
          <ac:chgData name="Steven Deutsch" userId="0aabbb08-65fc-4d58-943c-1b30355c9053" providerId="ADAL" clId="{8137E92D-472E-4CE4-A3BD-D8B51D5A6381}" dt="2023-03-16T16:15:58.375" v="462" actId="208"/>
          <ac:spMkLst>
            <pc:docMk/>
            <pc:sldMk cId="301388771" sldId="2147377257"/>
            <ac:spMk id="54" creationId="{399CDD96-8397-F021-AFC0-456974732D7E}"/>
          </ac:spMkLst>
        </pc:spChg>
        <pc:spChg chg="add mod">
          <ac:chgData name="Steven Deutsch" userId="0aabbb08-65fc-4d58-943c-1b30355c9053" providerId="ADAL" clId="{8137E92D-472E-4CE4-A3BD-D8B51D5A6381}" dt="2023-03-16T16:15:10.542" v="455" actId="208"/>
          <ac:spMkLst>
            <pc:docMk/>
            <pc:sldMk cId="301388771" sldId="2147377257"/>
            <ac:spMk id="55" creationId="{BCE37917-F170-59A9-0439-779A489387C9}"/>
          </ac:spMkLst>
        </pc:spChg>
        <pc:spChg chg="add mod">
          <ac:chgData name="Steven Deutsch" userId="0aabbb08-65fc-4d58-943c-1b30355c9053" providerId="ADAL" clId="{8137E92D-472E-4CE4-A3BD-D8B51D5A6381}" dt="2023-03-16T16:16:25.157" v="470" actId="208"/>
          <ac:spMkLst>
            <pc:docMk/>
            <pc:sldMk cId="301388771" sldId="2147377257"/>
            <ac:spMk id="56" creationId="{2D4F6A49-E523-8411-68AD-2D23994B9412}"/>
          </ac:spMkLst>
        </pc:spChg>
        <pc:spChg chg="add mod">
          <ac:chgData name="Steven Deutsch" userId="0aabbb08-65fc-4d58-943c-1b30355c9053" providerId="ADAL" clId="{8137E92D-472E-4CE4-A3BD-D8B51D5A6381}" dt="2023-03-16T16:14:23.303" v="446" actId="207"/>
          <ac:spMkLst>
            <pc:docMk/>
            <pc:sldMk cId="301388771" sldId="2147377257"/>
            <ac:spMk id="57" creationId="{6981CBC8-7618-663B-F5DF-88A7E9295323}"/>
          </ac:spMkLst>
        </pc:spChg>
        <pc:grpChg chg="add mod">
          <ac:chgData name="Steven Deutsch" userId="0aabbb08-65fc-4d58-943c-1b30355c9053" providerId="ADAL" clId="{8137E92D-472E-4CE4-A3BD-D8B51D5A6381}" dt="2023-03-16T16:14:53.012" v="450" actId="208"/>
          <ac:grpSpMkLst>
            <pc:docMk/>
            <pc:sldMk cId="301388771" sldId="2147377257"/>
            <ac:grpSpMk id="11" creationId="{3A8C9112-DA71-28E4-B4A0-F5F8318F3052}"/>
          </ac:grpSpMkLst>
        </pc:grpChg>
        <pc:grpChg chg="mod">
          <ac:chgData name="Steven Deutsch" userId="0aabbb08-65fc-4d58-943c-1b30355c9053" providerId="ADAL" clId="{8137E92D-472E-4CE4-A3BD-D8B51D5A6381}" dt="2023-03-16T16:14:13.673" v="445"/>
          <ac:grpSpMkLst>
            <pc:docMk/>
            <pc:sldMk cId="301388771" sldId="2147377257"/>
            <ac:grpSpMk id="13" creationId="{C125D074-95CA-3B32-DF03-BE6056A17DE7}"/>
          </ac:grpSpMkLst>
        </pc:grpChg>
        <pc:grpChg chg="add mod">
          <ac:chgData name="Steven Deutsch" userId="0aabbb08-65fc-4d58-943c-1b30355c9053" providerId="ADAL" clId="{8137E92D-472E-4CE4-A3BD-D8B51D5A6381}" dt="2023-03-16T16:14:13.673" v="445"/>
          <ac:grpSpMkLst>
            <pc:docMk/>
            <pc:sldMk cId="301388771" sldId="2147377257"/>
            <ac:grpSpMk id="16" creationId="{8D2E9E8A-45C3-E318-AEEE-28EAAFC38EDD}"/>
          </ac:grpSpMkLst>
        </pc:grpChg>
        <pc:grpChg chg="mod">
          <ac:chgData name="Steven Deutsch" userId="0aabbb08-65fc-4d58-943c-1b30355c9053" providerId="ADAL" clId="{8137E92D-472E-4CE4-A3BD-D8B51D5A6381}" dt="2023-03-16T16:14:13.673" v="445"/>
          <ac:grpSpMkLst>
            <pc:docMk/>
            <pc:sldMk cId="301388771" sldId="2147377257"/>
            <ac:grpSpMk id="18" creationId="{3E34FBEF-5A81-E681-8D1F-418236511634}"/>
          </ac:grpSpMkLst>
        </pc:grpChg>
        <pc:grpChg chg="add mod">
          <ac:chgData name="Steven Deutsch" userId="0aabbb08-65fc-4d58-943c-1b30355c9053" providerId="ADAL" clId="{8137E92D-472E-4CE4-A3BD-D8B51D5A6381}" dt="2023-03-16T16:14:13.673" v="445"/>
          <ac:grpSpMkLst>
            <pc:docMk/>
            <pc:sldMk cId="301388771" sldId="2147377257"/>
            <ac:grpSpMk id="24" creationId="{8DE814A3-8F5C-E653-5BC8-5F662E3C72DA}"/>
          </ac:grpSpMkLst>
        </pc:grpChg>
        <pc:grpChg chg="mod">
          <ac:chgData name="Steven Deutsch" userId="0aabbb08-65fc-4d58-943c-1b30355c9053" providerId="ADAL" clId="{8137E92D-472E-4CE4-A3BD-D8B51D5A6381}" dt="2023-03-16T16:14:13.673" v="445"/>
          <ac:grpSpMkLst>
            <pc:docMk/>
            <pc:sldMk cId="301388771" sldId="2147377257"/>
            <ac:grpSpMk id="26" creationId="{1C4AF772-671F-5770-544F-D8718C707C30}"/>
          </ac:grpSpMkLst>
        </pc:grpChg>
        <pc:grpChg chg="add mod">
          <ac:chgData name="Steven Deutsch" userId="0aabbb08-65fc-4d58-943c-1b30355c9053" providerId="ADAL" clId="{8137E92D-472E-4CE4-A3BD-D8B51D5A6381}" dt="2023-03-16T16:14:13.673" v="445"/>
          <ac:grpSpMkLst>
            <pc:docMk/>
            <pc:sldMk cId="301388771" sldId="2147377257"/>
            <ac:grpSpMk id="31" creationId="{8CA77FBA-BF15-190D-7F7C-A7211660F89B}"/>
          </ac:grpSpMkLst>
        </pc:grpChg>
        <pc:grpChg chg="mod">
          <ac:chgData name="Steven Deutsch" userId="0aabbb08-65fc-4d58-943c-1b30355c9053" providerId="ADAL" clId="{8137E92D-472E-4CE4-A3BD-D8B51D5A6381}" dt="2023-03-16T16:14:13.673" v="445"/>
          <ac:grpSpMkLst>
            <pc:docMk/>
            <pc:sldMk cId="301388771" sldId="2147377257"/>
            <ac:grpSpMk id="33" creationId="{FC083031-2DA5-C7A4-E476-C187002A483A}"/>
          </ac:grpSpMkLst>
        </pc:grpChg>
        <pc:grpChg chg="add mod">
          <ac:chgData name="Steven Deutsch" userId="0aabbb08-65fc-4d58-943c-1b30355c9053" providerId="ADAL" clId="{8137E92D-472E-4CE4-A3BD-D8B51D5A6381}" dt="2023-03-16T16:14:13.673" v="445"/>
          <ac:grpSpMkLst>
            <pc:docMk/>
            <pc:sldMk cId="301388771" sldId="2147377257"/>
            <ac:grpSpMk id="41" creationId="{7153F051-F10E-8287-5767-61737557E794}"/>
          </ac:grpSpMkLst>
        </pc:grpChg>
        <pc:grpChg chg="mod">
          <ac:chgData name="Steven Deutsch" userId="0aabbb08-65fc-4d58-943c-1b30355c9053" providerId="ADAL" clId="{8137E92D-472E-4CE4-A3BD-D8B51D5A6381}" dt="2023-03-16T16:14:13.673" v="445"/>
          <ac:grpSpMkLst>
            <pc:docMk/>
            <pc:sldMk cId="301388771" sldId="2147377257"/>
            <ac:grpSpMk id="43" creationId="{A80B68A3-6B7D-8E7A-9290-80E6378BE1C8}"/>
          </ac:grpSpMkLst>
        </pc:grpChg>
        <pc:cxnChg chg="add mod">
          <ac:chgData name="Steven Deutsch" userId="0aabbb08-65fc-4d58-943c-1b30355c9053" providerId="ADAL" clId="{8137E92D-472E-4CE4-A3BD-D8B51D5A6381}" dt="2023-03-16T16:14:38.228" v="447" actId="208"/>
          <ac:cxnSpMkLst>
            <pc:docMk/>
            <pc:sldMk cId="301388771" sldId="2147377257"/>
            <ac:cxnSpMk id="49" creationId="{A64BDFF9-73AC-D361-F137-9AE0B1D2A10E}"/>
          </ac:cxnSpMkLst>
        </pc:cxnChg>
        <pc:cxnChg chg="add mod">
          <ac:chgData name="Steven Deutsch" userId="0aabbb08-65fc-4d58-943c-1b30355c9053" providerId="ADAL" clId="{8137E92D-472E-4CE4-A3BD-D8B51D5A6381}" dt="2023-03-16T16:16:19.857" v="469" actId="208"/>
          <ac:cxnSpMkLst>
            <pc:docMk/>
            <pc:sldMk cId="301388771" sldId="2147377257"/>
            <ac:cxnSpMk id="50" creationId="{75E5E042-41A4-84BB-1C60-2109748560F9}"/>
          </ac:cxnSpMkLst>
        </pc:cxnChg>
      </pc:sldChg>
      <pc:sldChg chg="addSp modSp add mod ord modAnim">
        <pc:chgData name="Steven Deutsch" userId="0aabbb08-65fc-4d58-943c-1b30355c9053" providerId="ADAL" clId="{8137E92D-472E-4CE4-A3BD-D8B51D5A6381}" dt="2023-03-16T16:18:17.171" v="496" actId="207"/>
        <pc:sldMkLst>
          <pc:docMk/>
          <pc:sldMk cId="3231807723" sldId="2147377258"/>
        </pc:sldMkLst>
        <pc:spChg chg="mod">
          <ac:chgData name="Steven Deutsch" userId="0aabbb08-65fc-4d58-943c-1b30355c9053" providerId="ADAL" clId="{8137E92D-472E-4CE4-A3BD-D8B51D5A6381}" dt="2023-03-16T16:17:28.423" v="484" actId="207"/>
          <ac:spMkLst>
            <pc:docMk/>
            <pc:sldMk cId="3231807723" sldId="2147377258"/>
            <ac:spMk id="6" creationId="{FEC72292-D6B4-F78F-BF04-BD7DDEBB01E9}"/>
          </ac:spMkLst>
        </pc:spChg>
        <pc:spChg chg="mod">
          <ac:chgData name="Steven Deutsch" userId="0aabbb08-65fc-4d58-943c-1b30355c9053" providerId="ADAL" clId="{8137E92D-472E-4CE4-A3BD-D8B51D5A6381}" dt="2023-03-16T16:16:44.065" v="471"/>
          <ac:spMkLst>
            <pc:docMk/>
            <pc:sldMk cId="3231807723" sldId="2147377258"/>
            <ac:spMk id="8" creationId="{C6BBEB4D-F410-D843-3653-D21C7A63D8B7}"/>
          </ac:spMkLst>
        </pc:spChg>
        <pc:spChg chg="mod">
          <ac:chgData name="Steven Deutsch" userId="0aabbb08-65fc-4d58-943c-1b30355c9053" providerId="ADAL" clId="{8137E92D-472E-4CE4-A3BD-D8B51D5A6381}" dt="2023-03-16T16:16:44.065" v="471"/>
          <ac:spMkLst>
            <pc:docMk/>
            <pc:sldMk cId="3231807723" sldId="2147377258"/>
            <ac:spMk id="9" creationId="{038194AF-9A63-A3F6-396B-1C6AE515E6F7}"/>
          </ac:spMkLst>
        </pc:spChg>
        <pc:spChg chg="mod">
          <ac:chgData name="Steven Deutsch" userId="0aabbb08-65fc-4d58-943c-1b30355c9053" providerId="ADAL" clId="{8137E92D-472E-4CE4-A3BD-D8B51D5A6381}" dt="2023-03-16T16:16:44.065" v="471"/>
          <ac:spMkLst>
            <pc:docMk/>
            <pc:sldMk cId="3231807723" sldId="2147377258"/>
            <ac:spMk id="10" creationId="{481BDDCA-8EC1-EEA5-1A54-8499E0FB0611}"/>
          </ac:spMkLst>
        </pc:spChg>
        <pc:spChg chg="mod">
          <ac:chgData name="Steven Deutsch" userId="0aabbb08-65fc-4d58-943c-1b30355c9053" providerId="ADAL" clId="{8137E92D-472E-4CE4-A3BD-D8B51D5A6381}" dt="2023-03-16T16:16:44.065" v="471"/>
          <ac:spMkLst>
            <pc:docMk/>
            <pc:sldMk cId="3231807723" sldId="2147377258"/>
            <ac:spMk id="11" creationId="{42D1EFAD-FB9A-BD29-73E9-8EEDE37552FA}"/>
          </ac:spMkLst>
        </pc:spChg>
        <pc:spChg chg="mod">
          <ac:chgData name="Steven Deutsch" userId="0aabbb08-65fc-4d58-943c-1b30355c9053" providerId="ADAL" clId="{8137E92D-472E-4CE4-A3BD-D8B51D5A6381}" dt="2023-03-16T16:16:44.065" v="471"/>
          <ac:spMkLst>
            <pc:docMk/>
            <pc:sldMk cId="3231807723" sldId="2147377258"/>
            <ac:spMk id="12" creationId="{4FDC700D-4508-9CF0-E8F4-444B52A48014}"/>
          </ac:spMkLst>
        </pc:spChg>
        <pc:spChg chg="mod">
          <ac:chgData name="Steven Deutsch" userId="0aabbb08-65fc-4d58-943c-1b30355c9053" providerId="ADAL" clId="{8137E92D-472E-4CE4-A3BD-D8B51D5A6381}" dt="2023-03-16T16:16:44.065" v="471"/>
          <ac:spMkLst>
            <pc:docMk/>
            <pc:sldMk cId="3231807723" sldId="2147377258"/>
            <ac:spMk id="13" creationId="{F088FDDC-5A6B-3875-355E-A37E98F708FD}"/>
          </ac:spMkLst>
        </pc:spChg>
        <pc:spChg chg="mod">
          <ac:chgData name="Steven Deutsch" userId="0aabbb08-65fc-4d58-943c-1b30355c9053" providerId="ADAL" clId="{8137E92D-472E-4CE4-A3BD-D8B51D5A6381}" dt="2023-03-16T16:16:44.065" v="471"/>
          <ac:spMkLst>
            <pc:docMk/>
            <pc:sldMk cId="3231807723" sldId="2147377258"/>
            <ac:spMk id="14" creationId="{EBDF9216-DBDC-B6D9-BF7A-7F77F2D22EE4}"/>
          </ac:spMkLst>
        </pc:spChg>
        <pc:spChg chg="mod">
          <ac:chgData name="Steven Deutsch" userId="0aabbb08-65fc-4d58-943c-1b30355c9053" providerId="ADAL" clId="{8137E92D-472E-4CE4-A3BD-D8B51D5A6381}" dt="2023-03-16T16:16:44.065" v="471"/>
          <ac:spMkLst>
            <pc:docMk/>
            <pc:sldMk cId="3231807723" sldId="2147377258"/>
            <ac:spMk id="15" creationId="{4CF18D19-E970-1B45-9D04-DA366C1AF351}"/>
          </ac:spMkLst>
        </pc:spChg>
        <pc:spChg chg="mod">
          <ac:chgData name="Steven Deutsch" userId="0aabbb08-65fc-4d58-943c-1b30355c9053" providerId="ADAL" clId="{8137E92D-472E-4CE4-A3BD-D8B51D5A6381}" dt="2023-03-16T16:16:44.065" v="471"/>
          <ac:spMkLst>
            <pc:docMk/>
            <pc:sldMk cId="3231807723" sldId="2147377258"/>
            <ac:spMk id="16" creationId="{A448A349-A10C-16C4-1C18-E46574C3A89B}"/>
          </ac:spMkLst>
        </pc:spChg>
        <pc:spChg chg="mod">
          <ac:chgData name="Steven Deutsch" userId="0aabbb08-65fc-4d58-943c-1b30355c9053" providerId="ADAL" clId="{8137E92D-472E-4CE4-A3BD-D8B51D5A6381}" dt="2023-03-16T16:16:44.065" v="471"/>
          <ac:spMkLst>
            <pc:docMk/>
            <pc:sldMk cId="3231807723" sldId="2147377258"/>
            <ac:spMk id="17" creationId="{5C271762-5A6F-1D35-BCFF-A33F454A4851}"/>
          </ac:spMkLst>
        </pc:spChg>
        <pc:spChg chg="mod">
          <ac:chgData name="Steven Deutsch" userId="0aabbb08-65fc-4d58-943c-1b30355c9053" providerId="ADAL" clId="{8137E92D-472E-4CE4-A3BD-D8B51D5A6381}" dt="2023-03-16T16:17:19.274" v="481" actId="207"/>
          <ac:spMkLst>
            <pc:docMk/>
            <pc:sldMk cId="3231807723" sldId="2147377258"/>
            <ac:spMk id="19" creationId="{1FBA0F21-A9DC-385C-2EA4-71E8D2563E83}"/>
          </ac:spMkLst>
        </pc:spChg>
        <pc:spChg chg="mod">
          <ac:chgData name="Steven Deutsch" userId="0aabbb08-65fc-4d58-943c-1b30355c9053" providerId="ADAL" clId="{8137E92D-472E-4CE4-A3BD-D8B51D5A6381}" dt="2023-03-16T16:16:44.065" v="471"/>
          <ac:spMkLst>
            <pc:docMk/>
            <pc:sldMk cId="3231807723" sldId="2147377258"/>
            <ac:spMk id="21" creationId="{1D5832A0-2AEF-9DA5-BD71-18827D65C036}"/>
          </ac:spMkLst>
        </pc:spChg>
        <pc:spChg chg="mod">
          <ac:chgData name="Steven Deutsch" userId="0aabbb08-65fc-4d58-943c-1b30355c9053" providerId="ADAL" clId="{8137E92D-472E-4CE4-A3BD-D8B51D5A6381}" dt="2023-03-16T16:16:44.065" v="471"/>
          <ac:spMkLst>
            <pc:docMk/>
            <pc:sldMk cId="3231807723" sldId="2147377258"/>
            <ac:spMk id="22" creationId="{6EDDC14D-F2D5-9D84-B8CD-C98B4E8E12FD}"/>
          </ac:spMkLst>
        </pc:spChg>
        <pc:spChg chg="mod">
          <ac:chgData name="Steven Deutsch" userId="0aabbb08-65fc-4d58-943c-1b30355c9053" providerId="ADAL" clId="{8137E92D-472E-4CE4-A3BD-D8B51D5A6381}" dt="2023-03-16T16:16:44.065" v="471"/>
          <ac:spMkLst>
            <pc:docMk/>
            <pc:sldMk cId="3231807723" sldId="2147377258"/>
            <ac:spMk id="23" creationId="{FBA806F0-CE98-2F43-7CEA-D246C6028A32}"/>
          </ac:spMkLst>
        </pc:spChg>
        <pc:spChg chg="mod">
          <ac:chgData name="Steven Deutsch" userId="0aabbb08-65fc-4d58-943c-1b30355c9053" providerId="ADAL" clId="{8137E92D-472E-4CE4-A3BD-D8B51D5A6381}" dt="2023-03-16T16:16:44.065" v="471"/>
          <ac:spMkLst>
            <pc:docMk/>
            <pc:sldMk cId="3231807723" sldId="2147377258"/>
            <ac:spMk id="24" creationId="{DEEC1DD0-C767-6A77-4F68-0F6E49DBE2D2}"/>
          </ac:spMkLst>
        </pc:spChg>
        <pc:spChg chg="mod">
          <ac:chgData name="Steven Deutsch" userId="0aabbb08-65fc-4d58-943c-1b30355c9053" providerId="ADAL" clId="{8137E92D-472E-4CE4-A3BD-D8B51D5A6381}" dt="2023-03-16T16:18:17.171" v="496" actId="207"/>
          <ac:spMkLst>
            <pc:docMk/>
            <pc:sldMk cId="3231807723" sldId="2147377258"/>
            <ac:spMk id="26" creationId="{B76376B5-2133-FE2D-9F26-18890D4BB83B}"/>
          </ac:spMkLst>
        </pc:spChg>
        <pc:spChg chg="mod">
          <ac:chgData name="Steven Deutsch" userId="0aabbb08-65fc-4d58-943c-1b30355c9053" providerId="ADAL" clId="{8137E92D-472E-4CE4-A3BD-D8B51D5A6381}" dt="2023-03-16T16:16:44.065" v="471"/>
          <ac:spMkLst>
            <pc:docMk/>
            <pc:sldMk cId="3231807723" sldId="2147377258"/>
            <ac:spMk id="27" creationId="{747AEDF7-DE31-409C-C42B-A2F6EA02BF8F}"/>
          </ac:spMkLst>
        </pc:spChg>
        <pc:spChg chg="mod">
          <ac:chgData name="Steven Deutsch" userId="0aabbb08-65fc-4d58-943c-1b30355c9053" providerId="ADAL" clId="{8137E92D-472E-4CE4-A3BD-D8B51D5A6381}" dt="2023-03-16T16:17:11.483" v="479" actId="207"/>
          <ac:spMkLst>
            <pc:docMk/>
            <pc:sldMk cId="3231807723" sldId="2147377258"/>
            <ac:spMk id="29" creationId="{70E096B2-4E25-792B-50C4-A3AA87037D4B}"/>
          </ac:spMkLst>
        </pc:spChg>
        <pc:spChg chg="mod">
          <ac:chgData name="Steven Deutsch" userId="0aabbb08-65fc-4d58-943c-1b30355c9053" providerId="ADAL" clId="{8137E92D-472E-4CE4-A3BD-D8B51D5A6381}" dt="2023-03-16T16:16:44.065" v="471"/>
          <ac:spMkLst>
            <pc:docMk/>
            <pc:sldMk cId="3231807723" sldId="2147377258"/>
            <ac:spMk id="31" creationId="{9372CF83-A6A0-D9A9-41D6-C507D7997EC5}"/>
          </ac:spMkLst>
        </pc:spChg>
        <pc:spChg chg="mod">
          <ac:chgData name="Steven Deutsch" userId="0aabbb08-65fc-4d58-943c-1b30355c9053" providerId="ADAL" clId="{8137E92D-472E-4CE4-A3BD-D8B51D5A6381}" dt="2023-03-16T16:16:44.065" v="471"/>
          <ac:spMkLst>
            <pc:docMk/>
            <pc:sldMk cId="3231807723" sldId="2147377258"/>
            <ac:spMk id="32" creationId="{4105C1BC-0217-C4CD-82EE-DB70B78203E4}"/>
          </ac:spMkLst>
        </pc:spChg>
        <pc:spChg chg="mod">
          <ac:chgData name="Steven Deutsch" userId="0aabbb08-65fc-4d58-943c-1b30355c9053" providerId="ADAL" clId="{8137E92D-472E-4CE4-A3BD-D8B51D5A6381}" dt="2023-03-16T16:16:44.065" v="471"/>
          <ac:spMkLst>
            <pc:docMk/>
            <pc:sldMk cId="3231807723" sldId="2147377258"/>
            <ac:spMk id="33" creationId="{E80944C6-CE69-F999-41A0-14D6A7870125}"/>
          </ac:spMkLst>
        </pc:spChg>
        <pc:spChg chg="mod">
          <ac:chgData name="Steven Deutsch" userId="0aabbb08-65fc-4d58-943c-1b30355c9053" providerId="ADAL" clId="{8137E92D-472E-4CE4-A3BD-D8B51D5A6381}" dt="2023-03-16T16:16:44.065" v="471"/>
          <ac:spMkLst>
            <pc:docMk/>
            <pc:sldMk cId="3231807723" sldId="2147377258"/>
            <ac:spMk id="34" creationId="{BBFE1119-3649-53E2-98D6-AF960F3A6248}"/>
          </ac:spMkLst>
        </pc:spChg>
        <pc:spChg chg="mod">
          <ac:chgData name="Steven Deutsch" userId="0aabbb08-65fc-4d58-943c-1b30355c9053" providerId="ADAL" clId="{8137E92D-472E-4CE4-A3BD-D8B51D5A6381}" dt="2023-03-16T16:16:44.065" v="471"/>
          <ac:spMkLst>
            <pc:docMk/>
            <pc:sldMk cId="3231807723" sldId="2147377258"/>
            <ac:spMk id="35" creationId="{576EF126-D454-E0BC-044F-09AAFC2A9707}"/>
          </ac:spMkLst>
        </pc:spChg>
        <pc:spChg chg="mod">
          <ac:chgData name="Steven Deutsch" userId="0aabbb08-65fc-4d58-943c-1b30355c9053" providerId="ADAL" clId="{8137E92D-472E-4CE4-A3BD-D8B51D5A6381}" dt="2023-03-16T16:16:44.065" v="471"/>
          <ac:spMkLst>
            <pc:docMk/>
            <pc:sldMk cId="3231807723" sldId="2147377258"/>
            <ac:spMk id="36" creationId="{BFA7C851-59B2-77BC-74FA-BD334305CA14}"/>
          </ac:spMkLst>
        </pc:spChg>
        <pc:spChg chg="add mod">
          <ac:chgData name="Steven Deutsch" userId="0aabbb08-65fc-4d58-943c-1b30355c9053" providerId="ADAL" clId="{8137E92D-472E-4CE4-A3BD-D8B51D5A6381}" dt="2023-03-16T16:16:53.489" v="474" actId="207"/>
          <ac:spMkLst>
            <pc:docMk/>
            <pc:sldMk cId="3231807723" sldId="2147377258"/>
            <ac:spMk id="37" creationId="{B66EB287-66E1-4E20-C1BD-26BEFB2B46FB}"/>
          </ac:spMkLst>
        </pc:spChg>
        <pc:spChg chg="add mod">
          <ac:chgData name="Steven Deutsch" userId="0aabbb08-65fc-4d58-943c-1b30355c9053" providerId="ADAL" clId="{8137E92D-472E-4CE4-A3BD-D8B51D5A6381}" dt="2023-03-16T16:16:53.489" v="474" actId="207"/>
          <ac:spMkLst>
            <pc:docMk/>
            <pc:sldMk cId="3231807723" sldId="2147377258"/>
            <ac:spMk id="38" creationId="{02CB8929-BBAD-E0CD-D2F3-560338EB424C}"/>
          </ac:spMkLst>
        </pc:spChg>
        <pc:spChg chg="add mod">
          <ac:chgData name="Steven Deutsch" userId="0aabbb08-65fc-4d58-943c-1b30355c9053" providerId="ADAL" clId="{8137E92D-472E-4CE4-A3BD-D8B51D5A6381}" dt="2023-03-16T16:16:53.489" v="474" actId="207"/>
          <ac:spMkLst>
            <pc:docMk/>
            <pc:sldMk cId="3231807723" sldId="2147377258"/>
            <ac:spMk id="39" creationId="{DFDFC533-25A6-A147-D0D7-5786B38700B9}"/>
          </ac:spMkLst>
        </pc:spChg>
        <pc:spChg chg="add mod">
          <ac:chgData name="Steven Deutsch" userId="0aabbb08-65fc-4d58-943c-1b30355c9053" providerId="ADAL" clId="{8137E92D-472E-4CE4-A3BD-D8B51D5A6381}" dt="2023-03-16T16:16:53.489" v="474" actId="207"/>
          <ac:spMkLst>
            <pc:docMk/>
            <pc:sldMk cId="3231807723" sldId="2147377258"/>
            <ac:spMk id="40" creationId="{8AD6D2B6-C2DE-FDAC-68FB-E6CDBEC0F0A9}"/>
          </ac:spMkLst>
        </pc:spChg>
        <pc:spChg chg="add mod">
          <ac:chgData name="Steven Deutsch" userId="0aabbb08-65fc-4d58-943c-1b30355c9053" providerId="ADAL" clId="{8137E92D-472E-4CE4-A3BD-D8B51D5A6381}" dt="2023-03-16T16:16:53.489" v="474" actId="207"/>
          <ac:spMkLst>
            <pc:docMk/>
            <pc:sldMk cId="3231807723" sldId="2147377258"/>
            <ac:spMk id="41" creationId="{6F91C1B6-5794-64D7-41F3-665FD76C9654}"/>
          </ac:spMkLst>
        </pc:spChg>
        <pc:spChg chg="add mod">
          <ac:chgData name="Steven Deutsch" userId="0aabbb08-65fc-4d58-943c-1b30355c9053" providerId="ADAL" clId="{8137E92D-472E-4CE4-A3BD-D8B51D5A6381}" dt="2023-03-16T16:17:15.928" v="480" actId="207"/>
          <ac:spMkLst>
            <pc:docMk/>
            <pc:sldMk cId="3231807723" sldId="2147377258"/>
            <ac:spMk id="42" creationId="{519BE1F5-161A-3825-668F-70882B7EB6A5}"/>
          </ac:spMkLst>
        </pc:spChg>
        <pc:spChg chg="add mod">
          <ac:chgData name="Steven Deutsch" userId="0aabbb08-65fc-4d58-943c-1b30355c9053" providerId="ADAL" clId="{8137E92D-472E-4CE4-A3BD-D8B51D5A6381}" dt="2023-03-16T16:17:22.299" v="482" actId="207"/>
          <ac:spMkLst>
            <pc:docMk/>
            <pc:sldMk cId="3231807723" sldId="2147377258"/>
            <ac:spMk id="43" creationId="{BEA40FCE-82A6-2633-38C6-0624001F2F16}"/>
          </ac:spMkLst>
        </pc:spChg>
        <pc:spChg chg="add mod">
          <ac:chgData name="Steven Deutsch" userId="0aabbb08-65fc-4d58-943c-1b30355c9053" providerId="ADAL" clId="{8137E92D-472E-4CE4-A3BD-D8B51D5A6381}" dt="2023-03-16T16:17:25.775" v="483" actId="207"/>
          <ac:spMkLst>
            <pc:docMk/>
            <pc:sldMk cId="3231807723" sldId="2147377258"/>
            <ac:spMk id="44" creationId="{5F974EBD-1974-C3B5-F629-55B8E2469BAF}"/>
          </ac:spMkLst>
        </pc:spChg>
        <pc:spChg chg="add mod">
          <ac:chgData name="Steven Deutsch" userId="0aabbb08-65fc-4d58-943c-1b30355c9053" providerId="ADAL" clId="{8137E92D-472E-4CE4-A3BD-D8B51D5A6381}" dt="2023-03-16T16:18:14.865" v="495" actId="207"/>
          <ac:spMkLst>
            <pc:docMk/>
            <pc:sldMk cId="3231807723" sldId="2147377258"/>
            <ac:spMk id="45" creationId="{AA4C9C3C-B68F-4D79-0D79-160EAF73A32A}"/>
          </ac:spMkLst>
        </pc:spChg>
        <pc:spChg chg="mod">
          <ac:chgData name="Steven Deutsch" userId="0aabbb08-65fc-4d58-943c-1b30355c9053" providerId="ADAL" clId="{8137E92D-472E-4CE4-A3BD-D8B51D5A6381}" dt="2023-03-16T16:18:07.646" v="493" actId="207"/>
          <ac:spMkLst>
            <pc:docMk/>
            <pc:sldMk cId="3231807723" sldId="2147377258"/>
            <ac:spMk id="51" creationId="{8FE828AE-B542-251B-3915-3C52C2896367}"/>
          </ac:spMkLst>
        </pc:spChg>
        <pc:spChg chg="mod">
          <ac:chgData name="Steven Deutsch" userId="0aabbb08-65fc-4d58-943c-1b30355c9053" providerId="ADAL" clId="{8137E92D-472E-4CE4-A3BD-D8B51D5A6381}" dt="2023-03-16T16:16:44.065" v="471"/>
          <ac:spMkLst>
            <pc:docMk/>
            <pc:sldMk cId="3231807723" sldId="2147377258"/>
            <ac:spMk id="53" creationId="{C8DFE7E7-D128-251B-0798-B024107F3D9C}"/>
          </ac:spMkLst>
        </pc:spChg>
        <pc:spChg chg="mod">
          <ac:chgData name="Steven Deutsch" userId="0aabbb08-65fc-4d58-943c-1b30355c9053" providerId="ADAL" clId="{8137E92D-472E-4CE4-A3BD-D8B51D5A6381}" dt="2023-03-16T16:16:44.065" v="471"/>
          <ac:spMkLst>
            <pc:docMk/>
            <pc:sldMk cId="3231807723" sldId="2147377258"/>
            <ac:spMk id="54" creationId="{C02EC017-99A4-0B7A-BA05-AA26BE973AAF}"/>
          </ac:spMkLst>
        </pc:spChg>
        <pc:spChg chg="mod">
          <ac:chgData name="Steven Deutsch" userId="0aabbb08-65fc-4d58-943c-1b30355c9053" providerId="ADAL" clId="{8137E92D-472E-4CE4-A3BD-D8B51D5A6381}" dt="2023-03-16T16:16:44.065" v="471"/>
          <ac:spMkLst>
            <pc:docMk/>
            <pc:sldMk cId="3231807723" sldId="2147377258"/>
            <ac:spMk id="55" creationId="{6BE0CD32-DC3F-CFE7-D116-40E17A349CF7}"/>
          </ac:spMkLst>
        </pc:spChg>
        <pc:spChg chg="mod">
          <ac:chgData name="Steven Deutsch" userId="0aabbb08-65fc-4d58-943c-1b30355c9053" providerId="ADAL" clId="{8137E92D-472E-4CE4-A3BD-D8B51D5A6381}" dt="2023-03-16T16:16:44.065" v="471"/>
          <ac:spMkLst>
            <pc:docMk/>
            <pc:sldMk cId="3231807723" sldId="2147377258"/>
            <ac:spMk id="56" creationId="{DFC41021-2A36-EF02-83C0-83D4B3DB3AC2}"/>
          </ac:spMkLst>
        </pc:spChg>
        <pc:spChg chg="mod">
          <ac:chgData name="Steven Deutsch" userId="0aabbb08-65fc-4d58-943c-1b30355c9053" providerId="ADAL" clId="{8137E92D-472E-4CE4-A3BD-D8B51D5A6381}" dt="2023-03-16T16:16:44.065" v="471"/>
          <ac:spMkLst>
            <pc:docMk/>
            <pc:sldMk cId="3231807723" sldId="2147377258"/>
            <ac:spMk id="57" creationId="{5AD8069E-748F-DBC7-FB4F-97F1D7EFEC68}"/>
          </ac:spMkLst>
        </pc:spChg>
        <pc:spChg chg="mod">
          <ac:chgData name="Steven Deutsch" userId="0aabbb08-65fc-4d58-943c-1b30355c9053" providerId="ADAL" clId="{8137E92D-472E-4CE4-A3BD-D8B51D5A6381}" dt="2023-03-16T16:16:44.065" v="471"/>
          <ac:spMkLst>
            <pc:docMk/>
            <pc:sldMk cId="3231807723" sldId="2147377258"/>
            <ac:spMk id="58" creationId="{9E5D94C2-02CF-269B-1179-BF937CEFBB99}"/>
          </ac:spMkLst>
        </pc:spChg>
        <pc:spChg chg="add mod">
          <ac:chgData name="Steven Deutsch" userId="0aabbb08-65fc-4d58-943c-1b30355c9053" providerId="ADAL" clId="{8137E92D-472E-4CE4-A3BD-D8B51D5A6381}" dt="2023-03-16T16:18:10.447" v="494" actId="207"/>
          <ac:spMkLst>
            <pc:docMk/>
            <pc:sldMk cId="3231807723" sldId="2147377258"/>
            <ac:spMk id="59" creationId="{6DDBCC76-B7E1-DA84-8387-5343C1FF0150}"/>
          </ac:spMkLst>
        </pc:spChg>
        <pc:spChg chg="add mod">
          <ac:chgData name="Steven Deutsch" userId="0aabbb08-65fc-4d58-943c-1b30355c9053" providerId="ADAL" clId="{8137E92D-472E-4CE4-A3BD-D8B51D5A6381}" dt="2023-03-16T16:16:53.489" v="474" actId="207"/>
          <ac:spMkLst>
            <pc:docMk/>
            <pc:sldMk cId="3231807723" sldId="2147377258"/>
            <ac:spMk id="60" creationId="{07B0FE6B-F244-A89D-C47B-5992575D49C1}"/>
          </ac:spMkLst>
        </pc:spChg>
        <pc:grpChg chg="add mod">
          <ac:chgData name="Steven Deutsch" userId="0aabbb08-65fc-4d58-943c-1b30355c9053" providerId="ADAL" clId="{8137E92D-472E-4CE4-A3BD-D8B51D5A6381}" dt="2023-03-16T16:16:44.065" v="471"/>
          <ac:grpSpMkLst>
            <pc:docMk/>
            <pc:sldMk cId="3231807723" sldId="2147377258"/>
            <ac:grpSpMk id="5" creationId="{5DA43AD9-71E9-57E4-38DC-21F81C72C928}"/>
          </ac:grpSpMkLst>
        </pc:grpChg>
        <pc:grpChg chg="mod">
          <ac:chgData name="Steven Deutsch" userId="0aabbb08-65fc-4d58-943c-1b30355c9053" providerId="ADAL" clId="{8137E92D-472E-4CE4-A3BD-D8B51D5A6381}" dt="2023-03-16T16:16:44.065" v="471"/>
          <ac:grpSpMkLst>
            <pc:docMk/>
            <pc:sldMk cId="3231807723" sldId="2147377258"/>
            <ac:grpSpMk id="7" creationId="{B352D4A3-C2FD-2C1D-EA80-33066984CA3B}"/>
          </ac:grpSpMkLst>
        </pc:grpChg>
        <pc:grpChg chg="add mod">
          <ac:chgData name="Steven Deutsch" userId="0aabbb08-65fc-4d58-943c-1b30355c9053" providerId="ADAL" clId="{8137E92D-472E-4CE4-A3BD-D8B51D5A6381}" dt="2023-03-16T16:16:44.065" v="471"/>
          <ac:grpSpMkLst>
            <pc:docMk/>
            <pc:sldMk cId="3231807723" sldId="2147377258"/>
            <ac:grpSpMk id="18" creationId="{58668DC1-5260-1453-8CDF-509BAEA6919A}"/>
          </ac:grpSpMkLst>
        </pc:grpChg>
        <pc:grpChg chg="mod">
          <ac:chgData name="Steven Deutsch" userId="0aabbb08-65fc-4d58-943c-1b30355c9053" providerId="ADAL" clId="{8137E92D-472E-4CE4-A3BD-D8B51D5A6381}" dt="2023-03-16T16:16:44.065" v="471"/>
          <ac:grpSpMkLst>
            <pc:docMk/>
            <pc:sldMk cId="3231807723" sldId="2147377258"/>
            <ac:grpSpMk id="20" creationId="{4B500EC9-1028-6F22-3B1C-E9EB1D0A8014}"/>
          </ac:grpSpMkLst>
        </pc:grpChg>
        <pc:grpChg chg="add mod">
          <ac:chgData name="Steven Deutsch" userId="0aabbb08-65fc-4d58-943c-1b30355c9053" providerId="ADAL" clId="{8137E92D-472E-4CE4-A3BD-D8B51D5A6381}" dt="2023-03-16T16:16:44.065" v="471"/>
          <ac:grpSpMkLst>
            <pc:docMk/>
            <pc:sldMk cId="3231807723" sldId="2147377258"/>
            <ac:grpSpMk id="25" creationId="{1272BE10-C5EA-62D5-E553-ED8DABBF3076}"/>
          </ac:grpSpMkLst>
        </pc:grpChg>
        <pc:grpChg chg="add mod">
          <ac:chgData name="Steven Deutsch" userId="0aabbb08-65fc-4d58-943c-1b30355c9053" providerId="ADAL" clId="{8137E92D-472E-4CE4-A3BD-D8B51D5A6381}" dt="2023-03-16T16:16:44.065" v="471"/>
          <ac:grpSpMkLst>
            <pc:docMk/>
            <pc:sldMk cId="3231807723" sldId="2147377258"/>
            <ac:grpSpMk id="28" creationId="{D02C3498-74DC-7DB2-F15D-2E469262757A}"/>
          </ac:grpSpMkLst>
        </pc:grpChg>
        <pc:grpChg chg="mod">
          <ac:chgData name="Steven Deutsch" userId="0aabbb08-65fc-4d58-943c-1b30355c9053" providerId="ADAL" clId="{8137E92D-472E-4CE4-A3BD-D8B51D5A6381}" dt="2023-03-16T16:16:44.065" v="471"/>
          <ac:grpSpMkLst>
            <pc:docMk/>
            <pc:sldMk cId="3231807723" sldId="2147377258"/>
            <ac:grpSpMk id="30" creationId="{867F6A58-9DC4-0875-3442-CA4DB4F2CE26}"/>
          </ac:grpSpMkLst>
        </pc:grpChg>
        <pc:grpChg chg="add mod">
          <ac:chgData name="Steven Deutsch" userId="0aabbb08-65fc-4d58-943c-1b30355c9053" providerId="ADAL" clId="{8137E92D-472E-4CE4-A3BD-D8B51D5A6381}" dt="2023-03-16T16:16:44.065" v="471"/>
          <ac:grpSpMkLst>
            <pc:docMk/>
            <pc:sldMk cId="3231807723" sldId="2147377258"/>
            <ac:grpSpMk id="50" creationId="{64D96DA9-E4B6-3748-E4E3-496AA2C854D6}"/>
          </ac:grpSpMkLst>
        </pc:grpChg>
        <pc:grpChg chg="mod">
          <ac:chgData name="Steven Deutsch" userId="0aabbb08-65fc-4d58-943c-1b30355c9053" providerId="ADAL" clId="{8137E92D-472E-4CE4-A3BD-D8B51D5A6381}" dt="2023-03-16T16:16:44.065" v="471"/>
          <ac:grpSpMkLst>
            <pc:docMk/>
            <pc:sldMk cId="3231807723" sldId="2147377258"/>
            <ac:grpSpMk id="52" creationId="{549186AD-6FB2-4B1A-4703-4BDD978CCD15}"/>
          </ac:grpSpMkLst>
        </pc:grpChg>
        <pc:cxnChg chg="add mod">
          <ac:chgData name="Steven Deutsch" userId="0aabbb08-65fc-4d58-943c-1b30355c9053" providerId="ADAL" clId="{8137E92D-472E-4CE4-A3BD-D8B51D5A6381}" dt="2023-03-16T16:17:05.823" v="478" actId="208"/>
          <ac:cxnSpMkLst>
            <pc:docMk/>
            <pc:sldMk cId="3231807723" sldId="2147377258"/>
            <ac:cxnSpMk id="46" creationId="{38DF6BC4-E73D-3232-E40E-D197D4E38AAD}"/>
          </ac:cxnSpMkLst>
        </pc:cxnChg>
        <pc:cxnChg chg="add mod">
          <ac:chgData name="Steven Deutsch" userId="0aabbb08-65fc-4d58-943c-1b30355c9053" providerId="ADAL" clId="{8137E92D-472E-4CE4-A3BD-D8B51D5A6381}" dt="2023-03-16T16:17:05.823" v="478" actId="208"/>
          <ac:cxnSpMkLst>
            <pc:docMk/>
            <pc:sldMk cId="3231807723" sldId="2147377258"/>
            <ac:cxnSpMk id="47" creationId="{24C4D39E-1074-0B59-35BC-C96B408B5964}"/>
          </ac:cxnSpMkLst>
        </pc:cxnChg>
        <pc:cxnChg chg="add mod">
          <ac:chgData name="Steven Deutsch" userId="0aabbb08-65fc-4d58-943c-1b30355c9053" providerId="ADAL" clId="{8137E92D-472E-4CE4-A3BD-D8B51D5A6381}" dt="2023-03-16T16:17:05.823" v="478" actId="208"/>
          <ac:cxnSpMkLst>
            <pc:docMk/>
            <pc:sldMk cId="3231807723" sldId="2147377258"/>
            <ac:cxnSpMk id="48" creationId="{B449AB68-5C81-A449-719A-17751FFBF0D4}"/>
          </ac:cxnSpMkLst>
        </pc:cxnChg>
        <pc:cxnChg chg="add mod">
          <ac:chgData name="Steven Deutsch" userId="0aabbb08-65fc-4d58-943c-1b30355c9053" providerId="ADAL" clId="{8137E92D-472E-4CE4-A3BD-D8B51D5A6381}" dt="2023-03-16T16:17:05.823" v="478" actId="208"/>
          <ac:cxnSpMkLst>
            <pc:docMk/>
            <pc:sldMk cId="3231807723" sldId="2147377258"/>
            <ac:cxnSpMk id="49" creationId="{E892E56E-24CC-3461-0542-93CAA198DD4F}"/>
          </ac:cxnSpMkLst>
        </pc:cxnChg>
      </pc:sldChg>
      <pc:sldChg chg="addSp modSp add mod modAnim">
        <pc:chgData name="Steven Deutsch" userId="0aabbb08-65fc-4d58-943c-1b30355c9053" providerId="ADAL" clId="{8137E92D-472E-4CE4-A3BD-D8B51D5A6381}" dt="2023-03-16T16:20:51.520" v="530" actId="14100"/>
        <pc:sldMkLst>
          <pc:docMk/>
          <pc:sldMk cId="4131290264" sldId="2147377259"/>
        </pc:sldMkLst>
        <pc:spChg chg="mod">
          <ac:chgData name="Steven Deutsch" userId="0aabbb08-65fc-4d58-943c-1b30355c9053" providerId="ADAL" clId="{8137E92D-472E-4CE4-A3BD-D8B51D5A6381}" dt="2023-03-16T16:19:11.513" v="504" actId="208"/>
          <ac:spMkLst>
            <pc:docMk/>
            <pc:sldMk cId="4131290264" sldId="2147377259"/>
            <ac:spMk id="6" creationId="{A0626A26-31CE-A8B9-C1CB-D676BACC56F0}"/>
          </ac:spMkLst>
        </pc:spChg>
        <pc:spChg chg="mod">
          <ac:chgData name="Steven Deutsch" userId="0aabbb08-65fc-4d58-943c-1b30355c9053" providerId="ADAL" clId="{8137E92D-472E-4CE4-A3BD-D8B51D5A6381}" dt="2023-03-16T16:19:30.999" v="507" actId="207"/>
          <ac:spMkLst>
            <pc:docMk/>
            <pc:sldMk cId="4131290264" sldId="2147377259"/>
            <ac:spMk id="7" creationId="{7E719F5C-4526-A1D9-83C0-9E9555B6FEFF}"/>
          </ac:spMkLst>
        </pc:spChg>
        <pc:spChg chg="mod">
          <ac:chgData name="Steven Deutsch" userId="0aabbb08-65fc-4d58-943c-1b30355c9053" providerId="ADAL" clId="{8137E92D-472E-4CE4-A3BD-D8B51D5A6381}" dt="2023-03-16T16:19:38.980" v="509" actId="207"/>
          <ac:spMkLst>
            <pc:docMk/>
            <pc:sldMk cId="4131290264" sldId="2147377259"/>
            <ac:spMk id="8" creationId="{263A432D-AFD4-2E50-A2BE-02AC89E3BE31}"/>
          </ac:spMkLst>
        </pc:spChg>
        <pc:spChg chg="mod">
          <ac:chgData name="Steven Deutsch" userId="0aabbb08-65fc-4d58-943c-1b30355c9053" providerId="ADAL" clId="{8137E92D-472E-4CE4-A3BD-D8B51D5A6381}" dt="2023-03-16T16:19:54.637" v="518" actId="2085"/>
          <ac:spMkLst>
            <pc:docMk/>
            <pc:sldMk cId="4131290264" sldId="2147377259"/>
            <ac:spMk id="9" creationId="{891B52FF-F451-ACBA-8D6C-78638F39DE22}"/>
          </ac:spMkLst>
        </pc:spChg>
        <pc:spChg chg="mod">
          <ac:chgData name="Steven Deutsch" userId="0aabbb08-65fc-4d58-943c-1b30355c9053" providerId="ADAL" clId="{8137E92D-472E-4CE4-A3BD-D8B51D5A6381}" dt="2023-03-16T16:20:06.604" v="520" actId="208"/>
          <ac:spMkLst>
            <pc:docMk/>
            <pc:sldMk cId="4131290264" sldId="2147377259"/>
            <ac:spMk id="11" creationId="{E0BFB377-6AA2-1EE1-E8C2-2493E82A62A9}"/>
          </ac:spMkLst>
        </pc:spChg>
        <pc:spChg chg="mod">
          <ac:chgData name="Steven Deutsch" userId="0aabbb08-65fc-4d58-943c-1b30355c9053" providerId="ADAL" clId="{8137E92D-472E-4CE4-A3BD-D8B51D5A6381}" dt="2023-03-16T16:20:06.604" v="520" actId="208"/>
          <ac:spMkLst>
            <pc:docMk/>
            <pc:sldMk cId="4131290264" sldId="2147377259"/>
            <ac:spMk id="12" creationId="{6D342176-63B4-1A5A-C6F1-568AA28D23E0}"/>
          </ac:spMkLst>
        </pc:spChg>
        <pc:spChg chg="mod">
          <ac:chgData name="Steven Deutsch" userId="0aabbb08-65fc-4d58-943c-1b30355c9053" providerId="ADAL" clId="{8137E92D-472E-4CE4-A3BD-D8B51D5A6381}" dt="2023-03-16T16:20:06.604" v="520" actId="208"/>
          <ac:spMkLst>
            <pc:docMk/>
            <pc:sldMk cId="4131290264" sldId="2147377259"/>
            <ac:spMk id="13" creationId="{4DEBC695-8297-25D7-DC5D-D0B30CAFE1FB}"/>
          </ac:spMkLst>
        </pc:spChg>
        <pc:spChg chg="mod">
          <ac:chgData name="Steven Deutsch" userId="0aabbb08-65fc-4d58-943c-1b30355c9053" providerId="ADAL" clId="{8137E92D-472E-4CE4-A3BD-D8B51D5A6381}" dt="2023-03-16T16:20:10.996" v="521" actId="2085"/>
          <ac:spMkLst>
            <pc:docMk/>
            <pc:sldMk cId="4131290264" sldId="2147377259"/>
            <ac:spMk id="14" creationId="{326C1DB7-7A2A-EAF0-0F9B-5F6E24A71BFC}"/>
          </ac:spMkLst>
        </pc:spChg>
        <pc:spChg chg="mod">
          <ac:chgData name="Steven Deutsch" userId="0aabbb08-65fc-4d58-943c-1b30355c9053" providerId="ADAL" clId="{8137E92D-472E-4CE4-A3BD-D8B51D5A6381}" dt="2023-03-16T16:20:23.922" v="524" actId="208"/>
          <ac:spMkLst>
            <pc:docMk/>
            <pc:sldMk cId="4131290264" sldId="2147377259"/>
            <ac:spMk id="16" creationId="{CBD76028-F5FB-192E-A880-6EE1FD011479}"/>
          </ac:spMkLst>
        </pc:spChg>
        <pc:spChg chg="mod">
          <ac:chgData name="Steven Deutsch" userId="0aabbb08-65fc-4d58-943c-1b30355c9053" providerId="ADAL" clId="{8137E92D-472E-4CE4-A3BD-D8B51D5A6381}" dt="2023-03-16T16:20:23.922" v="524" actId="208"/>
          <ac:spMkLst>
            <pc:docMk/>
            <pc:sldMk cId="4131290264" sldId="2147377259"/>
            <ac:spMk id="17" creationId="{10CD40F6-0055-9820-7A08-75EF52D338AE}"/>
          </ac:spMkLst>
        </pc:spChg>
        <pc:spChg chg="mod">
          <ac:chgData name="Steven Deutsch" userId="0aabbb08-65fc-4d58-943c-1b30355c9053" providerId="ADAL" clId="{8137E92D-472E-4CE4-A3BD-D8B51D5A6381}" dt="2023-03-16T16:20:31.889" v="526" actId="207"/>
          <ac:spMkLst>
            <pc:docMk/>
            <pc:sldMk cId="4131290264" sldId="2147377259"/>
            <ac:spMk id="18" creationId="{493BF69D-D5E0-5E0E-2C33-8BDF93EDC35B}"/>
          </ac:spMkLst>
        </pc:spChg>
        <pc:spChg chg="mod">
          <ac:chgData name="Steven Deutsch" userId="0aabbb08-65fc-4d58-943c-1b30355c9053" providerId="ADAL" clId="{8137E92D-472E-4CE4-A3BD-D8B51D5A6381}" dt="2023-03-16T16:20:28.337" v="525" actId="2085"/>
          <ac:spMkLst>
            <pc:docMk/>
            <pc:sldMk cId="4131290264" sldId="2147377259"/>
            <ac:spMk id="19" creationId="{0E5D59F1-5612-4AC1-8499-B87C9A5E72DB}"/>
          </ac:spMkLst>
        </pc:spChg>
        <pc:spChg chg="mod">
          <ac:chgData name="Steven Deutsch" userId="0aabbb08-65fc-4d58-943c-1b30355c9053" providerId="ADAL" clId="{8137E92D-472E-4CE4-A3BD-D8B51D5A6381}" dt="2023-03-16T16:20:37.898" v="527" actId="208"/>
          <ac:spMkLst>
            <pc:docMk/>
            <pc:sldMk cId="4131290264" sldId="2147377259"/>
            <ac:spMk id="21" creationId="{C59AA5AC-B873-E499-73BE-86084AE1D990}"/>
          </ac:spMkLst>
        </pc:spChg>
        <pc:spChg chg="mod">
          <ac:chgData name="Steven Deutsch" userId="0aabbb08-65fc-4d58-943c-1b30355c9053" providerId="ADAL" clId="{8137E92D-472E-4CE4-A3BD-D8B51D5A6381}" dt="2023-03-16T16:20:37.898" v="527" actId="208"/>
          <ac:spMkLst>
            <pc:docMk/>
            <pc:sldMk cId="4131290264" sldId="2147377259"/>
            <ac:spMk id="22" creationId="{CC6D5B7C-8BF9-E7CA-97B2-9B0B4FBAB391}"/>
          </ac:spMkLst>
        </pc:spChg>
        <pc:spChg chg="mod">
          <ac:chgData name="Steven Deutsch" userId="0aabbb08-65fc-4d58-943c-1b30355c9053" providerId="ADAL" clId="{8137E92D-472E-4CE4-A3BD-D8B51D5A6381}" dt="2023-03-16T16:20:45.180" v="529" actId="207"/>
          <ac:spMkLst>
            <pc:docMk/>
            <pc:sldMk cId="4131290264" sldId="2147377259"/>
            <ac:spMk id="23" creationId="{A59C2697-648A-2646-314E-E4CB7D41FF46}"/>
          </ac:spMkLst>
        </pc:spChg>
        <pc:spChg chg="mod">
          <ac:chgData name="Steven Deutsch" userId="0aabbb08-65fc-4d58-943c-1b30355c9053" providerId="ADAL" clId="{8137E92D-472E-4CE4-A3BD-D8B51D5A6381}" dt="2023-03-16T16:20:42.034" v="528" actId="2085"/>
          <ac:spMkLst>
            <pc:docMk/>
            <pc:sldMk cId="4131290264" sldId="2147377259"/>
            <ac:spMk id="24" creationId="{35EE365D-16EA-0374-77CD-3F904C5431E0}"/>
          </ac:spMkLst>
        </pc:spChg>
        <pc:spChg chg="add mod">
          <ac:chgData name="Steven Deutsch" userId="0aabbb08-65fc-4d58-943c-1b30355c9053" providerId="ADAL" clId="{8137E92D-472E-4CE4-A3BD-D8B51D5A6381}" dt="2023-03-16T16:20:51.520" v="530" actId="14100"/>
          <ac:spMkLst>
            <pc:docMk/>
            <pc:sldMk cId="4131290264" sldId="2147377259"/>
            <ac:spMk id="29" creationId="{7F937DB4-9994-B081-B372-6C33C9FDD964}"/>
          </ac:spMkLst>
        </pc:spChg>
        <pc:grpChg chg="add mod">
          <ac:chgData name="Steven Deutsch" userId="0aabbb08-65fc-4d58-943c-1b30355c9053" providerId="ADAL" clId="{8137E92D-472E-4CE4-A3BD-D8B51D5A6381}" dt="2023-03-16T16:18:53.653" v="501" actId="207"/>
          <ac:grpSpMkLst>
            <pc:docMk/>
            <pc:sldMk cId="4131290264" sldId="2147377259"/>
            <ac:grpSpMk id="5" creationId="{3A64CE01-6754-9FE7-94B1-C7D442B2D89F}"/>
          </ac:grpSpMkLst>
        </pc:grpChg>
        <pc:grpChg chg="add mod">
          <ac:chgData name="Steven Deutsch" userId="0aabbb08-65fc-4d58-943c-1b30355c9053" providerId="ADAL" clId="{8137E92D-472E-4CE4-A3BD-D8B51D5A6381}" dt="2023-03-16T16:18:27.069" v="497"/>
          <ac:grpSpMkLst>
            <pc:docMk/>
            <pc:sldMk cId="4131290264" sldId="2147377259"/>
            <ac:grpSpMk id="10" creationId="{6D919822-57BD-D240-2232-B55D9B70036D}"/>
          </ac:grpSpMkLst>
        </pc:grpChg>
        <pc:grpChg chg="add mod">
          <ac:chgData name="Steven Deutsch" userId="0aabbb08-65fc-4d58-943c-1b30355c9053" providerId="ADAL" clId="{8137E92D-472E-4CE4-A3BD-D8B51D5A6381}" dt="2023-03-16T16:18:27.069" v="497"/>
          <ac:grpSpMkLst>
            <pc:docMk/>
            <pc:sldMk cId="4131290264" sldId="2147377259"/>
            <ac:grpSpMk id="15" creationId="{FC203EDB-4E74-830C-3692-292FD4F73399}"/>
          </ac:grpSpMkLst>
        </pc:grpChg>
        <pc:grpChg chg="add mod">
          <ac:chgData name="Steven Deutsch" userId="0aabbb08-65fc-4d58-943c-1b30355c9053" providerId="ADAL" clId="{8137E92D-472E-4CE4-A3BD-D8B51D5A6381}" dt="2023-03-16T16:18:27.069" v="497"/>
          <ac:grpSpMkLst>
            <pc:docMk/>
            <pc:sldMk cId="4131290264" sldId="2147377259"/>
            <ac:grpSpMk id="20" creationId="{EFA187F8-F8F6-081E-F7C3-23B8F2D3E94A}"/>
          </ac:grpSpMkLst>
        </pc:grpChg>
        <pc:picChg chg="add mod">
          <ac:chgData name="Steven Deutsch" userId="0aabbb08-65fc-4d58-943c-1b30355c9053" providerId="ADAL" clId="{8137E92D-472E-4CE4-A3BD-D8B51D5A6381}" dt="2023-03-16T16:18:27.069" v="497"/>
          <ac:picMkLst>
            <pc:docMk/>
            <pc:sldMk cId="4131290264" sldId="2147377259"/>
            <ac:picMk id="25" creationId="{BA28EF3E-D124-2543-7749-A83D64C37B76}"/>
          </ac:picMkLst>
        </pc:picChg>
        <pc:picChg chg="add mod">
          <ac:chgData name="Steven Deutsch" userId="0aabbb08-65fc-4d58-943c-1b30355c9053" providerId="ADAL" clId="{8137E92D-472E-4CE4-A3BD-D8B51D5A6381}" dt="2023-03-16T16:18:27.069" v="497"/>
          <ac:picMkLst>
            <pc:docMk/>
            <pc:sldMk cId="4131290264" sldId="2147377259"/>
            <ac:picMk id="26" creationId="{6E6924C9-7EE1-E6AA-71B9-AF6E66A59254}"/>
          </ac:picMkLst>
        </pc:picChg>
        <pc:picChg chg="add mod">
          <ac:chgData name="Steven Deutsch" userId="0aabbb08-65fc-4d58-943c-1b30355c9053" providerId="ADAL" clId="{8137E92D-472E-4CE4-A3BD-D8B51D5A6381}" dt="2023-03-16T16:18:27.069" v="497"/>
          <ac:picMkLst>
            <pc:docMk/>
            <pc:sldMk cId="4131290264" sldId="2147377259"/>
            <ac:picMk id="27" creationId="{938EE028-582A-779E-09D5-17609F778EF5}"/>
          </ac:picMkLst>
        </pc:picChg>
        <pc:picChg chg="add mod">
          <ac:chgData name="Steven Deutsch" userId="0aabbb08-65fc-4d58-943c-1b30355c9053" providerId="ADAL" clId="{8137E92D-472E-4CE4-A3BD-D8B51D5A6381}" dt="2023-03-16T16:18:27.069" v="497"/>
          <ac:picMkLst>
            <pc:docMk/>
            <pc:sldMk cId="4131290264" sldId="2147377259"/>
            <ac:picMk id="28" creationId="{AA86070C-42A5-6638-D0FE-7573A59AC968}"/>
          </ac:picMkLst>
        </pc:picChg>
      </pc:sldChg>
      <pc:sldChg chg="addSp modSp add mod modAnim">
        <pc:chgData name="Steven Deutsch" userId="0aabbb08-65fc-4d58-943c-1b30355c9053" providerId="ADAL" clId="{8137E92D-472E-4CE4-A3BD-D8B51D5A6381}" dt="2023-03-16T16:25:04.135" v="582" actId="1076"/>
        <pc:sldMkLst>
          <pc:docMk/>
          <pc:sldMk cId="981800968" sldId="2147377260"/>
        </pc:sldMkLst>
        <pc:spChg chg="mod">
          <ac:chgData name="Steven Deutsch" userId="0aabbb08-65fc-4d58-943c-1b30355c9053" providerId="ADAL" clId="{8137E92D-472E-4CE4-A3BD-D8B51D5A6381}" dt="2023-03-16T16:23:22.273" v="557" actId="115"/>
          <ac:spMkLst>
            <pc:docMk/>
            <pc:sldMk cId="981800968" sldId="2147377260"/>
            <ac:spMk id="6" creationId="{C759638C-3E1B-E60F-7D4C-DADB9AF052E0}"/>
          </ac:spMkLst>
        </pc:spChg>
        <pc:spChg chg="mod">
          <ac:chgData name="Steven Deutsch" userId="0aabbb08-65fc-4d58-943c-1b30355c9053" providerId="ADAL" clId="{8137E92D-472E-4CE4-A3BD-D8B51D5A6381}" dt="2023-03-16T16:24:12.275" v="574" actId="208"/>
          <ac:spMkLst>
            <pc:docMk/>
            <pc:sldMk cId="981800968" sldId="2147377260"/>
            <ac:spMk id="8" creationId="{A2BF78B6-D443-B313-1C14-18D886DD325A}"/>
          </ac:spMkLst>
        </pc:spChg>
        <pc:spChg chg="mod">
          <ac:chgData name="Steven Deutsch" userId="0aabbb08-65fc-4d58-943c-1b30355c9053" providerId="ADAL" clId="{8137E92D-472E-4CE4-A3BD-D8B51D5A6381}" dt="2023-03-16T16:23:22.273" v="557" actId="115"/>
          <ac:spMkLst>
            <pc:docMk/>
            <pc:sldMk cId="981800968" sldId="2147377260"/>
            <ac:spMk id="9" creationId="{8C34D05C-28C7-2755-C126-5FB405175908}"/>
          </ac:spMkLst>
        </pc:spChg>
        <pc:spChg chg="mod">
          <ac:chgData name="Steven Deutsch" userId="0aabbb08-65fc-4d58-943c-1b30355c9053" providerId="ADAL" clId="{8137E92D-472E-4CE4-A3BD-D8B51D5A6381}" dt="2023-03-16T16:24:04.584" v="573" actId="208"/>
          <ac:spMkLst>
            <pc:docMk/>
            <pc:sldMk cId="981800968" sldId="2147377260"/>
            <ac:spMk id="10" creationId="{7D55F605-DE92-9838-C002-292422D1DFE5}"/>
          </ac:spMkLst>
        </pc:spChg>
        <pc:spChg chg="mod">
          <ac:chgData name="Steven Deutsch" userId="0aabbb08-65fc-4d58-943c-1b30355c9053" providerId="ADAL" clId="{8137E92D-472E-4CE4-A3BD-D8B51D5A6381}" dt="2023-03-16T16:23:22.273" v="557" actId="115"/>
          <ac:spMkLst>
            <pc:docMk/>
            <pc:sldMk cId="981800968" sldId="2147377260"/>
            <ac:spMk id="11" creationId="{9C0F25EC-F011-0637-1838-81189F07296A}"/>
          </ac:spMkLst>
        </pc:spChg>
        <pc:spChg chg="mod">
          <ac:chgData name="Steven Deutsch" userId="0aabbb08-65fc-4d58-943c-1b30355c9053" providerId="ADAL" clId="{8137E92D-472E-4CE4-A3BD-D8B51D5A6381}" dt="2023-03-16T16:23:22.273" v="557" actId="115"/>
          <ac:spMkLst>
            <pc:docMk/>
            <pc:sldMk cId="981800968" sldId="2147377260"/>
            <ac:spMk id="12" creationId="{CD07DC57-215A-694C-B105-69CA7B571915}"/>
          </ac:spMkLst>
        </pc:spChg>
        <pc:spChg chg="mod">
          <ac:chgData name="Steven Deutsch" userId="0aabbb08-65fc-4d58-943c-1b30355c9053" providerId="ADAL" clId="{8137E92D-472E-4CE4-A3BD-D8B51D5A6381}" dt="2023-03-16T16:24:15.555" v="575" actId="207"/>
          <ac:spMkLst>
            <pc:docMk/>
            <pc:sldMk cId="981800968" sldId="2147377260"/>
            <ac:spMk id="13" creationId="{EEB78AF0-7F53-3B86-3FB0-E1A4383E47C6}"/>
          </ac:spMkLst>
        </pc:spChg>
        <pc:spChg chg="mod">
          <ac:chgData name="Steven Deutsch" userId="0aabbb08-65fc-4d58-943c-1b30355c9053" providerId="ADAL" clId="{8137E92D-472E-4CE4-A3BD-D8B51D5A6381}" dt="2023-03-16T16:24:51.811" v="580" actId="1076"/>
          <ac:spMkLst>
            <pc:docMk/>
            <pc:sldMk cId="981800968" sldId="2147377260"/>
            <ac:spMk id="14" creationId="{DB320D0D-305A-BF7E-E821-66C10AF32987}"/>
          </ac:spMkLst>
        </pc:spChg>
        <pc:spChg chg="mod">
          <ac:chgData name="Steven Deutsch" userId="0aabbb08-65fc-4d58-943c-1b30355c9053" providerId="ADAL" clId="{8137E92D-472E-4CE4-A3BD-D8B51D5A6381}" dt="2023-03-16T16:25:04.135" v="582" actId="1076"/>
          <ac:spMkLst>
            <pc:docMk/>
            <pc:sldMk cId="981800968" sldId="2147377260"/>
            <ac:spMk id="15" creationId="{6DFE9FAF-32B1-C552-28C6-AC0609EF9F08}"/>
          </ac:spMkLst>
        </pc:spChg>
        <pc:spChg chg="mod">
          <ac:chgData name="Steven Deutsch" userId="0aabbb08-65fc-4d58-943c-1b30355c9053" providerId="ADAL" clId="{8137E92D-472E-4CE4-A3BD-D8B51D5A6381}" dt="2023-03-16T16:24:23.306" v="576" actId="1076"/>
          <ac:spMkLst>
            <pc:docMk/>
            <pc:sldMk cId="981800968" sldId="2147377260"/>
            <ac:spMk id="16" creationId="{C30EB22A-6656-034B-A127-B58401079A49}"/>
          </ac:spMkLst>
        </pc:spChg>
        <pc:spChg chg="add mod">
          <ac:chgData name="Steven Deutsch" userId="0aabbb08-65fc-4d58-943c-1b30355c9053" providerId="ADAL" clId="{8137E92D-472E-4CE4-A3BD-D8B51D5A6381}" dt="2023-03-16T16:20:59.974" v="531"/>
          <ac:spMkLst>
            <pc:docMk/>
            <pc:sldMk cId="981800968" sldId="2147377260"/>
            <ac:spMk id="17" creationId="{736B4AC6-6FE7-481E-644A-4E0D41E79183}"/>
          </ac:spMkLst>
        </pc:spChg>
        <pc:spChg chg="add mod">
          <ac:chgData name="Steven Deutsch" userId="0aabbb08-65fc-4d58-943c-1b30355c9053" providerId="ADAL" clId="{8137E92D-472E-4CE4-A3BD-D8B51D5A6381}" dt="2023-03-16T16:21:11.328" v="534" actId="207"/>
          <ac:spMkLst>
            <pc:docMk/>
            <pc:sldMk cId="981800968" sldId="2147377260"/>
            <ac:spMk id="18" creationId="{4A4EF1B0-5567-4B6C-46F3-AB1C51160A1E}"/>
          </ac:spMkLst>
        </pc:spChg>
        <pc:spChg chg="add mod">
          <ac:chgData name="Steven Deutsch" userId="0aabbb08-65fc-4d58-943c-1b30355c9053" providerId="ADAL" clId="{8137E92D-472E-4CE4-A3BD-D8B51D5A6381}" dt="2023-03-16T16:22:36.893" v="553" actId="207"/>
          <ac:spMkLst>
            <pc:docMk/>
            <pc:sldMk cId="981800968" sldId="2147377260"/>
            <ac:spMk id="19" creationId="{3FE81C9D-3F75-E595-3A28-64C169803212}"/>
          </ac:spMkLst>
        </pc:spChg>
        <pc:spChg chg="add mod">
          <ac:chgData name="Steven Deutsch" userId="0aabbb08-65fc-4d58-943c-1b30355c9053" providerId="ADAL" clId="{8137E92D-472E-4CE4-A3BD-D8B51D5A6381}" dt="2023-03-16T16:22:38.971" v="554" actId="207"/>
          <ac:spMkLst>
            <pc:docMk/>
            <pc:sldMk cId="981800968" sldId="2147377260"/>
            <ac:spMk id="20" creationId="{2A46A3D9-07FA-47D8-8691-E409F90FD255}"/>
          </ac:spMkLst>
        </pc:spChg>
        <pc:spChg chg="add mod">
          <ac:chgData name="Steven Deutsch" userId="0aabbb08-65fc-4d58-943c-1b30355c9053" providerId="ADAL" clId="{8137E92D-472E-4CE4-A3BD-D8B51D5A6381}" dt="2023-03-16T16:21:17.903" v="535" actId="207"/>
          <ac:spMkLst>
            <pc:docMk/>
            <pc:sldMk cId="981800968" sldId="2147377260"/>
            <ac:spMk id="21" creationId="{9A61B4D0-2D1A-713C-6442-280B285533CB}"/>
          </ac:spMkLst>
        </pc:spChg>
        <pc:spChg chg="add mod">
          <ac:chgData name="Steven Deutsch" userId="0aabbb08-65fc-4d58-943c-1b30355c9053" providerId="ADAL" clId="{8137E92D-472E-4CE4-A3BD-D8B51D5A6381}" dt="2023-03-16T16:21:21.630" v="536" actId="207"/>
          <ac:spMkLst>
            <pc:docMk/>
            <pc:sldMk cId="981800968" sldId="2147377260"/>
            <ac:spMk id="22" creationId="{DFFAB6FD-297A-081E-8A7D-3FCD085FA61F}"/>
          </ac:spMkLst>
        </pc:spChg>
        <pc:spChg chg="add mod">
          <ac:chgData name="Steven Deutsch" userId="0aabbb08-65fc-4d58-943c-1b30355c9053" providerId="ADAL" clId="{8137E92D-472E-4CE4-A3BD-D8B51D5A6381}" dt="2023-03-16T16:23:22.745" v="558" actId="1076"/>
          <ac:spMkLst>
            <pc:docMk/>
            <pc:sldMk cId="981800968" sldId="2147377260"/>
            <ac:spMk id="25" creationId="{258E3F36-91B3-93C5-8B7C-872375B99F2F}"/>
          </ac:spMkLst>
        </pc:spChg>
        <pc:spChg chg="add mod">
          <ac:chgData name="Steven Deutsch" userId="0aabbb08-65fc-4d58-943c-1b30355c9053" providerId="ADAL" clId="{8137E92D-472E-4CE4-A3BD-D8B51D5A6381}" dt="2023-03-16T16:22:23.439" v="551" actId="208"/>
          <ac:spMkLst>
            <pc:docMk/>
            <pc:sldMk cId="981800968" sldId="2147377260"/>
            <ac:spMk id="26" creationId="{5C7B6262-A375-1658-B3BD-7512ADE4534D}"/>
          </ac:spMkLst>
        </pc:spChg>
        <pc:spChg chg="add mod">
          <ac:chgData name="Steven Deutsch" userId="0aabbb08-65fc-4d58-943c-1b30355c9053" providerId="ADAL" clId="{8137E92D-472E-4CE4-A3BD-D8B51D5A6381}" dt="2023-03-16T16:24:55.504" v="581" actId="1076"/>
          <ac:spMkLst>
            <pc:docMk/>
            <pc:sldMk cId="981800968" sldId="2147377260"/>
            <ac:spMk id="27" creationId="{71E5DCCA-7A2A-25C8-6D90-05B15F2C111C}"/>
          </ac:spMkLst>
        </pc:spChg>
        <pc:grpChg chg="add mod">
          <ac:chgData name="Steven Deutsch" userId="0aabbb08-65fc-4d58-943c-1b30355c9053" providerId="ADAL" clId="{8137E92D-472E-4CE4-A3BD-D8B51D5A6381}" dt="2023-03-16T16:24:34.151" v="578" actId="1076"/>
          <ac:grpSpMkLst>
            <pc:docMk/>
            <pc:sldMk cId="981800968" sldId="2147377260"/>
            <ac:grpSpMk id="5" creationId="{8BD18EB3-7132-532F-2CB1-2C3B245BE455}"/>
          </ac:grpSpMkLst>
        </pc:grpChg>
        <pc:grpChg chg="mod">
          <ac:chgData name="Steven Deutsch" userId="0aabbb08-65fc-4d58-943c-1b30355c9053" providerId="ADAL" clId="{8137E92D-472E-4CE4-A3BD-D8B51D5A6381}" dt="2023-03-16T16:20:59.974" v="531"/>
          <ac:grpSpMkLst>
            <pc:docMk/>
            <pc:sldMk cId="981800968" sldId="2147377260"/>
            <ac:grpSpMk id="7" creationId="{6098DDDB-A763-CF84-E51D-9951CD8ADC60}"/>
          </ac:grpSpMkLst>
        </pc:grpChg>
        <pc:cxnChg chg="add mod">
          <ac:chgData name="Steven Deutsch" userId="0aabbb08-65fc-4d58-943c-1b30355c9053" providerId="ADAL" clId="{8137E92D-472E-4CE4-A3BD-D8B51D5A6381}" dt="2023-03-16T16:20:59.974" v="531"/>
          <ac:cxnSpMkLst>
            <pc:docMk/>
            <pc:sldMk cId="981800968" sldId="2147377260"/>
            <ac:cxnSpMk id="23" creationId="{584C05AE-F45A-421F-1BEA-9253F51161E6}"/>
          </ac:cxnSpMkLst>
        </pc:cxnChg>
        <pc:cxnChg chg="add mod">
          <ac:chgData name="Steven Deutsch" userId="0aabbb08-65fc-4d58-943c-1b30355c9053" providerId="ADAL" clId="{8137E92D-472E-4CE4-A3BD-D8B51D5A6381}" dt="2023-03-16T16:24:34.151" v="578" actId="1076"/>
          <ac:cxnSpMkLst>
            <pc:docMk/>
            <pc:sldMk cId="981800968" sldId="2147377260"/>
            <ac:cxnSpMk id="24" creationId="{25EA7647-CE82-463A-8284-5E77AF55141B}"/>
          </ac:cxnSpMkLst>
        </pc:cxnChg>
      </pc:sldChg>
      <pc:sldChg chg="addSp modSp add mod modAnim">
        <pc:chgData name="Steven Deutsch" userId="0aabbb08-65fc-4d58-943c-1b30355c9053" providerId="ADAL" clId="{8137E92D-472E-4CE4-A3BD-D8B51D5A6381}" dt="2023-03-16T16:26:25.655" v="595" actId="208"/>
        <pc:sldMkLst>
          <pc:docMk/>
          <pc:sldMk cId="2814934906" sldId="2147377261"/>
        </pc:sldMkLst>
        <pc:spChg chg="mod">
          <ac:chgData name="Steven Deutsch" userId="0aabbb08-65fc-4d58-943c-1b30355c9053" providerId="ADAL" clId="{8137E92D-472E-4CE4-A3BD-D8B51D5A6381}" dt="2023-03-16T16:25:20.423" v="583"/>
          <ac:spMkLst>
            <pc:docMk/>
            <pc:sldMk cId="2814934906" sldId="2147377261"/>
            <ac:spMk id="6" creationId="{8E6361C1-F1FC-CFA6-C596-C746CD5589B9}"/>
          </ac:spMkLst>
        </pc:spChg>
        <pc:spChg chg="mod">
          <ac:chgData name="Steven Deutsch" userId="0aabbb08-65fc-4d58-943c-1b30355c9053" providerId="ADAL" clId="{8137E92D-472E-4CE4-A3BD-D8B51D5A6381}" dt="2023-03-16T16:25:20.423" v="583"/>
          <ac:spMkLst>
            <pc:docMk/>
            <pc:sldMk cId="2814934906" sldId="2147377261"/>
            <ac:spMk id="8" creationId="{6D0A65F2-6BBD-A66E-8C61-4D1B74BF36B7}"/>
          </ac:spMkLst>
        </pc:spChg>
        <pc:spChg chg="mod">
          <ac:chgData name="Steven Deutsch" userId="0aabbb08-65fc-4d58-943c-1b30355c9053" providerId="ADAL" clId="{8137E92D-472E-4CE4-A3BD-D8B51D5A6381}" dt="2023-03-16T16:25:20.423" v="583"/>
          <ac:spMkLst>
            <pc:docMk/>
            <pc:sldMk cId="2814934906" sldId="2147377261"/>
            <ac:spMk id="9" creationId="{9A078670-D93B-4F8A-03F5-B8E49A0C98C5}"/>
          </ac:spMkLst>
        </pc:spChg>
        <pc:spChg chg="mod">
          <ac:chgData name="Steven Deutsch" userId="0aabbb08-65fc-4d58-943c-1b30355c9053" providerId="ADAL" clId="{8137E92D-472E-4CE4-A3BD-D8B51D5A6381}" dt="2023-03-16T16:25:20.423" v="583"/>
          <ac:spMkLst>
            <pc:docMk/>
            <pc:sldMk cId="2814934906" sldId="2147377261"/>
            <ac:spMk id="10" creationId="{D9BD4790-815C-2136-FE59-24ECB28F905D}"/>
          </ac:spMkLst>
        </pc:spChg>
        <pc:spChg chg="mod">
          <ac:chgData name="Steven Deutsch" userId="0aabbb08-65fc-4d58-943c-1b30355c9053" providerId="ADAL" clId="{8137E92D-472E-4CE4-A3BD-D8B51D5A6381}" dt="2023-03-16T16:26:07.172" v="592" actId="207"/>
          <ac:spMkLst>
            <pc:docMk/>
            <pc:sldMk cId="2814934906" sldId="2147377261"/>
            <ac:spMk id="12" creationId="{766B5B2A-9D45-496B-BABC-397B5243A0BE}"/>
          </ac:spMkLst>
        </pc:spChg>
        <pc:spChg chg="mod">
          <ac:chgData name="Steven Deutsch" userId="0aabbb08-65fc-4d58-943c-1b30355c9053" providerId="ADAL" clId="{8137E92D-472E-4CE4-A3BD-D8B51D5A6381}" dt="2023-03-16T16:25:20.423" v="583"/>
          <ac:spMkLst>
            <pc:docMk/>
            <pc:sldMk cId="2814934906" sldId="2147377261"/>
            <ac:spMk id="14" creationId="{62DF3B24-D84F-4F72-ECF3-DC1CC17A0624}"/>
          </ac:spMkLst>
        </pc:spChg>
        <pc:spChg chg="mod">
          <ac:chgData name="Steven Deutsch" userId="0aabbb08-65fc-4d58-943c-1b30355c9053" providerId="ADAL" clId="{8137E92D-472E-4CE4-A3BD-D8B51D5A6381}" dt="2023-03-16T16:25:20.423" v="583"/>
          <ac:spMkLst>
            <pc:docMk/>
            <pc:sldMk cId="2814934906" sldId="2147377261"/>
            <ac:spMk id="15" creationId="{543F8620-B382-F116-EF4E-A8CF62AE3EC6}"/>
          </ac:spMkLst>
        </pc:spChg>
        <pc:spChg chg="mod">
          <ac:chgData name="Steven Deutsch" userId="0aabbb08-65fc-4d58-943c-1b30355c9053" providerId="ADAL" clId="{8137E92D-472E-4CE4-A3BD-D8B51D5A6381}" dt="2023-03-16T16:25:20.423" v="583"/>
          <ac:spMkLst>
            <pc:docMk/>
            <pc:sldMk cId="2814934906" sldId="2147377261"/>
            <ac:spMk id="16" creationId="{B38057C0-F275-8B63-AE1B-EDD285C6F1A7}"/>
          </ac:spMkLst>
        </pc:spChg>
        <pc:spChg chg="mod">
          <ac:chgData name="Steven Deutsch" userId="0aabbb08-65fc-4d58-943c-1b30355c9053" providerId="ADAL" clId="{8137E92D-472E-4CE4-A3BD-D8B51D5A6381}" dt="2023-03-16T16:25:20.423" v="583"/>
          <ac:spMkLst>
            <pc:docMk/>
            <pc:sldMk cId="2814934906" sldId="2147377261"/>
            <ac:spMk id="17" creationId="{41C52692-0DA9-5F4D-AAA8-71829DA60D5C}"/>
          </ac:spMkLst>
        </pc:spChg>
        <pc:spChg chg="mod">
          <ac:chgData name="Steven Deutsch" userId="0aabbb08-65fc-4d58-943c-1b30355c9053" providerId="ADAL" clId="{8137E92D-472E-4CE4-A3BD-D8B51D5A6381}" dt="2023-03-16T16:25:20.423" v="583"/>
          <ac:spMkLst>
            <pc:docMk/>
            <pc:sldMk cId="2814934906" sldId="2147377261"/>
            <ac:spMk id="18" creationId="{1098E96C-3DAA-CC68-5EBC-E35CFAD67E3E}"/>
          </ac:spMkLst>
        </pc:spChg>
        <pc:spChg chg="add mod">
          <ac:chgData name="Steven Deutsch" userId="0aabbb08-65fc-4d58-943c-1b30355c9053" providerId="ADAL" clId="{8137E92D-472E-4CE4-A3BD-D8B51D5A6381}" dt="2023-03-16T16:25:25.446" v="584" actId="207"/>
          <ac:spMkLst>
            <pc:docMk/>
            <pc:sldMk cId="2814934906" sldId="2147377261"/>
            <ac:spMk id="19" creationId="{4098E88C-B3FF-C341-BF75-1705B4FCFBEE}"/>
          </ac:spMkLst>
        </pc:spChg>
        <pc:spChg chg="add mod">
          <ac:chgData name="Steven Deutsch" userId="0aabbb08-65fc-4d58-943c-1b30355c9053" providerId="ADAL" clId="{8137E92D-472E-4CE4-A3BD-D8B51D5A6381}" dt="2023-03-16T16:25:25.446" v="584" actId="207"/>
          <ac:spMkLst>
            <pc:docMk/>
            <pc:sldMk cId="2814934906" sldId="2147377261"/>
            <ac:spMk id="20" creationId="{F832DE83-5124-40B6-4DC0-A16BE7901E09}"/>
          </ac:spMkLst>
        </pc:spChg>
        <pc:spChg chg="mod">
          <ac:chgData name="Steven Deutsch" userId="0aabbb08-65fc-4d58-943c-1b30355c9053" providerId="ADAL" clId="{8137E92D-472E-4CE4-A3BD-D8B51D5A6381}" dt="2023-03-16T16:25:20.423" v="583"/>
          <ac:spMkLst>
            <pc:docMk/>
            <pc:sldMk cId="2814934906" sldId="2147377261"/>
            <ac:spMk id="22" creationId="{27E45617-1536-5E25-53F6-C2071D102684}"/>
          </ac:spMkLst>
        </pc:spChg>
        <pc:spChg chg="mod">
          <ac:chgData name="Steven Deutsch" userId="0aabbb08-65fc-4d58-943c-1b30355c9053" providerId="ADAL" clId="{8137E92D-472E-4CE4-A3BD-D8B51D5A6381}" dt="2023-03-16T16:26:25.655" v="595" actId="208"/>
          <ac:spMkLst>
            <pc:docMk/>
            <pc:sldMk cId="2814934906" sldId="2147377261"/>
            <ac:spMk id="24" creationId="{E330D7A0-BC78-2005-44D7-4BB37FF2AF18}"/>
          </ac:spMkLst>
        </pc:spChg>
        <pc:spChg chg="mod">
          <ac:chgData name="Steven Deutsch" userId="0aabbb08-65fc-4d58-943c-1b30355c9053" providerId="ADAL" clId="{8137E92D-472E-4CE4-A3BD-D8B51D5A6381}" dt="2023-03-16T16:25:20.423" v="583"/>
          <ac:spMkLst>
            <pc:docMk/>
            <pc:sldMk cId="2814934906" sldId="2147377261"/>
            <ac:spMk id="25" creationId="{3ED66ABB-DA9E-43A1-252C-0820EDD59731}"/>
          </ac:spMkLst>
        </pc:spChg>
        <pc:spChg chg="mod">
          <ac:chgData name="Steven Deutsch" userId="0aabbb08-65fc-4d58-943c-1b30355c9053" providerId="ADAL" clId="{8137E92D-472E-4CE4-A3BD-D8B51D5A6381}" dt="2023-03-16T16:25:20.423" v="583"/>
          <ac:spMkLst>
            <pc:docMk/>
            <pc:sldMk cId="2814934906" sldId="2147377261"/>
            <ac:spMk id="26" creationId="{87C57119-BEF4-2D17-DCE6-2FC573733D8F}"/>
          </ac:spMkLst>
        </pc:spChg>
        <pc:spChg chg="mod">
          <ac:chgData name="Steven Deutsch" userId="0aabbb08-65fc-4d58-943c-1b30355c9053" providerId="ADAL" clId="{8137E92D-472E-4CE4-A3BD-D8B51D5A6381}" dt="2023-03-16T16:26:19.622" v="594" actId="207"/>
          <ac:spMkLst>
            <pc:docMk/>
            <pc:sldMk cId="2814934906" sldId="2147377261"/>
            <ac:spMk id="27" creationId="{1E97E310-B8E1-16AE-EE4F-47B3E51B88ED}"/>
          </ac:spMkLst>
        </pc:spChg>
        <pc:spChg chg="mod">
          <ac:chgData name="Steven Deutsch" userId="0aabbb08-65fc-4d58-943c-1b30355c9053" providerId="ADAL" clId="{8137E92D-472E-4CE4-A3BD-D8B51D5A6381}" dt="2023-03-16T16:26:14.633" v="593" actId="1076"/>
          <ac:spMkLst>
            <pc:docMk/>
            <pc:sldMk cId="2814934906" sldId="2147377261"/>
            <ac:spMk id="28" creationId="{681A815B-5C65-3B18-98B5-38D0DFD83E59}"/>
          </ac:spMkLst>
        </pc:spChg>
        <pc:spChg chg="mod">
          <ac:chgData name="Steven Deutsch" userId="0aabbb08-65fc-4d58-943c-1b30355c9053" providerId="ADAL" clId="{8137E92D-472E-4CE4-A3BD-D8B51D5A6381}" dt="2023-03-16T16:25:20.423" v="583"/>
          <ac:spMkLst>
            <pc:docMk/>
            <pc:sldMk cId="2814934906" sldId="2147377261"/>
            <ac:spMk id="29" creationId="{E5FA808C-04FC-2477-F1D2-78FB81416145}"/>
          </ac:spMkLst>
        </pc:spChg>
        <pc:spChg chg="add mod">
          <ac:chgData name="Steven Deutsch" userId="0aabbb08-65fc-4d58-943c-1b30355c9053" providerId="ADAL" clId="{8137E92D-472E-4CE4-A3BD-D8B51D5A6381}" dt="2023-03-16T16:25:44.406" v="587" actId="207"/>
          <ac:spMkLst>
            <pc:docMk/>
            <pc:sldMk cId="2814934906" sldId="2147377261"/>
            <ac:spMk id="30" creationId="{FF6B948C-9593-BDA8-747F-53633C448009}"/>
          </ac:spMkLst>
        </pc:spChg>
        <pc:spChg chg="add mod">
          <ac:chgData name="Steven Deutsch" userId="0aabbb08-65fc-4d58-943c-1b30355c9053" providerId="ADAL" clId="{8137E92D-472E-4CE4-A3BD-D8B51D5A6381}" dt="2023-03-16T16:25:29.548" v="585" actId="207"/>
          <ac:spMkLst>
            <pc:docMk/>
            <pc:sldMk cId="2814934906" sldId="2147377261"/>
            <ac:spMk id="31" creationId="{211881EB-D96D-F2AF-7446-DD9A81E20BDC}"/>
          </ac:spMkLst>
        </pc:spChg>
        <pc:spChg chg="add mod">
          <ac:chgData name="Steven Deutsch" userId="0aabbb08-65fc-4d58-943c-1b30355c9053" providerId="ADAL" clId="{8137E92D-472E-4CE4-A3BD-D8B51D5A6381}" dt="2023-03-16T16:25:57.158" v="589" actId="207"/>
          <ac:spMkLst>
            <pc:docMk/>
            <pc:sldMk cId="2814934906" sldId="2147377261"/>
            <ac:spMk id="32" creationId="{A897E4AE-CF3A-186A-D334-268B5EDCBBD6}"/>
          </ac:spMkLst>
        </pc:spChg>
        <pc:spChg chg="add mod">
          <ac:chgData name="Steven Deutsch" userId="0aabbb08-65fc-4d58-943c-1b30355c9053" providerId="ADAL" clId="{8137E92D-472E-4CE4-A3BD-D8B51D5A6381}" dt="2023-03-16T16:25:54.299" v="588" actId="207"/>
          <ac:spMkLst>
            <pc:docMk/>
            <pc:sldMk cId="2814934906" sldId="2147377261"/>
            <ac:spMk id="33" creationId="{E5DDB5EB-E950-C3E7-FEDE-793403228711}"/>
          </ac:spMkLst>
        </pc:spChg>
        <pc:spChg chg="add mod">
          <ac:chgData name="Steven Deutsch" userId="0aabbb08-65fc-4d58-943c-1b30355c9053" providerId="ADAL" clId="{8137E92D-472E-4CE4-A3BD-D8B51D5A6381}" dt="2023-03-16T16:25:59.973" v="590" actId="207"/>
          <ac:spMkLst>
            <pc:docMk/>
            <pc:sldMk cId="2814934906" sldId="2147377261"/>
            <ac:spMk id="34" creationId="{F6D4C998-CF5D-06FB-C82D-10ED8546342E}"/>
          </ac:spMkLst>
        </pc:spChg>
        <pc:spChg chg="add mod">
          <ac:chgData name="Steven Deutsch" userId="0aabbb08-65fc-4d58-943c-1b30355c9053" providerId="ADAL" clId="{8137E92D-472E-4CE4-A3BD-D8B51D5A6381}" dt="2023-03-16T16:26:02.522" v="591" actId="207"/>
          <ac:spMkLst>
            <pc:docMk/>
            <pc:sldMk cId="2814934906" sldId="2147377261"/>
            <ac:spMk id="35" creationId="{7931F73D-2765-2901-D9EB-786104636B02}"/>
          </ac:spMkLst>
        </pc:spChg>
        <pc:spChg chg="add mod">
          <ac:chgData name="Steven Deutsch" userId="0aabbb08-65fc-4d58-943c-1b30355c9053" providerId="ADAL" clId="{8137E92D-472E-4CE4-A3BD-D8B51D5A6381}" dt="2023-03-16T16:25:25.446" v="584" actId="207"/>
          <ac:spMkLst>
            <pc:docMk/>
            <pc:sldMk cId="2814934906" sldId="2147377261"/>
            <ac:spMk id="38" creationId="{DB9F1235-03FD-FA7F-B7B8-35CC59826069}"/>
          </ac:spMkLst>
        </pc:spChg>
        <pc:grpChg chg="add mod">
          <ac:chgData name="Steven Deutsch" userId="0aabbb08-65fc-4d58-943c-1b30355c9053" providerId="ADAL" clId="{8137E92D-472E-4CE4-A3BD-D8B51D5A6381}" dt="2023-03-16T16:25:20.423" v="583"/>
          <ac:grpSpMkLst>
            <pc:docMk/>
            <pc:sldMk cId="2814934906" sldId="2147377261"/>
            <ac:grpSpMk id="5" creationId="{636C30C8-6525-EB1C-7E77-55A64D53AB82}"/>
          </ac:grpSpMkLst>
        </pc:grpChg>
        <pc:grpChg chg="mod">
          <ac:chgData name="Steven Deutsch" userId="0aabbb08-65fc-4d58-943c-1b30355c9053" providerId="ADAL" clId="{8137E92D-472E-4CE4-A3BD-D8B51D5A6381}" dt="2023-03-16T16:25:20.423" v="583"/>
          <ac:grpSpMkLst>
            <pc:docMk/>
            <pc:sldMk cId="2814934906" sldId="2147377261"/>
            <ac:grpSpMk id="7" creationId="{3B3D43B5-98EC-652E-B13A-BD93B80D9C8B}"/>
          </ac:grpSpMkLst>
        </pc:grpChg>
        <pc:grpChg chg="add mod">
          <ac:chgData name="Steven Deutsch" userId="0aabbb08-65fc-4d58-943c-1b30355c9053" providerId="ADAL" clId="{8137E92D-472E-4CE4-A3BD-D8B51D5A6381}" dt="2023-03-16T16:25:20.423" v="583"/>
          <ac:grpSpMkLst>
            <pc:docMk/>
            <pc:sldMk cId="2814934906" sldId="2147377261"/>
            <ac:grpSpMk id="11" creationId="{7A850DE1-6505-3525-ABB1-E5EE90B9F688}"/>
          </ac:grpSpMkLst>
        </pc:grpChg>
        <pc:grpChg chg="mod">
          <ac:chgData name="Steven Deutsch" userId="0aabbb08-65fc-4d58-943c-1b30355c9053" providerId="ADAL" clId="{8137E92D-472E-4CE4-A3BD-D8B51D5A6381}" dt="2023-03-16T16:25:20.423" v="583"/>
          <ac:grpSpMkLst>
            <pc:docMk/>
            <pc:sldMk cId="2814934906" sldId="2147377261"/>
            <ac:grpSpMk id="13" creationId="{204F5403-91FC-C5D1-4EAD-85AFCF3635E3}"/>
          </ac:grpSpMkLst>
        </pc:grpChg>
        <pc:grpChg chg="add mod">
          <ac:chgData name="Steven Deutsch" userId="0aabbb08-65fc-4d58-943c-1b30355c9053" providerId="ADAL" clId="{8137E92D-472E-4CE4-A3BD-D8B51D5A6381}" dt="2023-03-16T16:25:20.423" v="583"/>
          <ac:grpSpMkLst>
            <pc:docMk/>
            <pc:sldMk cId="2814934906" sldId="2147377261"/>
            <ac:grpSpMk id="21" creationId="{E0D53AB3-96E5-89A9-0825-B09ADE922BFB}"/>
          </ac:grpSpMkLst>
        </pc:grpChg>
        <pc:grpChg chg="mod">
          <ac:chgData name="Steven Deutsch" userId="0aabbb08-65fc-4d58-943c-1b30355c9053" providerId="ADAL" clId="{8137E92D-472E-4CE4-A3BD-D8B51D5A6381}" dt="2023-03-16T16:25:20.423" v="583"/>
          <ac:grpSpMkLst>
            <pc:docMk/>
            <pc:sldMk cId="2814934906" sldId="2147377261"/>
            <ac:grpSpMk id="23" creationId="{959FDBE3-F265-8BEF-7F8E-526593F45419}"/>
          </ac:grpSpMkLst>
        </pc:grpChg>
        <pc:cxnChg chg="add mod">
          <ac:chgData name="Steven Deutsch" userId="0aabbb08-65fc-4d58-943c-1b30355c9053" providerId="ADAL" clId="{8137E92D-472E-4CE4-A3BD-D8B51D5A6381}" dt="2023-03-16T16:25:20.423" v="583"/>
          <ac:cxnSpMkLst>
            <pc:docMk/>
            <pc:sldMk cId="2814934906" sldId="2147377261"/>
            <ac:cxnSpMk id="36" creationId="{0E13EB45-0D31-26A9-A90C-6874EA0BF085}"/>
          </ac:cxnSpMkLst>
        </pc:cxnChg>
        <pc:cxnChg chg="add mod">
          <ac:chgData name="Steven Deutsch" userId="0aabbb08-65fc-4d58-943c-1b30355c9053" providerId="ADAL" clId="{8137E92D-472E-4CE4-A3BD-D8B51D5A6381}" dt="2023-03-16T16:25:20.423" v="583"/>
          <ac:cxnSpMkLst>
            <pc:docMk/>
            <pc:sldMk cId="2814934906" sldId="2147377261"/>
            <ac:cxnSpMk id="37" creationId="{EEDF3D07-5419-D607-9C62-4B25036B39F0}"/>
          </ac:cxnSpMkLst>
        </pc:cxnChg>
      </pc:sldChg>
      <pc:sldChg chg="addSp modSp add mod setBg modAnim">
        <pc:chgData name="Steven Deutsch" userId="0aabbb08-65fc-4d58-943c-1b30355c9053" providerId="ADAL" clId="{8137E92D-472E-4CE4-A3BD-D8B51D5A6381}" dt="2023-03-16T16:32:32.410" v="811" actId="207"/>
        <pc:sldMkLst>
          <pc:docMk/>
          <pc:sldMk cId="1248374160" sldId="2147377262"/>
        </pc:sldMkLst>
        <pc:spChg chg="mod">
          <ac:chgData name="Steven Deutsch" userId="0aabbb08-65fc-4d58-943c-1b30355c9053" providerId="ADAL" clId="{8137E92D-472E-4CE4-A3BD-D8B51D5A6381}" dt="2023-03-16T16:29:38.440" v="684" actId="207"/>
          <ac:spMkLst>
            <pc:docMk/>
            <pc:sldMk cId="1248374160" sldId="2147377262"/>
            <ac:spMk id="6" creationId="{FE43510F-DD4F-77A6-B378-AA6FB2DFDF0C}"/>
          </ac:spMkLst>
        </pc:spChg>
        <pc:spChg chg="mod">
          <ac:chgData name="Steven Deutsch" userId="0aabbb08-65fc-4d58-943c-1b30355c9053" providerId="ADAL" clId="{8137E92D-472E-4CE4-A3BD-D8B51D5A6381}" dt="2023-03-16T16:26:43.030" v="601"/>
          <ac:spMkLst>
            <pc:docMk/>
            <pc:sldMk cId="1248374160" sldId="2147377262"/>
            <ac:spMk id="8" creationId="{6E0C52EA-30A6-2555-8B0D-A39EA116EA98}"/>
          </ac:spMkLst>
        </pc:spChg>
        <pc:spChg chg="mod">
          <ac:chgData name="Steven Deutsch" userId="0aabbb08-65fc-4d58-943c-1b30355c9053" providerId="ADAL" clId="{8137E92D-472E-4CE4-A3BD-D8B51D5A6381}" dt="2023-03-16T16:26:43.030" v="601"/>
          <ac:spMkLst>
            <pc:docMk/>
            <pc:sldMk cId="1248374160" sldId="2147377262"/>
            <ac:spMk id="9" creationId="{AF050EC1-2499-E647-DCEA-7C1AC4083F02}"/>
          </ac:spMkLst>
        </pc:spChg>
        <pc:spChg chg="mod">
          <ac:chgData name="Steven Deutsch" userId="0aabbb08-65fc-4d58-943c-1b30355c9053" providerId="ADAL" clId="{8137E92D-472E-4CE4-A3BD-D8B51D5A6381}" dt="2023-03-16T16:26:43.030" v="601"/>
          <ac:spMkLst>
            <pc:docMk/>
            <pc:sldMk cId="1248374160" sldId="2147377262"/>
            <ac:spMk id="10" creationId="{E896879D-07F1-E223-7092-61072E21C03A}"/>
          </ac:spMkLst>
        </pc:spChg>
        <pc:spChg chg="mod">
          <ac:chgData name="Steven Deutsch" userId="0aabbb08-65fc-4d58-943c-1b30355c9053" providerId="ADAL" clId="{8137E92D-472E-4CE4-A3BD-D8B51D5A6381}" dt="2023-03-16T16:26:43.030" v="601"/>
          <ac:spMkLst>
            <pc:docMk/>
            <pc:sldMk cId="1248374160" sldId="2147377262"/>
            <ac:spMk id="11" creationId="{07B979B9-9606-6EB9-89B0-14FA9CE416D3}"/>
          </ac:spMkLst>
        </pc:spChg>
        <pc:spChg chg="mod">
          <ac:chgData name="Steven Deutsch" userId="0aabbb08-65fc-4d58-943c-1b30355c9053" providerId="ADAL" clId="{8137E92D-472E-4CE4-A3BD-D8B51D5A6381}" dt="2023-03-16T16:27:35.439" v="612" actId="207"/>
          <ac:spMkLst>
            <pc:docMk/>
            <pc:sldMk cId="1248374160" sldId="2147377262"/>
            <ac:spMk id="13" creationId="{B9873268-8771-D17F-8BDA-EF5B99B23876}"/>
          </ac:spMkLst>
        </pc:spChg>
        <pc:spChg chg="mod">
          <ac:chgData name="Steven Deutsch" userId="0aabbb08-65fc-4d58-943c-1b30355c9053" providerId="ADAL" clId="{8137E92D-472E-4CE4-A3BD-D8B51D5A6381}" dt="2023-03-16T16:26:43.030" v="601"/>
          <ac:spMkLst>
            <pc:docMk/>
            <pc:sldMk cId="1248374160" sldId="2147377262"/>
            <ac:spMk id="15" creationId="{6DA4BDAB-B180-780C-3A94-EF836E4837D9}"/>
          </ac:spMkLst>
        </pc:spChg>
        <pc:spChg chg="mod">
          <ac:chgData name="Steven Deutsch" userId="0aabbb08-65fc-4d58-943c-1b30355c9053" providerId="ADAL" clId="{8137E92D-472E-4CE4-A3BD-D8B51D5A6381}" dt="2023-03-16T16:26:43.030" v="601"/>
          <ac:spMkLst>
            <pc:docMk/>
            <pc:sldMk cId="1248374160" sldId="2147377262"/>
            <ac:spMk id="16" creationId="{CD247D23-726F-A3BE-FC64-208EC5AB637A}"/>
          </ac:spMkLst>
        </pc:spChg>
        <pc:spChg chg="mod">
          <ac:chgData name="Steven Deutsch" userId="0aabbb08-65fc-4d58-943c-1b30355c9053" providerId="ADAL" clId="{8137E92D-472E-4CE4-A3BD-D8B51D5A6381}" dt="2023-03-16T16:30:51.822" v="730" actId="207"/>
          <ac:spMkLst>
            <pc:docMk/>
            <pc:sldMk cId="1248374160" sldId="2147377262"/>
            <ac:spMk id="18" creationId="{D981703A-422E-CD31-6287-C498CBA224DC}"/>
          </ac:spMkLst>
        </pc:spChg>
        <pc:spChg chg="mod">
          <ac:chgData name="Steven Deutsch" userId="0aabbb08-65fc-4d58-943c-1b30355c9053" providerId="ADAL" clId="{8137E92D-472E-4CE4-A3BD-D8B51D5A6381}" dt="2023-03-16T16:26:43.030" v="601"/>
          <ac:spMkLst>
            <pc:docMk/>
            <pc:sldMk cId="1248374160" sldId="2147377262"/>
            <ac:spMk id="20" creationId="{B1A13B36-1059-72F7-92B4-1E84730F348F}"/>
          </ac:spMkLst>
        </pc:spChg>
        <pc:spChg chg="mod">
          <ac:chgData name="Steven Deutsch" userId="0aabbb08-65fc-4d58-943c-1b30355c9053" providerId="ADAL" clId="{8137E92D-472E-4CE4-A3BD-D8B51D5A6381}" dt="2023-03-16T16:26:43.030" v="601"/>
          <ac:spMkLst>
            <pc:docMk/>
            <pc:sldMk cId="1248374160" sldId="2147377262"/>
            <ac:spMk id="21" creationId="{7AB76C3C-F244-F546-B49B-BDA3838F0B0B}"/>
          </ac:spMkLst>
        </pc:spChg>
        <pc:spChg chg="mod">
          <ac:chgData name="Steven Deutsch" userId="0aabbb08-65fc-4d58-943c-1b30355c9053" providerId="ADAL" clId="{8137E92D-472E-4CE4-A3BD-D8B51D5A6381}" dt="2023-03-16T16:26:43.030" v="601"/>
          <ac:spMkLst>
            <pc:docMk/>
            <pc:sldMk cId="1248374160" sldId="2147377262"/>
            <ac:spMk id="22" creationId="{A2FBDE10-CA62-895B-2DF4-5D48DB4C9F0E}"/>
          </ac:spMkLst>
        </pc:spChg>
        <pc:spChg chg="mod">
          <ac:chgData name="Steven Deutsch" userId="0aabbb08-65fc-4d58-943c-1b30355c9053" providerId="ADAL" clId="{8137E92D-472E-4CE4-A3BD-D8B51D5A6381}" dt="2023-03-16T16:26:43.030" v="601"/>
          <ac:spMkLst>
            <pc:docMk/>
            <pc:sldMk cId="1248374160" sldId="2147377262"/>
            <ac:spMk id="23" creationId="{A032733D-B4DD-9FE1-C8CD-23DD936B106C}"/>
          </ac:spMkLst>
        </pc:spChg>
        <pc:spChg chg="mod">
          <ac:chgData name="Steven Deutsch" userId="0aabbb08-65fc-4d58-943c-1b30355c9053" providerId="ADAL" clId="{8137E92D-472E-4CE4-A3BD-D8B51D5A6381}" dt="2023-03-16T16:27:26.248" v="610" actId="207"/>
          <ac:spMkLst>
            <pc:docMk/>
            <pc:sldMk cId="1248374160" sldId="2147377262"/>
            <ac:spMk id="25" creationId="{BA328DCA-2D66-B3A1-CD8D-6D74D1224C9F}"/>
          </ac:spMkLst>
        </pc:spChg>
        <pc:spChg chg="mod">
          <ac:chgData name="Steven Deutsch" userId="0aabbb08-65fc-4d58-943c-1b30355c9053" providerId="ADAL" clId="{8137E92D-472E-4CE4-A3BD-D8B51D5A6381}" dt="2023-03-16T16:26:43.030" v="601"/>
          <ac:spMkLst>
            <pc:docMk/>
            <pc:sldMk cId="1248374160" sldId="2147377262"/>
            <ac:spMk id="27" creationId="{DDBFF1E4-C6F7-4333-86EA-A993A5E9770D}"/>
          </ac:spMkLst>
        </pc:spChg>
        <pc:spChg chg="mod">
          <ac:chgData name="Steven Deutsch" userId="0aabbb08-65fc-4d58-943c-1b30355c9053" providerId="ADAL" clId="{8137E92D-472E-4CE4-A3BD-D8B51D5A6381}" dt="2023-03-16T16:26:43.030" v="601"/>
          <ac:spMkLst>
            <pc:docMk/>
            <pc:sldMk cId="1248374160" sldId="2147377262"/>
            <ac:spMk id="28" creationId="{972755F8-3A15-E334-4CEB-FCFDE194EA88}"/>
          </ac:spMkLst>
        </pc:spChg>
        <pc:spChg chg="mod">
          <ac:chgData name="Steven Deutsch" userId="0aabbb08-65fc-4d58-943c-1b30355c9053" providerId="ADAL" clId="{8137E92D-472E-4CE4-A3BD-D8B51D5A6381}" dt="2023-03-16T16:26:43.030" v="601"/>
          <ac:spMkLst>
            <pc:docMk/>
            <pc:sldMk cId="1248374160" sldId="2147377262"/>
            <ac:spMk id="29" creationId="{681EFB85-7A12-BB65-370A-CBE62B0431D6}"/>
          </ac:spMkLst>
        </pc:spChg>
        <pc:spChg chg="mod">
          <ac:chgData name="Steven Deutsch" userId="0aabbb08-65fc-4d58-943c-1b30355c9053" providerId="ADAL" clId="{8137E92D-472E-4CE4-A3BD-D8B51D5A6381}" dt="2023-03-16T16:26:43.030" v="601"/>
          <ac:spMkLst>
            <pc:docMk/>
            <pc:sldMk cId="1248374160" sldId="2147377262"/>
            <ac:spMk id="30" creationId="{CD20E5F2-5BC1-5913-28EB-D1EE8EFCFE10}"/>
          </ac:spMkLst>
        </pc:spChg>
        <pc:spChg chg="mod">
          <ac:chgData name="Steven Deutsch" userId="0aabbb08-65fc-4d58-943c-1b30355c9053" providerId="ADAL" clId="{8137E92D-472E-4CE4-A3BD-D8B51D5A6381}" dt="2023-03-16T16:26:43.030" v="601"/>
          <ac:spMkLst>
            <pc:docMk/>
            <pc:sldMk cId="1248374160" sldId="2147377262"/>
            <ac:spMk id="31" creationId="{287C06AB-167C-BAA4-97CB-977D9F9FE09D}"/>
          </ac:spMkLst>
        </pc:spChg>
        <pc:spChg chg="add mod">
          <ac:chgData name="Steven Deutsch" userId="0aabbb08-65fc-4d58-943c-1b30355c9053" providerId="ADAL" clId="{8137E92D-472E-4CE4-A3BD-D8B51D5A6381}" dt="2023-03-16T16:30:45.455" v="729" actId="207"/>
          <ac:spMkLst>
            <pc:docMk/>
            <pc:sldMk cId="1248374160" sldId="2147377262"/>
            <ac:spMk id="32" creationId="{7D1C6AEE-B583-AF7C-5DFB-AEB07740163A}"/>
          </ac:spMkLst>
        </pc:spChg>
        <pc:spChg chg="add mod ord">
          <ac:chgData name="Steven Deutsch" userId="0aabbb08-65fc-4d58-943c-1b30355c9053" providerId="ADAL" clId="{8137E92D-472E-4CE4-A3BD-D8B51D5A6381}" dt="2023-03-16T16:31:17.317" v="768" actId="207"/>
          <ac:spMkLst>
            <pc:docMk/>
            <pc:sldMk cId="1248374160" sldId="2147377262"/>
            <ac:spMk id="33" creationId="{82475977-6EB8-C47E-2FEE-F0FB63BF0582}"/>
          </ac:spMkLst>
        </pc:spChg>
        <pc:spChg chg="add mod">
          <ac:chgData name="Steven Deutsch" userId="0aabbb08-65fc-4d58-943c-1b30355c9053" providerId="ADAL" clId="{8137E92D-472E-4CE4-A3BD-D8B51D5A6381}" dt="2023-03-16T16:31:38.846" v="801" actId="207"/>
          <ac:spMkLst>
            <pc:docMk/>
            <pc:sldMk cId="1248374160" sldId="2147377262"/>
            <ac:spMk id="34" creationId="{20DA2E45-153F-1DBD-F10B-F16E5409CA5F}"/>
          </ac:spMkLst>
        </pc:spChg>
        <pc:spChg chg="add mod">
          <ac:chgData name="Steven Deutsch" userId="0aabbb08-65fc-4d58-943c-1b30355c9053" providerId="ADAL" clId="{8137E92D-472E-4CE4-A3BD-D8B51D5A6381}" dt="2023-03-16T16:31:12.044" v="759" actId="207"/>
          <ac:spMkLst>
            <pc:docMk/>
            <pc:sldMk cId="1248374160" sldId="2147377262"/>
            <ac:spMk id="35" creationId="{138966D9-0E96-CC85-967B-875C716C3779}"/>
          </ac:spMkLst>
        </pc:spChg>
        <pc:spChg chg="add mod">
          <ac:chgData name="Steven Deutsch" userId="0aabbb08-65fc-4d58-943c-1b30355c9053" providerId="ADAL" clId="{8137E92D-472E-4CE4-A3BD-D8B51D5A6381}" dt="2023-03-16T16:26:50.138" v="604" actId="207"/>
          <ac:spMkLst>
            <pc:docMk/>
            <pc:sldMk cId="1248374160" sldId="2147377262"/>
            <ac:spMk id="36" creationId="{AE5769B5-1C01-C56E-D5B9-38970C45F1E7}"/>
          </ac:spMkLst>
        </pc:spChg>
        <pc:spChg chg="add mod">
          <ac:chgData name="Steven Deutsch" userId="0aabbb08-65fc-4d58-943c-1b30355c9053" providerId="ADAL" clId="{8137E92D-472E-4CE4-A3BD-D8B51D5A6381}" dt="2023-03-16T16:26:50.138" v="604" actId="207"/>
          <ac:spMkLst>
            <pc:docMk/>
            <pc:sldMk cId="1248374160" sldId="2147377262"/>
            <ac:spMk id="37" creationId="{DF82EAE2-87AC-5494-8B22-2F39C156612A}"/>
          </ac:spMkLst>
        </pc:spChg>
        <pc:spChg chg="add mod">
          <ac:chgData name="Steven Deutsch" userId="0aabbb08-65fc-4d58-943c-1b30355c9053" providerId="ADAL" clId="{8137E92D-472E-4CE4-A3BD-D8B51D5A6381}" dt="2023-03-16T16:26:50.138" v="604" actId="207"/>
          <ac:spMkLst>
            <pc:docMk/>
            <pc:sldMk cId="1248374160" sldId="2147377262"/>
            <ac:spMk id="38" creationId="{7E57D1E6-C2F2-3C19-6484-8F0915B5FC92}"/>
          </ac:spMkLst>
        </pc:spChg>
        <pc:spChg chg="add mod">
          <ac:chgData name="Steven Deutsch" userId="0aabbb08-65fc-4d58-943c-1b30355c9053" providerId="ADAL" clId="{8137E92D-472E-4CE4-A3BD-D8B51D5A6381}" dt="2023-03-16T16:26:50.138" v="604" actId="207"/>
          <ac:spMkLst>
            <pc:docMk/>
            <pc:sldMk cId="1248374160" sldId="2147377262"/>
            <ac:spMk id="39" creationId="{B066CA2A-9358-4790-59A4-195BB1A2C925}"/>
          </ac:spMkLst>
        </pc:spChg>
        <pc:spChg chg="mod">
          <ac:chgData name="Steven Deutsch" userId="0aabbb08-65fc-4d58-943c-1b30355c9053" providerId="ADAL" clId="{8137E92D-472E-4CE4-A3BD-D8B51D5A6381}" dt="2023-03-16T16:32:24.602" v="808" actId="207"/>
          <ac:spMkLst>
            <pc:docMk/>
            <pc:sldMk cId="1248374160" sldId="2147377262"/>
            <ac:spMk id="41" creationId="{88865B0D-8904-D95F-4F7F-F03D29763C82}"/>
          </ac:spMkLst>
        </pc:spChg>
        <pc:spChg chg="mod">
          <ac:chgData name="Steven Deutsch" userId="0aabbb08-65fc-4d58-943c-1b30355c9053" providerId="ADAL" clId="{8137E92D-472E-4CE4-A3BD-D8B51D5A6381}" dt="2023-03-16T16:32:26.960" v="809" actId="207"/>
          <ac:spMkLst>
            <pc:docMk/>
            <pc:sldMk cId="1248374160" sldId="2147377262"/>
            <ac:spMk id="42" creationId="{532E2ECE-6A2A-A44D-282F-3EA4D8F8EEF3}"/>
          </ac:spMkLst>
        </pc:spChg>
        <pc:spChg chg="mod">
          <ac:chgData name="Steven Deutsch" userId="0aabbb08-65fc-4d58-943c-1b30355c9053" providerId="ADAL" clId="{8137E92D-472E-4CE4-A3BD-D8B51D5A6381}" dt="2023-03-16T16:32:30.163" v="810" actId="207"/>
          <ac:spMkLst>
            <pc:docMk/>
            <pc:sldMk cId="1248374160" sldId="2147377262"/>
            <ac:spMk id="44" creationId="{C2008225-D300-305C-6619-E9AE7AE38883}"/>
          </ac:spMkLst>
        </pc:spChg>
        <pc:spChg chg="mod">
          <ac:chgData name="Steven Deutsch" userId="0aabbb08-65fc-4d58-943c-1b30355c9053" providerId="ADAL" clId="{8137E92D-472E-4CE4-A3BD-D8B51D5A6381}" dt="2023-03-16T16:32:32.410" v="811" actId="207"/>
          <ac:spMkLst>
            <pc:docMk/>
            <pc:sldMk cId="1248374160" sldId="2147377262"/>
            <ac:spMk id="45" creationId="{5CA3D2E5-C484-CA2D-5E90-6FD6EBDA5C34}"/>
          </ac:spMkLst>
        </pc:spChg>
        <pc:spChg chg="mod">
          <ac:chgData name="Steven Deutsch" userId="0aabbb08-65fc-4d58-943c-1b30355c9053" providerId="ADAL" clId="{8137E92D-472E-4CE4-A3BD-D8B51D5A6381}" dt="2023-03-16T16:32:09.125" v="806" actId="207"/>
          <ac:spMkLst>
            <pc:docMk/>
            <pc:sldMk cId="1248374160" sldId="2147377262"/>
            <ac:spMk id="47" creationId="{8DBDE226-089B-2F87-5CAC-EF5979F883C7}"/>
          </ac:spMkLst>
        </pc:spChg>
        <pc:spChg chg="mod">
          <ac:chgData name="Steven Deutsch" userId="0aabbb08-65fc-4d58-943c-1b30355c9053" providerId="ADAL" clId="{8137E92D-472E-4CE4-A3BD-D8B51D5A6381}" dt="2023-03-16T16:32:12.796" v="807" actId="207"/>
          <ac:spMkLst>
            <pc:docMk/>
            <pc:sldMk cId="1248374160" sldId="2147377262"/>
            <ac:spMk id="48" creationId="{2BA99018-C49E-FE3B-D015-F03782044354}"/>
          </ac:spMkLst>
        </pc:spChg>
        <pc:grpChg chg="add mod">
          <ac:chgData name="Steven Deutsch" userId="0aabbb08-65fc-4d58-943c-1b30355c9053" providerId="ADAL" clId="{8137E92D-472E-4CE4-A3BD-D8B51D5A6381}" dt="2023-03-16T16:26:43.030" v="601"/>
          <ac:grpSpMkLst>
            <pc:docMk/>
            <pc:sldMk cId="1248374160" sldId="2147377262"/>
            <ac:grpSpMk id="5" creationId="{05F0B9C5-4AE6-6BE0-A7E9-EE76214C9803}"/>
          </ac:grpSpMkLst>
        </pc:grpChg>
        <pc:grpChg chg="mod">
          <ac:chgData name="Steven Deutsch" userId="0aabbb08-65fc-4d58-943c-1b30355c9053" providerId="ADAL" clId="{8137E92D-472E-4CE4-A3BD-D8B51D5A6381}" dt="2023-03-16T16:26:43.030" v="601"/>
          <ac:grpSpMkLst>
            <pc:docMk/>
            <pc:sldMk cId="1248374160" sldId="2147377262"/>
            <ac:grpSpMk id="7" creationId="{DCE65A73-3941-7E8E-B071-CC66FDCB0501}"/>
          </ac:grpSpMkLst>
        </pc:grpChg>
        <pc:grpChg chg="add mod">
          <ac:chgData name="Steven Deutsch" userId="0aabbb08-65fc-4d58-943c-1b30355c9053" providerId="ADAL" clId="{8137E92D-472E-4CE4-A3BD-D8B51D5A6381}" dt="2023-03-16T16:26:43.030" v="601"/>
          <ac:grpSpMkLst>
            <pc:docMk/>
            <pc:sldMk cId="1248374160" sldId="2147377262"/>
            <ac:grpSpMk id="12" creationId="{F356C8E9-5AC6-BA85-2332-2780267E9952}"/>
          </ac:grpSpMkLst>
        </pc:grpChg>
        <pc:grpChg chg="mod">
          <ac:chgData name="Steven Deutsch" userId="0aabbb08-65fc-4d58-943c-1b30355c9053" providerId="ADAL" clId="{8137E92D-472E-4CE4-A3BD-D8B51D5A6381}" dt="2023-03-16T16:26:43.030" v="601"/>
          <ac:grpSpMkLst>
            <pc:docMk/>
            <pc:sldMk cId="1248374160" sldId="2147377262"/>
            <ac:grpSpMk id="14" creationId="{8E1CD299-FA2F-FC65-6A0D-5C49C7AA1576}"/>
          </ac:grpSpMkLst>
        </pc:grpChg>
        <pc:grpChg chg="add mod">
          <ac:chgData name="Steven Deutsch" userId="0aabbb08-65fc-4d58-943c-1b30355c9053" providerId="ADAL" clId="{8137E92D-472E-4CE4-A3BD-D8B51D5A6381}" dt="2023-03-16T16:26:43.030" v="601"/>
          <ac:grpSpMkLst>
            <pc:docMk/>
            <pc:sldMk cId="1248374160" sldId="2147377262"/>
            <ac:grpSpMk id="17" creationId="{5996798E-E73C-962C-FE82-2C8B5EE63733}"/>
          </ac:grpSpMkLst>
        </pc:grpChg>
        <pc:grpChg chg="mod">
          <ac:chgData name="Steven Deutsch" userId="0aabbb08-65fc-4d58-943c-1b30355c9053" providerId="ADAL" clId="{8137E92D-472E-4CE4-A3BD-D8B51D5A6381}" dt="2023-03-16T16:26:43.030" v="601"/>
          <ac:grpSpMkLst>
            <pc:docMk/>
            <pc:sldMk cId="1248374160" sldId="2147377262"/>
            <ac:grpSpMk id="19" creationId="{4C69ADB6-0B8A-B548-6DB1-397B43852AE0}"/>
          </ac:grpSpMkLst>
        </pc:grpChg>
        <pc:grpChg chg="add mod">
          <ac:chgData name="Steven Deutsch" userId="0aabbb08-65fc-4d58-943c-1b30355c9053" providerId="ADAL" clId="{8137E92D-472E-4CE4-A3BD-D8B51D5A6381}" dt="2023-03-16T16:26:43.030" v="601"/>
          <ac:grpSpMkLst>
            <pc:docMk/>
            <pc:sldMk cId="1248374160" sldId="2147377262"/>
            <ac:grpSpMk id="24" creationId="{36B00113-5841-3F31-9755-84B281C8DE16}"/>
          </ac:grpSpMkLst>
        </pc:grpChg>
        <pc:grpChg chg="mod">
          <ac:chgData name="Steven Deutsch" userId="0aabbb08-65fc-4d58-943c-1b30355c9053" providerId="ADAL" clId="{8137E92D-472E-4CE4-A3BD-D8B51D5A6381}" dt="2023-03-16T16:26:43.030" v="601"/>
          <ac:grpSpMkLst>
            <pc:docMk/>
            <pc:sldMk cId="1248374160" sldId="2147377262"/>
            <ac:grpSpMk id="26" creationId="{45BB0A45-C16C-179B-A484-EFF49D98C7A3}"/>
          </ac:grpSpMkLst>
        </pc:grpChg>
        <pc:grpChg chg="add mod">
          <ac:chgData name="Steven Deutsch" userId="0aabbb08-65fc-4d58-943c-1b30355c9053" providerId="ADAL" clId="{8137E92D-472E-4CE4-A3BD-D8B51D5A6381}" dt="2023-03-16T16:26:43.030" v="601"/>
          <ac:grpSpMkLst>
            <pc:docMk/>
            <pc:sldMk cId="1248374160" sldId="2147377262"/>
            <ac:grpSpMk id="40" creationId="{1CC91DD0-E949-C7CF-D898-ADAB7347529D}"/>
          </ac:grpSpMkLst>
        </pc:grpChg>
        <pc:grpChg chg="add mod">
          <ac:chgData name="Steven Deutsch" userId="0aabbb08-65fc-4d58-943c-1b30355c9053" providerId="ADAL" clId="{8137E92D-472E-4CE4-A3BD-D8B51D5A6381}" dt="2023-03-16T16:26:43.030" v="601"/>
          <ac:grpSpMkLst>
            <pc:docMk/>
            <pc:sldMk cId="1248374160" sldId="2147377262"/>
            <ac:grpSpMk id="43" creationId="{BE77A192-6AC0-441F-899B-5E12E3CE1272}"/>
          </ac:grpSpMkLst>
        </pc:grpChg>
        <pc:grpChg chg="add mod">
          <ac:chgData name="Steven Deutsch" userId="0aabbb08-65fc-4d58-943c-1b30355c9053" providerId="ADAL" clId="{8137E92D-472E-4CE4-A3BD-D8B51D5A6381}" dt="2023-03-16T16:27:05.970" v="607" actId="207"/>
          <ac:grpSpMkLst>
            <pc:docMk/>
            <pc:sldMk cId="1248374160" sldId="2147377262"/>
            <ac:grpSpMk id="46" creationId="{F48DD213-E3D6-7FDD-1C58-9D9EAF3C41DE}"/>
          </ac:grpSpMkLst>
        </pc:grpChg>
      </pc:sldChg>
      <pc:sldChg chg="addSp modSp add mod modAnim">
        <pc:chgData name="Steven Deutsch" userId="0aabbb08-65fc-4d58-943c-1b30355c9053" providerId="ADAL" clId="{8137E92D-472E-4CE4-A3BD-D8B51D5A6381}" dt="2023-03-16T16:33:56.062" v="825" actId="208"/>
        <pc:sldMkLst>
          <pc:docMk/>
          <pc:sldMk cId="4061818108" sldId="2147377263"/>
        </pc:sldMkLst>
        <pc:spChg chg="add mod">
          <ac:chgData name="Steven Deutsch" userId="0aabbb08-65fc-4d58-943c-1b30355c9053" providerId="ADAL" clId="{8137E92D-472E-4CE4-A3BD-D8B51D5A6381}" dt="2023-03-16T16:33:47.602" v="823" actId="208"/>
          <ac:spMkLst>
            <pc:docMk/>
            <pc:sldMk cId="4061818108" sldId="2147377263"/>
            <ac:spMk id="5" creationId="{E4129835-A127-A83B-5955-4FC4C9B06318}"/>
          </ac:spMkLst>
        </pc:spChg>
        <pc:spChg chg="add mod">
          <ac:chgData name="Steven Deutsch" userId="0aabbb08-65fc-4d58-943c-1b30355c9053" providerId="ADAL" clId="{8137E92D-472E-4CE4-A3BD-D8B51D5A6381}" dt="2023-03-16T16:33:52.960" v="824" actId="208"/>
          <ac:spMkLst>
            <pc:docMk/>
            <pc:sldMk cId="4061818108" sldId="2147377263"/>
            <ac:spMk id="6" creationId="{107C36B6-822F-9455-356D-70EC89390EF2}"/>
          </ac:spMkLst>
        </pc:spChg>
        <pc:spChg chg="add mod">
          <ac:chgData name="Steven Deutsch" userId="0aabbb08-65fc-4d58-943c-1b30355c9053" providerId="ADAL" clId="{8137E92D-472E-4CE4-A3BD-D8B51D5A6381}" dt="2023-03-16T16:33:07.018" v="817" actId="208"/>
          <ac:spMkLst>
            <pc:docMk/>
            <pc:sldMk cId="4061818108" sldId="2147377263"/>
            <ac:spMk id="7" creationId="{12D6C804-A714-ADA0-22D8-2CB9AC4F4FDE}"/>
          </ac:spMkLst>
        </pc:spChg>
        <pc:spChg chg="add mod">
          <ac:chgData name="Steven Deutsch" userId="0aabbb08-65fc-4d58-943c-1b30355c9053" providerId="ADAL" clId="{8137E92D-472E-4CE4-A3BD-D8B51D5A6381}" dt="2023-03-16T16:33:56.062" v="825" actId="208"/>
          <ac:spMkLst>
            <pc:docMk/>
            <pc:sldMk cId="4061818108" sldId="2147377263"/>
            <ac:spMk id="8" creationId="{09D210B4-997B-E1F0-6EA5-DAAFB6F77DE4}"/>
          </ac:spMkLst>
        </pc:spChg>
        <pc:spChg chg="add mod">
          <ac:chgData name="Steven Deutsch" userId="0aabbb08-65fc-4d58-943c-1b30355c9053" providerId="ADAL" clId="{8137E92D-472E-4CE4-A3BD-D8B51D5A6381}" dt="2023-03-16T16:33:36.855" v="822" actId="208"/>
          <ac:spMkLst>
            <pc:docMk/>
            <pc:sldMk cId="4061818108" sldId="2147377263"/>
            <ac:spMk id="9" creationId="{C193481C-5C54-3CDF-DB91-30ADD1ECA0F0}"/>
          </ac:spMkLst>
        </pc:spChg>
        <pc:spChg chg="add mod">
          <ac:chgData name="Steven Deutsch" userId="0aabbb08-65fc-4d58-943c-1b30355c9053" providerId="ADAL" clId="{8137E92D-472E-4CE4-A3BD-D8B51D5A6381}" dt="2023-03-16T16:33:16.868" v="819" actId="207"/>
          <ac:spMkLst>
            <pc:docMk/>
            <pc:sldMk cId="4061818108" sldId="2147377263"/>
            <ac:spMk id="10" creationId="{0FA84541-2BE1-67AC-7E37-E63DF280F81A}"/>
          </ac:spMkLst>
        </pc:spChg>
        <pc:spChg chg="add mod">
          <ac:chgData name="Steven Deutsch" userId="0aabbb08-65fc-4d58-943c-1b30355c9053" providerId="ADAL" clId="{8137E92D-472E-4CE4-A3BD-D8B51D5A6381}" dt="2023-03-16T16:33:14.245" v="818" actId="207"/>
          <ac:spMkLst>
            <pc:docMk/>
            <pc:sldMk cId="4061818108" sldId="2147377263"/>
            <ac:spMk id="11" creationId="{9F39E0FC-BAD6-8387-56ED-67C5DCA0E89F}"/>
          </ac:spMkLst>
        </pc:spChg>
        <pc:spChg chg="add mod">
          <ac:chgData name="Steven Deutsch" userId="0aabbb08-65fc-4d58-943c-1b30355c9053" providerId="ADAL" clId="{8137E92D-472E-4CE4-A3BD-D8B51D5A6381}" dt="2023-03-16T16:33:21.214" v="820" actId="207"/>
          <ac:spMkLst>
            <pc:docMk/>
            <pc:sldMk cId="4061818108" sldId="2147377263"/>
            <ac:spMk id="12" creationId="{D264662C-DC4A-EF4F-95E2-D1EF3FFFEF58}"/>
          </ac:spMkLst>
        </pc:spChg>
        <pc:spChg chg="add mod">
          <ac:chgData name="Steven Deutsch" userId="0aabbb08-65fc-4d58-943c-1b30355c9053" providerId="ADAL" clId="{8137E92D-472E-4CE4-A3BD-D8B51D5A6381}" dt="2023-03-16T16:33:23.652" v="821" actId="207"/>
          <ac:spMkLst>
            <pc:docMk/>
            <pc:sldMk cId="4061818108" sldId="2147377263"/>
            <ac:spMk id="13" creationId="{8F89506C-E406-229B-EC1F-0399F24526E5}"/>
          </ac:spMkLst>
        </pc:spChg>
        <pc:spChg chg="add mod">
          <ac:chgData name="Steven Deutsch" userId="0aabbb08-65fc-4d58-943c-1b30355c9053" providerId="ADAL" clId="{8137E92D-472E-4CE4-A3BD-D8B51D5A6381}" dt="2023-03-16T16:32:55.615" v="814" actId="207"/>
          <ac:spMkLst>
            <pc:docMk/>
            <pc:sldMk cId="4061818108" sldId="2147377263"/>
            <ac:spMk id="14" creationId="{CD4B6C5D-A5B8-4100-1478-5A88C3C1A6DD}"/>
          </ac:spMkLst>
        </pc:spChg>
        <pc:spChg chg="add mod">
          <ac:chgData name="Steven Deutsch" userId="0aabbb08-65fc-4d58-943c-1b30355c9053" providerId="ADAL" clId="{8137E92D-472E-4CE4-A3BD-D8B51D5A6381}" dt="2023-03-16T16:32:59.607" v="816" actId="207"/>
          <ac:spMkLst>
            <pc:docMk/>
            <pc:sldMk cId="4061818108" sldId="2147377263"/>
            <ac:spMk id="15" creationId="{2445741F-48E2-55B8-3832-DD2C188EA140}"/>
          </ac:spMkLst>
        </pc:spChg>
        <pc:spChg chg="add mod">
          <ac:chgData name="Steven Deutsch" userId="0aabbb08-65fc-4d58-943c-1b30355c9053" providerId="ADAL" clId="{8137E92D-472E-4CE4-A3BD-D8B51D5A6381}" dt="2023-03-16T16:32:53.717" v="813" actId="207"/>
          <ac:spMkLst>
            <pc:docMk/>
            <pc:sldMk cId="4061818108" sldId="2147377263"/>
            <ac:spMk id="16" creationId="{62B7B96B-9579-3C8F-141E-583AF13E66DA}"/>
          </ac:spMkLst>
        </pc:spChg>
        <pc:spChg chg="add mod">
          <ac:chgData name="Steven Deutsch" userId="0aabbb08-65fc-4d58-943c-1b30355c9053" providerId="ADAL" clId="{8137E92D-472E-4CE4-A3BD-D8B51D5A6381}" dt="2023-03-16T16:32:57.814" v="815" actId="207"/>
          <ac:spMkLst>
            <pc:docMk/>
            <pc:sldMk cId="4061818108" sldId="2147377263"/>
            <ac:spMk id="17" creationId="{8B719F08-21B9-80E7-E7BF-4A61F8F7FD98}"/>
          </ac:spMkLst>
        </pc:spChg>
        <pc:spChg chg="add mod">
          <ac:chgData name="Steven Deutsch" userId="0aabbb08-65fc-4d58-943c-1b30355c9053" providerId="ADAL" clId="{8137E92D-472E-4CE4-A3BD-D8B51D5A6381}" dt="2023-03-16T16:32:46.009" v="812"/>
          <ac:spMkLst>
            <pc:docMk/>
            <pc:sldMk cId="4061818108" sldId="2147377263"/>
            <ac:spMk id="20" creationId="{2B2981A8-9E19-8773-2076-EEFA166818C2}"/>
          </ac:spMkLst>
        </pc:spChg>
        <pc:spChg chg="add mod">
          <ac:chgData name="Steven Deutsch" userId="0aabbb08-65fc-4d58-943c-1b30355c9053" providerId="ADAL" clId="{8137E92D-472E-4CE4-A3BD-D8B51D5A6381}" dt="2023-03-16T16:32:46.009" v="812"/>
          <ac:spMkLst>
            <pc:docMk/>
            <pc:sldMk cId="4061818108" sldId="2147377263"/>
            <ac:spMk id="21" creationId="{3B97AD68-F74D-0D82-41C1-C47B19D6AD20}"/>
          </ac:spMkLst>
        </pc:spChg>
        <pc:cxnChg chg="add mod">
          <ac:chgData name="Steven Deutsch" userId="0aabbb08-65fc-4d58-943c-1b30355c9053" providerId="ADAL" clId="{8137E92D-472E-4CE4-A3BD-D8B51D5A6381}" dt="2023-03-16T16:32:46.009" v="812"/>
          <ac:cxnSpMkLst>
            <pc:docMk/>
            <pc:sldMk cId="4061818108" sldId="2147377263"/>
            <ac:cxnSpMk id="18" creationId="{C6A04180-91FA-8A88-FB74-4A05A388A48E}"/>
          </ac:cxnSpMkLst>
        </pc:cxnChg>
        <pc:cxnChg chg="add mod">
          <ac:chgData name="Steven Deutsch" userId="0aabbb08-65fc-4d58-943c-1b30355c9053" providerId="ADAL" clId="{8137E92D-472E-4CE4-A3BD-D8B51D5A6381}" dt="2023-03-16T16:32:46.009" v="812"/>
          <ac:cxnSpMkLst>
            <pc:docMk/>
            <pc:sldMk cId="4061818108" sldId="2147377263"/>
            <ac:cxnSpMk id="19" creationId="{4CBE1DED-CCFE-2A4E-476B-3E3C9BA33827}"/>
          </ac:cxnSpMkLst>
        </pc:cxnChg>
      </pc:sldChg>
      <pc:sldChg chg="addSp modSp add mod modAnim">
        <pc:chgData name="Steven Deutsch" userId="0aabbb08-65fc-4d58-943c-1b30355c9053" providerId="ADAL" clId="{8137E92D-472E-4CE4-A3BD-D8B51D5A6381}" dt="2023-03-16T16:36:48.571" v="860" actId="207"/>
        <pc:sldMkLst>
          <pc:docMk/>
          <pc:sldMk cId="1954603925" sldId="2147377264"/>
        </pc:sldMkLst>
        <pc:spChg chg="add mod">
          <ac:chgData name="Steven Deutsch" userId="0aabbb08-65fc-4d58-943c-1b30355c9053" providerId="ADAL" clId="{8137E92D-472E-4CE4-A3BD-D8B51D5A6381}" dt="2023-03-16T16:36:13.780" v="851" actId="207"/>
          <ac:spMkLst>
            <pc:docMk/>
            <pc:sldMk cId="1954603925" sldId="2147377264"/>
            <ac:spMk id="5" creationId="{4913811F-2D92-7EB0-ECEC-66894FC51400}"/>
          </ac:spMkLst>
        </pc:spChg>
        <pc:spChg chg="add mod">
          <ac:chgData name="Steven Deutsch" userId="0aabbb08-65fc-4d58-943c-1b30355c9053" providerId="ADAL" clId="{8137E92D-472E-4CE4-A3BD-D8B51D5A6381}" dt="2023-03-16T16:36:01.328" v="848" actId="207"/>
          <ac:spMkLst>
            <pc:docMk/>
            <pc:sldMk cId="1954603925" sldId="2147377264"/>
            <ac:spMk id="6" creationId="{5879B1A3-C816-7FD7-E5AF-964C15EA25DD}"/>
          </ac:spMkLst>
        </pc:spChg>
        <pc:spChg chg="add mod">
          <ac:chgData name="Steven Deutsch" userId="0aabbb08-65fc-4d58-943c-1b30355c9053" providerId="ADAL" clId="{8137E92D-472E-4CE4-A3BD-D8B51D5A6381}" dt="2023-03-16T16:35:45.056" v="843" actId="207"/>
          <ac:spMkLst>
            <pc:docMk/>
            <pc:sldMk cId="1954603925" sldId="2147377264"/>
            <ac:spMk id="7" creationId="{DBC13511-1460-F4E7-D3DF-6EC980AEFAA5}"/>
          </ac:spMkLst>
        </pc:spChg>
        <pc:spChg chg="add mod">
          <ac:chgData name="Steven Deutsch" userId="0aabbb08-65fc-4d58-943c-1b30355c9053" providerId="ADAL" clId="{8137E92D-472E-4CE4-A3BD-D8B51D5A6381}" dt="2023-03-16T16:35:11.296" v="837" actId="207"/>
          <ac:spMkLst>
            <pc:docMk/>
            <pc:sldMk cId="1954603925" sldId="2147377264"/>
            <ac:spMk id="8" creationId="{BA432AB3-FC86-303E-8B9A-28237A65D0FC}"/>
          </ac:spMkLst>
        </pc:spChg>
        <pc:spChg chg="add mod">
          <ac:chgData name="Steven Deutsch" userId="0aabbb08-65fc-4d58-943c-1b30355c9053" providerId="ADAL" clId="{8137E92D-472E-4CE4-A3BD-D8B51D5A6381}" dt="2023-03-16T16:34:49.521" v="832" actId="207"/>
          <ac:spMkLst>
            <pc:docMk/>
            <pc:sldMk cId="1954603925" sldId="2147377264"/>
            <ac:spMk id="9" creationId="{C7ED7D52-E686-60F6-F47D-80D33ADAF3E1}"/>
          </ac:spMkLst>
        </pc:spChg>
        <pc:spChg chg="add mod">
          <ac:chgData name="Steven Deutsch" userId="0aabbb08-65fc-4d58-943c-1b30355c9053" providerId="ADAL" clId="{8137E92D-472E-4CE4-A3BD-D8B51D5A6381}" dt="2023-03-16T16:36:48.571" v="860" actId="207"/>
          <ac:spMkLst>
            <pc:docMk/>
            <pc:sldMk cId="1954603925" sldId="2147377264"/>
            <ac:spMk id="10" creationId="{F6B22A26-D836-BEC9-F0CD-06975371B433}"/>
          </ac:spMkLst>
        </pc:spChg>
        <pc:spChg chg="add mod">
          <ac:chgData name="Steven Deutsch" userId="0aabbb08-65fc-4d58-943c-1b30355c9053" providerId="ADAL" clId="{8137E92D-472E-4CE4-A3BD-D8B51D5A6381}" dt="2023-03-16T16:35:37.554" v="841" actId="208"/>
          <ac:spMkLst>
            <pc:docMk/>
            <pc:sldMk cId="1954603925" sldId="2147377264"/>
            <ac:spMk id="11" creationId="{6F0E8235-B946-52D8-578E-317F8BD42405}"/>
          </ac:spMkLst>
        </pc:spChg>
        <pc:spChg chg="add mod">
          <ac:chgData name="Steven Deutsch" userId="0aabbb08-65fc-4d58-943c-1b30355c9053" providerId="ADAL" clId="{8137E92D-472E-4CE4-A3BD-D8B51D5A6381}" dt="2023-03-16T16:34:29.781" v="829" actId="207"/>
          <ac:spMkLst>
            <pc:docMk/>
            <pc:sldMk cId="1954603925" sldId="2147377264"/>
            <ac:spMk id="12" creationId="{4341416E-4664-B3AE-31CA-BC3E029E82A0}"/>
          </ac:spMkLst>
        </pc:spChg>
        <pc:spChg chg="add mod">
          <ac:chgData name="Steven Deutsch" userId="0aabbb08-65fc-4d58-943c-1b30355c9053" providerId="ADAL" clId="{8137E92D-472E-4CE4-A3BD-D8B51D5A6381}" dt="2023-03-16T16:34:56.586" v="833" actId="208"/>
          <ac:spMkLst>
            <pc:docMk/>
            <pc:sldMk cId="1954603925" sldId="2147377264"/>
            <ac:spMk id="13" creationId="{A957E128-A82F-3BAE-5AE1-48330A60B58F}"/>
          </ac:spMkLst>
        </pc:spChg>
        <pc:spChg chg="add mod">
          <ac:chgData name="Steven Deutsch" userId="0aabbb08-65fc-4d58-943c-1b30355c9053" providerId="ADAL" clId="{8137E92D-472E-4CE4-A3BD-D8B51D5A6381}" dt="2023-03-16T16:35:49.122" v="844" actId="208"/>
          <ac:spMkLst>
            <pc:docMk/>
            <pc:sldMk cId="1954603925" sldId="2147377264"/>
            <ac:spMk id="14" creationId="{300BE4B6-6BF7-9AE2-2968-E620F77C1860}"/>
          </ac:spMkLst>
        </pc:spChg>
        <pc:spChg chg="add mod">
          <ac:chgData name="Steven Deutsch" userId="0aabbb08-65fc-4d58-943c-1b30355c9053" providerId="ADAL" clId="{8137E92D-472E-4CE4-A3BD-D8B51D5A6381}" dt="2023-03-16T16:35:53.182" v="845" actId="208"/>
          <ac:spMkLst>
            <pc:docMk/>
            <pc:sldMk cId="1954603925" sldId="2147377264"/>
            <ac:spMk id="15" creationId="{F70F3A0D-2E41-A0D1-3D74-7F7E97897120}"/>
          </ac:spMkLst>
        </pc:spChg>
        <pc:spChg chg="add mod">
          <ac:chgData name="Steven Deutsch" userId="0aabbb08-65fc-4d58-943c-1b30355c9053" providerId="ADAL" clId="{8137E92D-472E-4CE4-A3BD-D8B51D5A6381}" dt="2023-03-16T16:35:00.842" v="834" actId="208"/>
          <ac:spMkLst>
            <pc:docMk/>
            <pc:sldMk cId="1954603925" sldId="2147377264"/>
            <ac:spMk id="16" creationId="{EF39F9AF-CB99-7E0E-516A-1DA6CF455F0D}"/>
          </ac:spMkLst>
        </pc:spChg>
        <pc:spChg chg="add mod">
          <ac:chgData name="Steven Deutsch" userId="0aabbb08-65fc-4d58-943c-1b30355c9053" providerId="ADAL" clId="{8137E92D-472E-4CE4-A3BD-D8B51D5A6381}" dt="2023-03-16T16:34:16.174" v="827" actId="207"/>
          <ac:spMkLst>
            <pc:docMk/>
            <pc:sldMk cId="1954603925" sldId="2147377264"/>
            <ac:spMk id="17" creationId="{926FDE96-4244-26F6-0B86-B79CCB2542DC}"/>
          </ac:spMkLst>
        </pc:spChg>
        <pc:spChg chg="add mod">
          <ac:chgData name="Steven Deutsch" userId="0aabbb08-65fc-4d58-943c-1b30355c9053" providerId="ADAL" clId="{8137E92D-472E-4CE4-A3BD-D8B51D5A6381}" dt="2023-03-16T16:34:16.174" v="827" actId="207"/>
          <ac:spMkLst>
            <pc:docMk/>
            <pc:sldMk cId="1954603925" sldId="2147377264"/>
            <ac:spMk id="18" creationId="{81D8B957-C72E-7FA2-1620-0EADE23E6C7F}"/>
          </ac:spMkLst>
        </pc:spChg>
        <pc:spChg chg="add mod">
          <ac:chgData name="Steven Deutsch" userId="0aabbb08-65fc-4d58-943c-1b30355c9053" providerId="ADAL" clId="{8137E92D-472E-4CE4-A3BD-D8B51D5A6381}" dt="2023-03-16T16:34:16.174" v="827" actId="207"/>
          <ac:spMkLst>
            <pc:docMk/>
            <pc:sldMk cId="1954603925" sldId="2147377264"/>
            <ac:spMk id="19" creationId="{0FE15609-430D-01A5-C0C6-4237E0DCD4CB}"/>
          </ac:spMkLst>
        </pc:spChg>
        <pc:spChg chg="add mod">
          <ac:chgData name="Steven Deutsch" userId="0aabbb08-65fc-4d58-943c-1b30355c9053" providerId="ADAL" clId="{8137E92D-472E-4CE4-A3BD-D8B51D5A6381}" dt="2023-03-16T16:34:16.174" v="827" actId="207"/>
          <ac:spMkLst>
            <pc:docMk/>
            <pc:sldMk cId="1954603925" sldId="2147377264"/>
            <ac:spMk id="20" creationId="{8344F8F1-7C28-E64B-9D9F-F3DF85EAF19A}"/>
          </ac:spMkLst>
        </pc:spChg>
        <pc:spChg chg="add mod">
          <ac:chgData name="Steven Deutsch" userId="0aabbb08-65fc-4d58-943c-1b30355c9053" providerId="ADAL" clId="{8137E92D-472E-4CE4-A3BD-D8B51D5A6381}" dt="2023-03-16T16:34:16.174" v="827" actId="207"/>
          <ac:spMkLst>
            <pc:docMk/>
            <pc:sldMk cId="1954603925" sldId="2147377264"/>
            <ac:spMk id="21" creationId="{BEF24CE1-BC06-126D-42C1-89E65323E640}"/>
          </ac:spMkLst>
        </pc:spChg>
        <pc:spChg chg="add mod">
          <ac:chgData name="Steven Deutsch" userId="0aabbb08-65fc-4d58-943c-1b30355c9053" providerId="ADAL" clId="{8137E92D-472E-4CE4-A3BD-D8B51D5A6381}" dt="2023-03-16T16:34:16.174" v="827" actId="207"/>
          <ac:spMkLst>
            <pc:docMk/>
            <pc:sldMk cId="1954603925" sldId="2147377264"/>
            <ac:spMk id="22" creationId="{637C508C-72C2-495A-5E30-69467798B86D}"/>
          </ac:spMkLst>
        </pc:spChg>
        <pc:spChg chg="add mod">
          <ac:chgData name="Steven Deutsch" userId="0aabbb08-65fc-4d58-943c-1b30355c9053" providerId="ADAL" clId="{8137E92D-472E-4CE4-A3BD-D8B51D5A6381}" dt="2023-03-16T16:34:04.227" v="826"/>
          <ac:spMkLst>
            <pc:docMk/>
            <pc:sldMk cId="1954603925" sldId="2147377264"/>
            <ac:spMk id="23" creationId="{200A9748-08C9-5C3B-A91E-EC6A9756C33A}"/>
          </ac:spMkLst>
        </pc:spChg>
        <pc:spChg chg="add mod">
          <ac:chgData name="Steven Deutsch" userId="0aabbb08-65fc-4d58-943c-1b30355c9053" providerId="ADAL" clId="{8137E92D-472E-4CE4-A3BD-D8B51D5A6381}" dt="2023-03-16T16:34:04.227" v="826"/>
          <ac:spMkLst>
            <pc:docMk/>
            <pc:sldMk cId="1954603925" sldId="2147377264"/>
            <ac:spMk id="24" creationId="{C07175AF-EA13-C74D-8B92-B114F24A2F15}"/>
          </ac:spMkLst>
        </pc:spChg>
        <pc:spChg chg="add mod">
          <ac:chgData name="Steven Deutsch" userId="0aabbb08-65fc-4d58-943c-1b30355c9053" providerId="ADAL" clId="{8137E92D-472E-4CE4-A3BD-D8B51D5A6381}" dt="2023-03-16T16:34:04.227" v="826"/>
          <ac:spMkLst>
            <pc:docMk/>
            <pc:sldMk cId="1954603925" sldId="2147377264"/>
            <ac:spMk id="25" creationId="{FE98E9A7-9C2F-B35E-2E22-526E9BB5FE71}"/>
          </ac:spMkLst>
        </pc:spChg>
        <pc:spChg chg="add mod">
          <ac:chgData name="Steven Deutsch" userId="0aabbb08-65fc-4d58-943c-1b30355c9053" providerId="ADAL" clId="{8137E92D-472E-4CE4-A3BD-D8B51D5A6381}" dt="2023-03-16T16:34:04.227" v="826"/>
          <ac:spMkLst>
            <pc:docMk/>
            <pc:sldMk cId="1954603925" sldId="2147377264"/>
            <ac:spMk id="26" creationId="{42A5D280-0138-1009-05DD-4E5726A2752E}"/>
          </ac:spMkLst>
        </pc:spChg>
        <pc:spChg chg="add mod">
          <ac:chgData name="Steven Deutsch" userId="0aabbb08-65fc-4d58-943c-1b30355c9053" providerId="ADAL" clId="{8137E92D-472E-4CE4-A3BD-D8B51D5A6381}" dt="2023-03-16T16:34:04.227" v="826"/>
          <ac:spMkLst>
            <pc:docMk/>
            <pc:sldMk cId="1954603925" sldId="2147377264"/>
            <ac:spMk id="27" creationId="{586CAAE3-EC12-D014-9B0B-AFACE156E71B}"/>
          </ac:spMkLst>
        </pc:spChg>
        <pc:spChg chg="add mod">
          <ac:chgData name="Steven Deutsch" userId="0aabbb08-65fc-4d58-943c-1b30355c9053" providerId="ADAL" clId="{8137E92D-472E-4CE4-A3BD-D8B51D5A6381}" dt="2023-03-16T16:34:04.227" v="826"/>
          <ac:spMkLst>
            <pc:docMk/>
            <pc:sldMk cId="1954603925" sldId="2147377264"/>
            <ac:spMk id="28" creationId="{9935AF53-A4A4-B880-DA00-DDA45E87CE52}"/>
          </ac:spMkLst>
        </pc:spChg>
      </pc:sldChg>
      <pc:sldChg chg="addSp modSp add mod modAnim">
        <pc:chgData name="Steven Deutsch" userId="0aabbb08-65fc-4d58-943c-1b30355c9053" providerId="ADAL" clId="{8137E92D-472E-4CE4-A3BD-D8B51D5A6381}" dt="2023-03-16T16:38:11.300" v="877" actId="207"/>
        <pc:sldMkLst>
          <pc:docMk/>
          <pc:sldMk cId="2227814949" sldId="2147377265"/>
        </pc:sldMkLst>
        <pc:spChg chg="add mod">
          <ac:chgData name="Steven Deutsch" userId="0aabbb08-65fc-4d58-943c-1b30355c9053" providerId="ADAL" clId="{8137E92D-472E-4CE4-A3BD-D8B51D5A6381}" dt="2023-03-16T16:37:43.146" v="869" actId="2085"/>
          <ac:spMkLst>
            <pc:docMk/>
            <pc:sldMk cId="2227814949" sldId="2147377265"/>
            <ac:spMk id="5" creationId="{ECC50E4B-1C37-43E5-D494-2E3A0D14ED9B}"/>
          </ac:spMkLst>
        </pc:spChg>
        <pc:spChg chg="add mod">
          <ac:chgData name="Steven Deutsch" userId="0aabbb08-65fc-4d58-943c-1b30355c9053" providerId="ADAL" clId="{8137E92D-472E-4CE4-A3BD-D8B51D5A6381}" dt="2023-03-16T16:37:45.981" v="870" actId="2085"/>
          <ac:spMkLst>
            <pc:docMk/>
            <pc:sldMk cId="2227814949" sldId="2147377265"/>
            <ac:spMk id="6" creationId="{24459454-6F5D-4E17-3D08-50B15957E9E8}"/>
          </ac:spMkLst>
        </pc:spChg>
        <pc:spChg chg="add mod">
          <ac:chgData name="Steven Deutsch" userId="0aabbb08-65fc-4d58-943c-1b30355c9053" providerId="ADAL" clId="{8137E92D-472E-4CE4-A3BD-D8B51D5A6381}" dt="2023-03-16T16:37:40.222" v="868" actId="2085"/>
          <ac:spMkLst>
            <pc:docMk/>
            <pc:sldMk cId="2227814949" sldId="2147377265"/>
            <ac:spMk id="7" creationId="{034BD8BE-98DB-C501-CBD2-8F58AA1F0D06}"/>
          </ac:spMkLst>
        </pc:spChg>
        <pc:spChg chg="add mod">
          <ac:chgData name="Steven Deutsch" userId="0aabbb08-65fc-4d58-943c-1b30355c9053" providerId="ADAL" clId="{8137E92D-472E-4CE4-A3BD-D8B51D5A6381}" dt="2023-03-16T16:37:03.975" v="861"/>
          <ac:spMkLst>
            <pc:docMk/>
            <pc:sldMk cId="2227814949" sldId="2147377265"/>
            <ac:spMk id="8" creationId="{AFCDB1DB-E9B5-14FA-14FF-7B943B84AD07}"/>
          </ac:spMkLst>
        </pc:spChg>
        <pc:spChg chg="add mod">
          <ac:chgData name="Steven Deutsch" userId="0aabbb08-65fc-4d58-943c-1b30355c9053" providerId="ADAL" clId="{8137E92D-472E-4CE4-A3BD-D8B51D5A6381}" dt="2023-03-16T16:37:03.975" v="861"/>
          <ac:spMkLst>
            <pc:docMk/>
            <pc:sldMk cId="2227814949" sldId="2147377265"/>
            <ac:spMk id="9" creationId="{EC2F9949-9F4A-BDFE-2CA5-BC7FF8ECF70D}"/>
          </ac:spMkLst>
        </pc:spChg>
        <pc:spChg chg="add mod">
          <ac:chgData name="Steven Deutsch" userId="0aabbb08-65fc-4d58-943c-1b30355c9053" providerId="ADAL" clId="{8137E92D-472E-4CE4-A3BD-D8B51D5A6381}" dt="2023-03-16T16:37:03.975" v="861"/>
          <ac:spMkLst>
            <pc:docMk/>
            <pc:sldMk cId="2227814949" sldId="2147377265"/>
            <ac:spMk id="10" creationId="{2B2E1EEA-13C5-D0EF-DE86-6E80E58B428E}"/>
          </ac:spMkLst>
        </pc:spChg>
        <pc:spChg chg="add mod">
          <ac:chgData name="Steven Deutsch" userId="0aabbb08-65fc-4d58-943c-1b30355c9053" providerId="ADAL" clId="{8137E92D-472E-4CE4-A3BD-D8B51D5A6381}" dt="2023-03-16T16:37:08.327" v="862" actId="207"/>
          <ac:spMkLst>
            <pc:docMk/>
            <pc:sldMk cId="2227814949" sldId="2147377265"/>
            <ac:spMk id="11" creationId="{6F6340D3-1D32-14C0-D188-E6380A099A11}"/>
          </ac:spMkLst>
        </pc:spChg>
        <pc:spChg chg="add mod">
          <ac:chgData name="Steven Deutsch" userId="0aabbb08-65fc-4d58-943c-1b30355c9053" providerId="ADAL" clId="{8137E92D-472E-4CE4-A3BD-D8B51D5A6381}" dt="2023-03-16T16:37:08.327" v="862" actId="207"/>
          <ac:spMkLst>
            <pc:docMk/>
            <pc:sldMk cId="2227814949" sldId="2147377265"/>
            <ac:spMk id="12" creationId="{039540D6-9D0C-333D-4E18-2511A60504EC}"/>
          </ac:spMkLst>
        </pc:spChg>
        <pc:spChg chg="add mod">
          <ac:chgData name="Steven Deutsch" userId="0aabbb08-65fc-4d58-943c-1b30355c9053" providerId="ADAL" clId="{8137E92D-472E-4CE4-A3BD-D8B51D5A6381}" dt="2023-03-16T16:37:08.327" v="862" actId="207"/>
          <ac:spMkLst>
            <pc:docMk/>
            <pc:sldMk cId="2227814949" sldId="2147377265"/>
            <ac:spMk id="13" creationId="{BB78D50B-ECFE-D04D-8729-E32DFE9EC919}"/>
          </ac:spMkLst>
        </pc:spChg>
        <pc:spChg chg="add mod">
          <ac:chgData name="Steven Deutsch" userId="0aabbb08-65fc-4d58-943c-1b30355c9053" providerId="ADAL" clId="{8137E92D-472E-4CE4-A3BD-D8B51D5A6381}" dt="2023-03-16T16:37:03.975" v="861"/>
          <ac:spMkLst>
            <pc:docMk/>
            <pc:sldMk cId="2227814949" sldId="2147377265"/>
            <ac:spMk id="14" creationId="{44F7DECE-1218-4D43-2AE8-928F3CC9696F}"/>
          </ac:spMkLst>
        </pc:spChg>
        <pc:spChg chg="add mod">
          <ac:chgData name="Steven Deutsch" userId="0aabbb08-65fc-4d58-943c-1b30355c9053" providerId="ADAL" clId="{8137E92D-472E-4CE4-A3BD-D8B51D5A6381}" dt="2023-03-16T16:37:14.376" v="863" actId="207"/>
          <ac:spMkLst>
            <pc:docMk/>
            <pc:sldMk cId="2227814949" sldId="2147377265"/>
            <ac:spMk id="15" creationId="{7B5BD7BD-02A7-86C6-EF3B-B479B461A821}"/>
          </ac:spMkLst>
        </pc:spChg>
        <pc:spChg chg="mod">
          <ac:chgData name="Steven Deutsch" userId="0aabbb08-65fc-4d58-943c-1b30355c9053" providerId="ADAL" clId="{8137E92D-472E-4CE4-A3BD-D8B51D5A6381}" dt="2023-03-16T16:38:11.300" v="877" actId="207"/>
          <ac:spMkLst>
            <pc:docMk/>
            <pc:sldMk cId="2227814949" sldId="2147377265"/>
            <ac:spMk id="18" creationId="{69738CA9-956D-F9FB-ACBF-6C05A1E5CD31}"/>
          </ac:spMkLst>
        </pc:spChg>
        <pc:spChg chg="mod">
          <ac:chgData name="Steven Deutsch" userId="0aabbb08-65fc-4d58-943c-1b30355c9053" providerId="ADAL" clId="{8137E92D-472E-4CE4-A3BD-D8B51D5A6381}" dt="2023-03-16T16:37:03.975" v="861"/>
          <ac:spMkLst>
            <pc:docMk/>
            <pc:sldMk cId="2227814949" sldId="2147377265"/>
            <ac:spMk id="20" creationId="{07F1861C-50A5-BAD6-5050-AC8F1D7569D6}"/>
          </ac:spMkLst>
        </pc:spChg>
        <pc:spChg chg="mod">
          <ac:chgData name="Steven Deutsch" userId="0aabbb08-65fc-4d58-943c-1b30355c9053" providerId="ADAL" clId="{8137E92D-472E-4CE4-A3BD-D8B51D5A6381}" dt="2023-03-16T16:37:03.975" v="861"/>
          <ac:spMkLst>
            <pc:docMk/>
            <pc:sldMk cId="2227814949" sldId="2147377265"/>
            <ac:spMk id="21" creationId="{7B879915-A04F-6E3B-9B9E-B4892F2325D6}"/>
          </ac:spMkLst>
        </pc:spChg>
        <pc:spChg chg="mod">
          <ac:chgData name="Steven Deutsch" userId="0aabbb08-65fc-4d58-943c-1b30355c9053" providerId="ADAL" clId="{8137E92D-472E-4CE4-A3BD-D8B51D5A6381}" dt="2023-03-16T16:37:03.975" v="861"/>
          <ac:spMkLst>
            <pc:docMk/>
            <pc:sldMk cId="2227814949" sldId="2147377265"/>
            <ac:spMk id="22" creationId="{F69BBA1C-ABFC-22B1-3C0A-AECF9F7A82F6}"/>
          </ac:spMkLst>
        </pc:spChg>
        <pc:spChg chg="mod">
          <ac:chgData name="Steven Deutsch" userId="0aabbb08-65fc-4d58-943c-1b30355c9053" providerId="ADAL" clId="{8137E92D-472E-4CE4-A3BD-D8B51D5A6381}" dt="2023-03-16T16:37:03.975" v="861"/>
          <ac:spMkLst>
            <pc:docMk/>
            <pc:sldMk cId="2227814949" sldId="2147377265"/>
            <ac:spMk id="23" creationId="{E6AF5ADC-5C5E-0D9C-AB10-8A65A175A7CD}"/>
          </ac:spMkLst>
        </pc:spChg>
        <pc:spChg chg="mod">
          <ac:chgData name="Steven Deutsch" userId="0aabbb08-65fc-4d58-943c-1b30355c9053" providerId="ADAL" clId="{8137E92D-472E-4CE4-A3BD-D8B51D5A6381}" dt="2023-03-16T16:38:03.308" v="875" actId="207"/>
          <ac:spMkLst>
            <pc:docMk/>
            <pc:sldMk cId="2227814949" sldId="2147377265"/>
            <ac:spMk id="25" creationId="{70F9BB79-BAC0-B413-DA01-782349D250AB}"/>
          </ac:spMkLst>
        </pc:spChg>
        <pc:spChg chg="mod">
          <ac:chgData name="Steven Deutsch" userId="0aabbb08-65fc-4d58-943c-1b30355c9053" providerId="ADAL" clId="{8137E92D-472E-4CE4-A3BD-D8B51D5A6381}" dt="2023-03-16T16:37:03.975" v="861"/>
          <ac:spMkLst>
            <pc:docMk/>
            <pc:sldMk cId="2227814949" sldId="2147377265"/>
            <ac:spMk id="27" creationId="{711C03A5-253C-67E4-DC54-2C24655AF204}"/>
          </ac:spMkLst>
        </pc:spChg>
        <pc:spChg chg="mod">
          <ac:chgData name="Steven Deutsch" userId="0aabbb08-65fc-4d58-943c-1b30355c9053" providerId="ADAL" clId="{8137E92D-472E-4CE4-A3BD-D8B51D5A6381}" dt="2023-03-16T16:37:03.975" v="861"/>
          <ac:spMkLst>
            <pc:docMk/>
            <pc:sldMk cId="2227814949" sldId="2147377265"/>
            <ac:spMk id="28" creationId="{E531096D-F343-91AD-ACED-2539271C153E}"/>
          </ac:spMkLst>
        </pc:spChg>
        <pc:spChg chg="mod">
          <ac:chgData name="Steven Deutsch" userId="0aabbb08-65fc-4d58-943c-1b30355c9053" providerId="ADAL" clId="{8137E92D-472E-4CE4-A3BD-D8B51D5A6381}" dt="2023-03-16T16:38:07.397" v="876" actId="207"/>
          <ac:spMkLst>
            <pc:docMk/>
            <pc:sldMk cId="2227814949" sldId="2147377265"/>
            <ac:spMk id="30" creationId="{E0FD19A7-EFCB-968C-AC26-3A60A8CD2962}"/>
          </ac:spMkLst>
        </pc:spChg>
        <pc:spChg chg="mod">
          <ac:chgData name="Steven Deutsch" userId="0aabbb08-65fc-4d58-943c-1b30355c9053" providerId="ADAL" clId="{8137E92D-472E-4CE4-A3BD-D8B51D5A6381}" dt="2023-03-16T16:37:03.975" v="861"/>
          <ac:spMkLst>
            <pc:docMk/>
            <pc:sldMk cId="2227814949" sldId="2147377265"/>
            <ac:spMk id="32" creationId="{C1D452BB-DA58-9449-FA50-DE7477D1E247}"/>
          </ac:spMkLst>
        </pc:spChg>
        <pc:spChg chg="mod">
          <ac:chgData name="Steven Deutsch" userId="0aabbb08-65fc-4d58-943c-1b30355c9053" providerId="ADAL" clId="{8137E92D-472E-4CE4-A3BD-D8B51D5A6381}" dt="2023-03-16T16:37:03.975" v="861"/>
          <ac:spMkLst>
            <pc:docMk/>
            <pc:sldMk cId="2227814949" sldId="2147377265"/>
            <ac:spMk id="33" creationId="{A76DC0D8-2831-0E1C-B52A-939D94408E48}"/>
          </ac:spMkLst>
        </pc:spChg>
        <pc:spChg chg="mod">
          <ac:chgData name="Steven Deutsch" userId="0aabbb08-65fc-4d58-943c-1b30355c9053" providerId="ADAL" clId="{8137E92D-472E-4CE4-A3BD-D8B51D5A6381}" dt="2023-03-16T16:37:03.975" v="861"/>
          <ac:spMkLst>
            <pc:docMk/>
            <pc:sldMk cId="2227814949" sldId="2147377265"/>
            <ac:spMk id="34" creationId="{BB9C5088-54B8-7B85-F691-C515D0E6BF11}"/>
          </ac:spMkLst>
        </pc:spChg>
        <pc:spChg chg="mod">
          <ac:chgData name="Steven Deutsch" userId="0aabbb08-65fc-4d58-943c-1b30355c9053" providerId="ADAL" clId="{8137E92D-472E-4CE4-A3BD-D8B51D5A6381}" dt="2023-03-16T16:37:03.975" v="861"/>
          <ac:spMkLst>
            <pc:docMk/>
            <pc:sldMk cId="2227814949" sldId="2147377265"/>
            <ac:spMk id="35" creationId="{0D68E2BD-78E4-A4E6-A025-E5780D2AB9A0}"/>
          </ac:spMkLst>
        </pc:spChg>
        <pc:spChg chg="mod">
          <ac:chgData name="Steven Deutsch" userId="0aabbb08-65fc-4d58-943c-1b30355c9053" providerId="ADAL" clId="{8137E92D-472E-4CE4-A3BD-D8B51D5A6381}" dt="2023-03-16T16:37:03.975" v="861"/>
          <ac:spMkLst>
            <pc:docMk/>
            <pc:sldMk cId="2227814949" sldId="2147377265"/>
            <ac:spMk id="36" creationId="{7233EE16-84E5-44BE-9CFA-86E3EDD869EC}"/>
          </ac:spMkLst>
        </pc:spChg>
        <pc:grpChg chg="add mod">
          <ac:chgData name="Steven Deutsch" userId="0aabbb08-65fc-4d58-943c-1b30355c9053" providerId="ADAL" clId="{8137E92D-472E-4CE4-A3BD-D8B51D5A6381}" dt="2023-03-16T16:37:03.975" v="861"/>
          <ac:grpSpMkLst>
            <pc:docMk/>
            <pc:sldMk cId="2227814949" sldId="2147377265"/>
            <ac:grpSpMk id="17" creationId="{E4249B54-1B2A-ADE6-B828-39031A695D83}"/>
          </ac:grpSpMkLst>
        </pc:grpChg>
        <pc:grpChg chg="mod">
          <ac:chgData name="Steven Deutsch" userId="0aabbb08-65fc-4d58-943c-1b30355c9053" providerId="ADAL" clId="{8137E92D-472E-4CE4-A3BD-D8B51D5A6381}" dt="2023-03-16T16:37:03.975" v="861"/>
          <ac:grpSpMkLst>
            <pc:docMk/>
            <pc:sldMk cId="2227814949" sldId="2147377265"/>
            <ac:grpSpMk id="19" creationId="{AB0162AA-8F32-1F78-2332-7EAA06E851B0}"/>
          </ac:grpSpMkLst>
        </pc:grpChg>
        <pc:grpChg chg="add mod">
          <ac:chgData name="Steven Deutsch" userId="0aabbb08-65fc-4d58-943c-1b30355c9053" providerId="ADAL" clId="{8137E92D-472E-4CE4-A3BD-D8B51D5A6381}" dt="2023-03-16T16:37:03.975" v="861"/>
          <ac:grpSpMkLst>
            <pc:docMk/>
            <pc:sldMk cId="2227814949" sldId="2147377265"/>
            <ac:grpSpMk id="24" creationId="{10C8A413-76FC-745C-5E60-AE3F12308CF4}"/>
          </ac:grpSpMkLst>
        </pc:grpChg>
        <pc:grpChg chg="mod">
          <ac:chgData name="Steven Deutsch" userId="0aabbb08-65fc-4d58-943c-1b30355c9053" providerId="ADAL" clId="{8137E92D-472E-4CE4-A3BD-D8B51D5A6381}" dt="2023-03-16T16:37:03.975" v="861"/>
          <ac:grpSpMkLst>
            <pc:docMk/>
            <pc:sldMk cId="2227814949" sldId="2147377265"/>
            <ac:grpSpMk id="26" creationId="{A4FC5B1C-B62A-E8C6-BA2B-4E8C2C73346B}"/>
          </ac:grpSpMkLst>
        </pc:grpChg>
        <pc:grpChg chg="add mod">
          <ac:chgData name="Steven Deutsch" userId="0aabbb08-65fc-4d58-943c-1b30355c9053" providerId="ADAL" clId="{8137E92D-472E-4CE4-A3BD-D8B51D5A6381}" dt="2023-03-16T16:37:03.975" v="861"/>
          <ac:grpSpMkLst>
            <pc:docMk/>
            <pc:sldMk cId="2227814949" sldId="2147377265"/>
            <ac:grpSpMk id="29" creationId="{0E487A62-C501-EBA9-2ECF-A75F840296F7}"/>
          </ac:grpSpMkLst>
        </pc:grpChg>
        <pc:grpChg chg="mod">
          <ac:chgData name="Steven Deutsch" userId="0aabbb08-65fc-4d58-943c-1b30355c9053" providerId="ADAL" clId="{8137E92D-472E-4CE4-A3BD-D8B51D5A6381}" dt="2023-03-16T16:37:03.975" v="861"/>
          <ac:grpSpMkLst>
            <pc:docMk/>
            <pc:sldMk cId="2227814949" sldId="2147377265"/>
            <ac:grpSpMk id="31" creationId="{253F90D3-D796-5E1D-DB3E-33A53BCE0FC1}"/>
          </ac:grpSpMkLst>
        </pc:grpChg>
        <pc:cxnChg chg="add mod">
          <ac:chgData name="Steven Deutsch" userId="0aabbb08-65fc-4d58-943c-1b30355c9053" providerId="ADAL" clId="{8137E92D-472E-4CE4-A3BD-D8B51D5A6381}" dt="2023-03-16T16:37:17.833" v="864" actId="208"/>
          <ac:cxnSpMkLst>
            <pc:docMk/>
            <pc:sldMk cId="2227814949" sldId="2147377265"/>
            <ac:cxnSpMk id="16" creationId="{94DE6F8E-39CF-B0F0-4858-7D48DFCEB438}"/>
          </ac:cxnSpMkLst>
        </pc:cxnChg>
        <pc:cxnChg chg="add mod">
          <ac:chgData name="Steven Deutsch" userId="0aabbb08-65fc-4d58-943c-1b30355c9053" providerId="ADAL" clId="{8137E92D-472E-4CE4-A3BD-D8B51D5A6381}" dt="2023-03-16T16:37:50.961" v="871" actId="208"/>
          <ac:cxnSpMkLst>
            <pc:docMk/>
            <pc:sldMk cId="2227814949" sldId="2147377265"/>
            <ac:cxnSpMk id="37" creationId="{0003DBC0-6FA5-3BB6-5F84-507CFA52E8FD}"/>
          </ac:cxnSpMkLst>
        </pc:cxnChg>
        <pc:cxnChg chg="add mod">
          <ac:chgData name="Steven Deutsch" userId="0aabbb08-65fc-4d58-943c-1b30355c9053" providerId="ADAL" clId="{8137E92D-472E-4CE4-A3BD-D8B51D5A6381}" dt="2023-03-16T16:37:54.997" v="872" actId="208"/>
          <ac:cxnSpMkLst>
            <pc:docMk/>
            <pc:sldMk cId="2227814949" sldId="2147377265"/>
            <ac:cxnSpMk id="38" creationId="{B6E040AA-E78A-BDAD-593D-F199BF0E01C8}"/>
          </ac:cxnSpMkLst>
        </pc:cxnChg>
        <pc:cxnChg chg="add mod">
          <ac:chgData name="Steven Deutsch" userId="0aabbb08-65fc-4d58-943c-1b30355c9053" providerId="ADAL" clId="{8137E92D-472E-4CE4-A3BD-D8B51D5A6381}" dt="2023-03-16T16:37:57.544" v="873" actId="208"/>
          <ac:cxnSpMkLst>
            <pc:docMk/>
            <pc:sldMk cId="2227814949" sldId="2147377265"/>
            <ac:cxnSpMk id="39" creationId="{74041BE8-A2FC-7409-404C-AF98E5D9B34C}"/>
          </ac:cxnSpMkLst>
        </pc:cxnChg>
      </pc:sldChg>
      <pc:sldChg chg="addSp modSp add mod modAnim">
        <pc:chgData name="Steven Deutsch" userId="0aabbb08-65fc-4d58-943c-1b30355c9053" providerId="ADAL" clId="{8137E92D-472E-4CE4-A3BD-D8B51D5A6381}" dt="2023-03-16T16:39:18.636" v="887" actId="1076"/>
        <pc:sldMkLst>
          <pc:docMk/>
          <pc:sldMk cId="2043949952" sldId="2147377266"/>
        </pc:sldMkLst>
        <pc:spChg chg="add mod">
          <ac:chgData name="Steven Deutsch" userId="0aabbb08-65fc-4d58-943c-1b30355c9053" providerId="ADAL" clId="{8137E92D-472E-4CE4-A3BD-D8B51D5A6381}" dt="2023-03-16T16:39:10.663" v="884" actId="2085"/>
          <ac:spMkLst>
            <pc:docMk/>
            <pc:sldMk cId="2043949952" sldId="2147377266"/>
            <ac:spMk id="5" creationId="{DE7C6C30-DD32-15DD-553F-3835A0655559}"/>
          </ac:spMkLst>
        </pc:spChg>
        <pc:spChg chg="add mod">
          <ac:chgData name="Steven Deutsch" userId="0aabbb08-65fc-4d58-943c-1b30355c9053" providerId="ADAL" clId="{8137E92D-472E-4CE4-A3BD-D8B51D5A6381}" dt="2023-03-16T16:39:10.663" v="884" actId="2085"/>
          <ac:spMkLst>
            <pc:docMk/>
            <pc:sldMk cId="2043949952" sldId="2147377266"/>
            <ac:spMk id="6" creationId="{509E2962-24F0-13BA-4D1F-00796E9637FF}"/>
          </ac:spMkLst>
        </pc:spChg>
        <pc:spChg chg="add mod">
          <ac:chgData name="Steven Deutsch" userId="0aabbb08-65fc-4d58-943c-1b30355c9053" providerId="ADAL" clId="{8137E92D-472E-4CE4-A3BD-D8B51D5A6381}" dt="2023-03-16T16:38:46.209" v="878"/>
          <ac:spMkLst>
            <pc:docMk/>
            <pc:sldMk cId="2043949952" sldId="2147377266"/>
            <ac:spMk id="7" creationId="{361B40E5-C6B6-2461-9AA6-6CCB49C7B8E1}"/>
          </ac:spMkLst>
        </pc:spChg>
        <pc:spChg chg="add mod">
          <ac:chgData name="Steven Deutsch" userId="0aabbb08-65fc-4d58-943c-1b30355c9053" providerId="ADAL" clId="{8137E92D-472E-4CE4-A3BD-D8B51D5A6381}" dt="2023-03-16T16:38:46.209" v="878"/>
          <ac:spMkLst>
            <pc:docMk/>
            <pc:sldMk cId="2043949952" sldId="2147377266"/>
            <ac:spMk id="8" creationId="{05F070E6-BA6B-7A1B-4636-5A555BFEF414}"/>
          </ac:spMkLst>
        </pc:spChg>
        <pc:spChg chg="add mod">
          <ac:chgData name="Steven Deutsch" userId="0aabbb08-65fc-4d58-943c-1b30355c9053" providerId="ADAL" clId="{8137E92D-472E-4CE4-A3BD-D8B51D5A6381}" dt="2023-03-16T16:38:49.518" v="879" actId="207"/>
          <ac:spMkLst>
            <pc:docMk/>
            <pc:sldMk cId="2043949952" sldId="2147377266"/>
            <ac:spMk id="9" creationId="{00FBC24E-2017-076F-C67B-DC9542529B00}"/>
          </ac:spMkLst>
        </pc:spChg>
        <pc:spChg chg="add mod">
          <ac:chgData name="Steven Deutsch" userId="0aabbb08-65fc-4d58-943c-1b30355c9053" providerId="ADAL" clId="{8137E92D-472E-4CE4-A3BD-D8B51D5A6381}" dt="2023-03-16T16:39:18.636" v="887" actId="1076"/>
          <ac:spMkLst>
            <pc:docMk/>
            <pc:sldMk cId="2043949952" sldId="2147377266"/>
            <ac:spMk id="10" creationId="{A679EA20-66A5-2D2B-83A6-56B9B4CE3614}"/>
          </ac:spMkLst>
        </pc:spChg>
        <pc:spChg chg="add mod">
          <ac:chgData name="Steven Deutsch" userId="0aabbb08-65fc-4d58-943c-1b30355c9053" providerId="ADAL" clId="{8137E92D-472E-4CE4-A3BD-D8B51D5A6381}" dt="2023-03-16T16:38:46.209" v="878"/>
          <ac:spMkLst>
            <pc:docMk/>
            <pc:sldMk cId="2043949952" sldId="2147377266"/>
            <ac:spMk id="11" creationId="{8D4E3967-3EF0-5A82-6FCE-2D2A30A57F82}"/>
          </ac:spMkLst>
        </pc:spChg>
        <pc:spChg chg="add mod">
          <ac:chgData name="Steven Deutsch" userId="0aabbb08-65fc-4d58-943c-1b30355c9053" providerId="ADAL" clId="{8137E92D-472E-4CE4-A3BD-D8B51D5A6381}" dt="2023-03-16T16:39:18.111" v="886" actId="207"/>
          <ac:spMkLst>
            <pc:docMk/>
            <pc:sldMk cId="2043949952" sldId="2147377266"/>
            <ac:spMk id="12" creationId="{478A4CB1-80A7-28F8-A3EE-D77769F98CE1}"/>
          </ac:spMkLst>
        </pc:spChg>
        <pc:spChg chg="mod">
          <ac:chgData name="Steven Deutsch" userId="0aabbb08-65fc-4d58-943c-1b30355c9053" providerId="ADAL" clId="{8137E92D-472E-4CE4-A3BD-D8B51D5A6381}" dt="2023-03-16T16:38:46.209" v="878"/>
          <ac:spMkLst>
            <pc:docMk/>
            <pc:sldMk cId="2043949952" sldId="2147377266"/>
            <ac:spMk id="15" creationId="{9CC3593B-329B-EF51-54BE-2A17598ABA06}"/>
          </ac:spMkLst>
        </pc:spChg>
        <pc:spChg chg="mod">
          <ac:chgData name="Steven Deutsch" userId="0aabbb08-65fc-4d58-943c-1b30355c9053" providerId="ADAL" clId="{8137E92D-472E-4CE4-A3BD-D8B51D5A6381}" dt="2023-03-16T16:38:46.209" v="878"/>
          <ac:spMkLst>
            <pc:docMk/>
            <pc:sldMk cId="2043949952" sldId="2147377266"/>
            <ac:spMk id="16" creationId="{C19868EC-90F9-847C-F03A-1603FB90729B}"/>
          </ac:spMkLst>
        </pc:spChg>
        <pc:spChg chg="mod">
          <ac:chgData name="Steven Deutsch" userId="0aabbb08-65fc-4d58-943c-1b30355c9053" providerId="ADAL" clId="{8137E92D-472E-4CE4-A3BD-D8B51D5A6381}" dt="2023-03-16T16:38:46.209" v="878"/>
          <ac:spMkLst>
            <pc:docMk/>
            <pc:sldMk cId="2043949952" sldId="2147377266"/>
            <ac:spMk id="18" creationId="{6EB518FD-1BE6-AC09-206A-87515B9B866A}"/>
          </ac:spMkLst>
        </pc:spChg>
        <pc:spChg chg="mod">
          <ac:chgData name="Steven Deutsch" userId="0aabbb08-65fc-4d58-943c-1b30355c9053" providerId="ADAL" clId="{8137E92D-472E-4CE4-A3BD-D8B51D5A6381}" dt="2023-03-16T16:38:46.209" v="878"/>
          <ac:spMkLst>
            <pc:docMk/>
            <pc:sldMk cId="2043949952" sldId="2147377266"/>
            <ac:spMk id="19" creationId="{640E8C92-7B80-73E5-5F2F-76A3D5BB9415}"/>
          </ac:spMkLst>
        </pc:spChg>
        <pc:spChg chg="mod">
          <ac:chgData name="Steven Deutsch" userId="0aabbb08-65fc-4d58-943c-1b30355c9053" providerId="ADAL" clId="{8137E92D-472E-4CE4-A3BD-D8B51D5A6381}" dt="2023-03-16T16:38:46.209" v="878"/>
          <ac:spMkLst>
            <pc:docMk/>
            <pc:sldMk cId="2043949952" sldId="2147377266"/>
            <ac:spMk id="20" creationId="{70218604-58B0-AF7E-DE36-357DC84B0B88}"/>
          </ac:spMkLst>
        </pc:spChg>
        <pc:spChg chg="mod">
          <ac:chgData name="Steven Deutsch" userId="0aabbb08-65fc-4d58-943c-1b30355c9053" providerId="ADAL" clId="{8137E92D-472E-4CE4-A3BD-D8B51D5A6381}" dt="2023-03-16T16:38:46.209" v="878"/>
          <ac:spMkLst>
            <pc:docMk/>
            <pc:sldMk cId="2043949952" sldId="2147377266"/>
            <ac:spMk id="21" creationId="{F26139E7-3BE2-9DFF-AB89-4BA6AA9481D5}"/>
          </ac:spMkLst>
        </pc:spChg>
        <pc:spChg chg="mod">
          <ac:chgData name="Steven Deutsch" userId="0aabbb08-65fc-4d58-943c-1b30355c9053" providerId="ADAL" clId="{8137E92D-472E-4CE4-A3BD-D8B51D5A6381}" dt="2023-03-16T16:38:46.209" v="878"/>
          <ac:spMkLst>
            <pc:docMk/>
            <pc:sldMk cId="2043949952" sldId="2147377266"/>
            <ac:spMk id="22" creationId="{F48F6529-239E-8C13-A27B-F57D09101FE1}"/>
          </ac:spMkLst>
        </pc:spChg>
        <pc:grpChg chg="add mod">
          <ac:chgData name="Steven Deutsch" userId="0aabbb08-65fc-4d58-943c-1b30355c9053" providerId="ADAL" clId="{8137E92D-472E-4CE4-A3BD-D8B51D5A6381}" dt="2023-03-16T16:38:46.209" v="878"/>
          <ac:grpSpMkLst>
            <pc:docMk/>
            <pc:sldMk cId="2043949952" sldId="2147377266"/>
            <ac:grpSpMk id="14" creationId="{B2349047-7749-D929-E377-C45256DC3AFA}"/>
          </ac:grpSpMkLst>
        </pc:grpChg>
        <pc:grpChg chg="add mod">
          <ac:chgData name="Steven Deutsch" userId="0aabbb08-65fc-4d58-943c-1b30355c9053" providerId="ADAL" clId="{8137E92D-472E-4CE4-A3BD-D8B51D5A6381}" dt="2023-03-16T16:38:46.209" v="878"/>
          <ac:grpSpMkLst>
            <pc:docMk/>
            <pc:sldMk cId="2043949952" sldId="2147377266"/>
            <ac:grpSpMk id="17" creationId="{E407226D-5724-91D0-21B7-F2355421DB90}"/>
          </ac:grpSpMkLst>
        </pc:grpChg>
        <pc:cxnChg chg="add mod">
          <ac:chgData name="Steven Deutsch" userId="0aabbb08-65fc-4d58-943c-1b30355c9053" providerId="ADAL" clId="{8137E92D-472E-4CE4-A3BD-D8B51D5A6381}" dt="2023-03-16T16:39:15.795" v="885" actId="208"/>
          <ac:cxnSpMkLst>
            <pc:docMk/>
            <pc:sldMk cId="2043949952" sldId="2147377266"/>
            <ac:cxnSpMk id="13" creationId="{DCBFBDB9-951E-02A0-58D0-5A9DE21703CB}"/>
          </ac:cxnSpMkLst>
        </pc:cxnChg>
        <pc:cxnChg chg="add mod">
          <ac:chgData name="Steven Deutsch" userId="0aabbb08-65fc-4d58-943c-1b30355c9053" providerId="ADAL" clId="{8137E92D-472E-4CE4-A3BD-D8B51D5A6381}" dt="2023-03-16T16:38:58.951" v="881" actId="208"/>
          <ac:cxnSpMkLst>
            <pc:docMk/>
            <pc:sldMk cId="2043949952" sldId="2147377266"/>
            <ac:cxnSpMk id="23" creationId="{DECFDF53-9E22-A378-D53C-2F613B93B0E8}"/>
          </ac:cxnSpMkLst>
        </pc:cxnChg>
        <pc:cxnChg chg="add mod">
          <ac:chgData name="Steven Deutsch" userId="0aabbb08-65fc-4d58-943c-1b30355c9053" providerId="ADAL" clId="{8137E92D-472E-4CE4-A3BD-D8B51D5A6381}" dt="2023-03-16T16:39:18.636" v="887" actId="1076"/>
          <ac:cxnSpMkLst>
            <pc:docMk/>
            <pc:sldMk cId="2043949952" sldId="2147377266"/>
            <ac:cxnSpMk id="24" creationId="{2F408C72-60D0-AC99-95C0-9212D95E5B00}"/>
          </ac:cxnSpMkLst>
        </pc:cxnChg>
      </pc:sldChg>
      <pc:sldChg chg="addSp delSp modSp add mod delAnim modAnim">
        <pc:chgData name="Steven Deutsch" userId="0aabbb08-65fc-4d58-943c-1b30355c9053" providerId="ADAL" clId="{8137E92D-472E-4CE4-A3BD-D8B51D5A6381}" dt="2023-03-16T16:40:50.049" v="904" actId="207"/>
        <pc:sldMkLst>
          <pc:docMk/>
          <pc:sldMk cId="1074827414" sldId="2147377267"/>
        </pc:sldMkLst>
        <pc:spChg chg="add del mod">
          <ac:chgData name="Steven Deutsch" userId="0aabbb08-65fc-4d58-943c-1b30355c9053" providerId="ADAL" clId="{8137E92D-472E-4CE4-A3BD-D8B51D5A6381}" dt="2023-03-16T16:39:41.669" v="899" actId="478"/>
          <ac:spMkLst>
            <pc:docMk/>
            <pc:sldMk cId="1074827414" sldId="2147377267"/>
            <ac:spMk id="5" creationId="{652A27DD-C3FA-2C47-4166-9364F95E82D7}"/>
          </ac:spMkLst>
        </pc:spChg>
        <pc:spChg chg="add del mod">
          <ac:chgData name="Steven Deutsch" userId="0aabbb08-65fc-4d58-943c-1b30355c9053" providerId="ADAL" clId="{8137E92D-472E-4CE4-A3BD-D8B51D5A6381}" dt="2023-03-16T16:39:41.669" v="899" actId="478"/>
          <ac:spMkLst>
            <pc:docMk/>
            <pc:sldMk cId="1074827414" sldId="2147377267"/>
            <ac:spMk id="6" creationId="{93A77B27-4D75-1938-826A-D452323BF83B}"/>
          </ac:spMkLst>
        </pc:spChg>
        <pc:spChg chg="add del mod">
          <ac:chgData name="Steven Deutsch" userId="0aabbb08-65fc-4d58-943c-1b30355c9053" providerId="ADAL" clId="{8137E92D-472E-4CE4-A3BD-D8B51D5A6381}" dt="2023-03-16T16:39:41.669" v="899" actId="478"/>
          <ac:spMkLst>
            <pc:docMk/>
            <pc:sldMk cId="1074827414" sldId="2147377267"/>
            <ac:spMk id="7" creationId="{4A1CAD4A-363E-77D9-53E5-50BE5B7BA898}"/>
          </ac:spMkLst>
        </pc:spChg>
        <pc:spChg chg="add del mod">
          <ac:chgData name="Steven Deutsch" userId="0aabbb08-65fc-4d58-943c-1b30355c9053" providerId="ADAL" clId="{8137E92D-472E-4CE4-A3BD-D8B51D5A6381}" dt="2023-03-16T16:39:41.669" v="899" actId="478"/>
          <ac:spMkLst>
            <pc:docMk/>
            <pc:sldMk cId="1074827414" sldId="2147377267"/>
            <ac:spMk id="8" creationId="{1FA843EB-D080-FF7C-337E-373E6F98D668}"/>
          </ac:spMkLst>
        </pc:spChg>
        <pc:spChg chg="add del mod">
          <ac:chgData name="Steven Deutsch" userId="0aabbb08-65fc-4d58-943c-1b30355c9053" providerId="ADAL" clId="{8137E92D-472E-4CE4-A3BD-D8B51D5A6381}" dt="2023-03-16T16:39:41.669" v="899" actId="478"/>
          <ac:spMkLst>
            <pc:docMk/>
            <pc:sldMk cId="1074827414" sldId="2147377267"/>
            <ac:spMk id="9" creationId="{C15F335C-8FC0-7A29-72FA-5306B87BF5C6}"/>
          </ac:spMkLst>
        </pc:spChg>
        <pc:spChg chg="add del mod">
          <ac:chgData name="Steven Deutsch" userId="0aabbb08-65fc-4d58-943c-1b30355c9053" providerId="ADAL" clId="{8137E92D-472E-4CE4-A3BD-D8B51D5A6381}" dt="2023-03-16T16:39:41.669" v="899" actId="478"/>
          <ac:spMkLst>
            <pc:docMk/>
            <pc:sldMk cId="1074827414" sldId="2147377267"/>
            <ac:spMk id="10" creationId="{59ECD470-00CD-F36A-5A19-AFEB54373C79}"/>
          </ac:spMkLst>
        </pc:spChg>
        <pc:spChg chg="add del mod">
          <ac:chgData name="Steven Deutsch" userId="0aabbb08-65fc-4d58-943c-1b30355c9053" providerId="ADAL" clId="{8137E92D-472E-4CE4-A3BD-D8B51D5A6381}" dt="2023-03-16T16:39:41.669" v="899" actId="478"/>
          <ac:spMkLst>
            <pc:docMk/>
            <pc:sldMk cId="1074827414" sldId="2147377267"/>
            <ac:spMk id="11" creationId="{30CDA169-DE06-445E-262D-C5400E2A7D8F}"/>
          </ac:spMkLst>
        </pc:spChg>
        <pc:spChg chg="add del mod">
          <ac:chgData name="Steven Deutsch" userId="0aabbb08-65fc-4d58-943c-1b30355c9053" providerId="ADAL" clId="{8137E92D-472E-4CE4-A3BD-D8B51D5A6381}" dt="2023-03-16T16:39:41.669" v="899" actId="478"/>
          <ac:spMkLst>
            <pc:docMk/>
            <pc:sldMk cId="1074827414" sldId="2147377267"/>
            <ac:spMk id="12" creationId="{E00E902E-0D6A-A4D9-C46C-6103E18DE837}"/>
          </ac:spMkLst>
        </pc:spChg>
        <pc:spChg chg="add del mod">
          <ac:chgData name="Steven Deutsch" userId="0aabbb08-65fc-4d58-943c-1b30355c9053" providerId="ADAL" clId="{8137E92D-472E-4CE4-A3BD-D8B51D5A6381}" dt="2023-03-16T16:39:41.669" v="899" actId="478"/>
          <ac:spMkLst>
            <pc:docMk/>
            <pc:sldMk cId="1074827414" sldId="2147377267"/>
            <ac:spMk id="13" creationId="{15A63F90-308A-9236-3DAE-2567545B9523}"/>
          </ac:spMkLst>
        </pc:spChg>
        <pc:spChg chg="add del mod">
          <ac:chgData name="Steven Deutsch" userId="0aabbb08-65fc-4d58-943c-1b30355c9053" providerId="ADAL" clId="{8137E92D-472E-4CE4-A3BD-D8B51D5A6381}" dt="2023-03-16T16:39:41.669" v="899" actId="478"/>
          <ac:spMkLst>
            <pc:docMk/>
            <pc:sldMk cId="1074827414" sldId="2147377267"/>
            <ac:spMk id="14" creationId="{97B359EA-7700-614A-7778-881D5E782013}"/>
          </ac:spMkLst>
        </pc:spChg>
        <pc:spChg chg="add del mod">
          <ac:chgData name="Steven Deutsch" userId="0aabbb08-65fc-4d58-943c-1b30355c9053" providerId="ADAL" clId="{8137E92D-472E-4CE4-A3BD-D8B51D5A6381}" dt="2023-03-16T16:39:41.669" v="899" actId="478"/>
          <ac:spMkLst>
            <pc:docMk/>
            <pc:sldMk cId="1074827414" sldId="2147377267"/>
            <ac:spMk id="15" creationId="{CE46E9CB-CD9E-24CF-AEA6-FC5243561483}"/>
          </ac:spMkLst>
        </pc:spChg>
        <pc:spChg chg="add del mod">
          <ac:chgData name="Steven Deutsch" userId="0aabbb08-65fc-4d58-943c-1b30355c9053" providerId="ADAL" clId="{8137E92D-472E-4CE4-A3BD-D8B51D5A6381}" dt="2023-03-16T16:39:41.669" v="899" actId="478"/>
          <ac:spMkLst>
            <pc:docMk/>
            <pc:sldMk cId="1074827414" sldId="2147377267"/>
            <ac:spMk id="16" creationId="{E7C59689-8048-4983-76ED-AA3739D8FE10}"/>
          </ac:spMkLst>
        </pc:spChg>
        <pc:spChg chg="add del mod">
          <ac:chgData name="Steven Deutsch" userId="0aabbb08-65fc-4d58-943c-1b30355c9053" providerId="ADAL" clId="{8137E92D-472E-4CE4-A3BD-D8B51D5A6381}" dt="2023-03-16T16:39:41.669" v="899" actId="478"/>
          <ac:spMkLst>
            <pc:docMk/>
            <pc:sldMk cId="1074827414" sldId="2147377267"/>
            <ac:spMk id="17" creationId="{0EB148D0-761D-9799-7D58-1AEF9E4282E7}"/>
          </ac:spMkLst>
        </pc:spChg>
        <pc:spChg chg="add del mod">
          <ac:chgData name="Steven Deutsch" userId="0aabbb08-65fc-4d58-943c-1b30355c9053" providerId="ADAL" clId="{8137E92D-472E-4CE4-A3BD-D8B51D5A6381}" dt="2023-03-16T16:39:41.669" v="899" actId="478"/>
          <ac:spMkLst>
            <pc:docMk/>
            <pc:sldMk cId="1074827414" sldId="2147377267"/>
            <ac:spMk id="18" creationId="{E0478514-07DC-21C8-8D42-2D51DE68EB28}"/>
          </ac:spMkLst>
        </pc:spChg>
        <pc:spChg chg="add del mod">
          <ac:chgData name="Steven Deutsch" userId="0aabbb08-65fc-4d58-943c-1b30355c9053" providerId="ADAL" clId="{8137E92D-472E-4CE4-A3BD-D8B51D5A6381}" dt="2023-03-16T16:39:41.669" v="899" actId="478"/>
          <ac:spMkLst>
            <pc:docMk/>
            <pc:sldMk cId="1074827414" sldId="2147377267"/>
            <ac:spMk id="19" creationId="{E188E10F-FF23-1E6B-6BB1-0A7A69F58B45}"/>
          </ac:spMkLst>
        </pc:spChg>
        <pc:spChg chg="add del mod">
          <ac:chgData name="Steven Deutsch" userId="0aabbb08-65fc-4d58-943c-1b30355c9053" providerId="ADAL" clId="{8137E92D-472E-4CE4-A3BD-D8B51D5A6381}" dt="2023-03-16T16:39:41.669" v="899" actId="478"/>
          <ac:spMkLst>
            <pc:docMk/>
            <pc:sldMk cId="1074827414" sldId="2147377267"/>
            <ac:spMk id="20" creationId="{F6830A21-5F36-EE08-6A75-52E811B5477E}"/>
          </ac:spMkLst>
        </pc:spChg>
        <pc:spChg chg="add del mod">
          <ac:chgData name="Steven Deutsch" userId="0aabbb08-65fc-4d58-943c-1b30355c9053" providerId="ADAL" clId="{8137E92D-472E-4CE4-A3BD-D8B51D5A6381}" dt="2023-03-16T16:39:41.669" v="899" actId="478"/>
          <ac:spMkLst>
            <pc:docMk/>
            <pc:sldMk cId="1074827414" sldId="2147377267"/>
            <ac:spMk id="21" creationId="{C09FF2BB-09C0-4F9C-E84B-67A527A48838}"/>
          </ac:spMkLst>
        </pc:spChg>
        <pc:spChg chg="add del mod">
          <ac:chgData name="Steven Deutsch" userId="0aabbb08-65fc-4d58-943c-1b30355c9053" providerId="ADAL" clId="{8137E92D-472E-4CE4-A3BD-D8B51D5A6381}" dt="2023-03-16T16:39:41.669" v="899" actId="478"/>
          <ac:spMkLst>
            <pc:docMk/>
            <pc:sldMk cId="1074827414" sldId="2147377267"/>
            <ac:spMk id="22" creationId="{EF49C43E-9CF7-8663-B09F-E7BBB2933BCA}"/>
          </ac:spMkLst>
        </pc:spChg>
        <pc:spChg chg="add del mod">
          <ac:chgData name="Steven Deutsch" userId="0aabbb08-65fc-4d58-943c-1b30355c9053" providerId="ADAL" clId="{8137E92D-472E-4CE4-A3BD-D8B51D5A6381}" dt="2023-03-16T16:39:41.669" v="899" actId="478"/>
          <ac:spMkLst>
            <pc:docMk/>
            <pc:sldMk cId="1074827414" sldId="2147377267"/>
            <ac:spMk id="23" creationId="{A78346E2-376A-9207-1D55-CA015BF6C4CD}"/>
          </ac:spMkLst>
        </pc:spChg>
        <pc:spChg chg="add del mod">
          <ac:chgData name="Steven Deutsch" userId="0aabbb08-65fc-4d58-943c-1b30355c9053" providerId="ADAL" clId="{8137E92D-472E-4CE4-A3BD-D8B51D5A6381}" dt="2023-03-16T16:39:41.669" v="899" actId="478"/>
          <ac:spMkLst>
            <pc:docMk/>
            <pc:sldMk cId="1074827414" sldId="2147377267"/>
            <ac:spMk id="24" creationId="{20ECD5C1-370D-DFB9-612A-3F4D7EC96014}"/>
          </ac:spMkLst>
        </pc:spChg>
        <pc:spChg chg="add del mod">
          <ac:chgData name="Steven Deutsch" userId="0aabbb08-65fc-4d58-943c-1b30355c9053" providerId="ADAL" clId="{8137E92D-472E-4CE4-A3BD-D8B51D5A6381}" dt="2023-03-16T16:39:41.669" v="899" actId="478"/>
          <ac:spMkLst>
            <pc:docMk/>
            <pc:sldMk cId="1074827414" sldId="2147377267"/>
            <ac:spMk id="25" creationId="{3AE8E2E3-58DB-846D-C913-5F436C0F23F4}"/>
          </ac:spMkLst>
        </pc:spChg>
        <pc:spChg chg="add del mod">
          <ac:chgData name="Steven Deutsch" userId="0aabbb08-65fc-4d58-943c-1b30355c9053" providerId="ADAL" clId="{8137E92D-472E-4CE4-A3BD-D8B51D5A6381}" dt="2023-03-16T16:39:41.669" v="899" actId="478"/>
          <ac:spMkLst>
            <pc:docMk/>
            <pc:sldMk cId="1074827414" sldId="2147377267"/>
            <ac:spMk id="26" creationId="{19D94FFA-479E-11FD-E8B6-CE37C746EE35}"/>
          </ac:spMkLst>
        </pc:spChg>
        <pc:spChg chg="add del mod">
          <ac:chgData name="Steven Deutsch" userId="0aabbb08-65fc-4d58-943c-1b30355c9053" providerId="ADAL" clId="{8137E92D-472E-4CE4-A3BD-D8B51D5A6381}" dt="2023-03-16T16:39:41.669" v="899" actId="478"/>
          <ac:spMkLst>
            <pc:docMk/>
            <pc:sldMk cId="1074827414" sldId="2147377267"/>
            <ac:spMk id="27" creationId="{4D321F16-D9F7-6AFE-A064-B6EC4326FA7D}"/>
          </ac:spMkLst>
        </pc:spChg>
        <pc:spChg chg="add del mod">
          <ac:chgData name="Steven Deutsch" userId="0aabbb08-65fc-4d58-943c-1b30355c9053" providerId="ADAL" clId="{8137E92D-472E-4CE4-A3BD-D8B51D5A6381}" dt="2023-03-16T16:39:41.669" v="899" actId="478"/>
          <ac:spMkLst>
            <pc:docMk/>
            <pc:sldMk cId="1074827414" sldId="2147377267"/>
            <ac:spMk id="28" creationId="{BF149181-4305-EA55-242E-FE9BAA8B94FA}"/>
          </ac:spMkLst>
        </pc:spChg>
        <pc:spChg chg="add del mod">
          <ac:chgData name="Steven Deutsch" userId="0aabbb08-65fc-4d58-943c-1b30355c9053" providerId="ADAL" clId="{8137E92D-472E-4CE4-A3BD-D8B51D5A6381}" dt="2023-03-16T16:39:41.669" v="899" actId="478"/>
          <ac:spMkLst>
            <pc:docMk/>
            <pc:sldMk cId="1074827414" sldId="2147377267"/>
            <ac:spMk id="29" creationId="{35D943F6-095D-D561-6303-6135F7A31C05}"/>
          </ac:spMkLst>
        </pc:spChg>
        <pc:spChg chg="add del mod">
          <ac:chgData name="Steven Deutsch" userId="0aabbb08-65fc-4d58-943c-1b30355c9053" providerId="ADAL" clId="{8137E92D-472E-4CE4-A3BD-D8B51D5A6381}" dt="2023-03-16T16:39:41.669" v="899" actId="478"/>
          <ac:spMkLst>
            <pc:docMk/>
            <pc:sldMk cId="1074827414" sldId="2147377267"/>
            <ac:spMk id="30" creationId="{76ED2168-9445-9806-D80E-FBB4B9814AAA}"/>
          </ac:spMkLst>
        </pc:spChg>
        <pc:spChg chg="add del mod">
          <ac:chgData name="Steven Deutsch" userId="0aabbb08-65fc-4d58-943c-1b30355c9053" providerId="ADAL" clId="{8137E92D-472E-4CE4-A3BD-D8B51D5A6381}" dt="2023-03-16T16:39:41.669" v="899" actId="478"/>
          <ac:spMkLst>
            <pc:docMk/>
            <pc:sldMk cId="1074827414" sldId="2147377267"/>
            <ac:spMk id="31" creationId="{5D849045-44B0-63EA-BF80-20DBD0325E3C}"/>
          </ac:spMkLst>
        </pc:spChg>
        <pc:spChg chg="add del mod">
          <ac:chgData name="Steven Deutsch" userId="0aabbb08-65fc-4d58-943c-1b30355c9053" providerId="ADAL" clId="{8137E92D-472E-4CE4-A3BD-D8B51D5A6381}" dt="2023-03-16T16:39:41.669" v="899" actId="478"/>
          <ac:spMkLst>
            <pc:docMk/>
            <pc:sldMk cId="1074827414" sldId="2147377267"/>
            <ac:spMk id="32" creationId="{85E98B5F-E434-5DD4-96AD-B092B0C7864E}"/>
          </ac:spMkLst>
        </pc:spChg>
        <pc:spChg chg="add del mod">
          <ac:chgData name="Steven Deutsch" userId="0aabbb08-65fc-4d58-943c-1b30355c9053" providerId="ADAL" clId="{8137E92D-472E-4CE4-A3BD-D8B51D5A6381}" dt="2023-03-16T16:39:41.669" v="899" actId="478"/>
          <ac:spMkLst>
            <pc:docMk/>
            <pc:sldMk cId="1074827414" sldId="2147377267"/>
            <ac:spMk id="33" creationId="{4885C01A-D3AC-B916-E027-F5881188461C}"/>
          </ac:spMkLst>
        </pc:spChg>
        <pc:spChg chg="add del mod">
          <ac:chgData name="Steven Deutsch" userId="0aabbb08-65fc-4d58-943c-1b30355c9053" providerId="ADAL" clId="{8137E92D-472E-4CE4-A3BD-D8B51D5A6381}" dt="2023-03-16T16:39:41.669" v="899" actId="478"/>
          <ac:spMkLst>
            <pc:docMk/>
            <pc:sldMk cId="1074827414" sldId="2147377267"/>
            <ac:spMk id="34" creationId="{43DFFB29-69F4-F449-AC69-B58C9F2F527A}"/>
          </ac:spMkLst>
        </pc:spChg>
        <pc:spChg chg="add del mod">
          <ac:chgData name="Steven Deutsch" userId="0aabbb08-65fc-4d58-943c-1b30355c9053" providerId="ADAL" clId="{8137E92D-472E-4CE4-A3BD-D8B51D5A6381}" dt="2023-03-16T16:39:41.669" v="899" actId="478"/>
          <ac:spMkLst>
            <pc:docMk/>
            <pc:sldMk cId="1074827414" sldId="2147377267"/>
            <ac:spMk id="35" creationId="{287E478B-2312-F66A-0791-C1247A019375}"/>
          </ac:spMkLst>
        </pc:spChg>
        <pc:spChg chg="add del mod">
          <ac:chgData name="Steven Deutsch" userId="0aabbb08-65fc-4d58-943c-1b30355c9053" providerId="ADAL" clId="{8137E92D-472E-4CE4-A3BD-D8B51D5A6381}" dt="2023-03-16T16:39:41.669" v="899" actId="478"/>
          <ac:spMkLst>
            <pc:docMk/>
            <pc:sldMk cId="1074827414" sldId="2147377267"/>
            <ac:spMk id="36" creationId="{81571403-61D2-AD86-1B06-4C139D47A20F}"/>
          </ac:spMkLst>
        </pc:spChg>
        <pc:spChg chg="add del mod">
          <ac:chgData name="Steven Deutsch" userId="0aabbb08-65fc-4d58-943c-1b30355c9053" providerId="ADAL" clId="{8137E92D-472E-4CE4-A3BD-D8B51D5A6381}" dt="2023-03-16T16:39:41.669" v="899" actId="478"/>
          <ac:spMkLst>
            <pc:docMk/>
            <pc:sldMk cId="1074827414" sldId="2147377267"/>
            <ac:spMk id="37" creationId="{D3B6614D-2744-01AC-C401-4A4CF66FFB2E}"/>
          </ac:spMkLst>
        </pc:spChg>
        <pc:spChg chg="add del mod">
          <ac:chgData name="Steven Deutsch" userId="0aabbb08-65fc-4d58-943c-1b30355c9053" providerId="ADAL" clId="{8137E92D-472E-4CE4-A3BD-D8B51D5A6381}" dt="2023-03-16T16:39:41.669" v="899" actId="478"/>
          <ac:spMkLst>
            <pc:docMk/>
            <pc:sldMk cId="1074827414" sldId="2147377267"/>
            <ac:spMk id="38" creationId="{F30322A9-5846-D4B8-1DCF-7D2974A62A25}"/>
          </ac:spMkLst>
        </pc:spChg>
        <pc:spChg chg="add del mod">
          <ac:chgData name="Steven Deutsch" userId="0aabbb08-65fc-4d58-943c-1b30355c9053" providerId="ADAL" clId="{8137E92D-472E-4CE4-A3BD-D8B51D5A6381}" dt="2023-03-16T16:39:41.669" v="899" actId="478"/>
          <ac:spMkLst>
            <pc:docMk/>
            <pc:sldMk cId="1074827414" sldId="2147377267"/>
            <ac:spMk id="39" creationId="{77FD50C6-5A42-3CF7-EA85-63AC1136963D}"/>
          </ac:spMkLst>
        </pc:spChg>
        <pc:spChg chg="add del mod">
          <ac:chgData name="Steven Deutsch" userId="0aabbb08-65fc-4d58-943c-1b30355c9053" providerId="ADAL" clId="{8137E92D-472E-4CE4-A3BD-D8B51D5A6381}" dt="2023-03-16T16:39:41.669" v="899" actId="478"/>
          <ac:spMkLst>
            <pc:docMk/>
            <pc:sldMk cId="1074827414" sldId="2147377267"/>
            <ac:spMk id="40" creationId="{F5BBEFAE-60E4-E56F-8AB3-AA4250B5625B}"/>
          </ac:spMkLst>
        </pc:spChg>
        <pc:spChg chg="add del mod">
          <ac:chgData name="Steven Deutsch" userId="0aabbb08-65fc-4d58-943c-1b30355c9053" providerId="ADAL" clId="{8137E92D-472E-4CE4-A3BD-D8B51D5A6381}" dt="2023-03-16T16:39:41.669" v="899" actId="478"/>
          <ac:spMkLst>
            <pc:docMk/>
            <pc:sldMk cId="1074827414" sldId="2147377267"/>
            <ac:spMk id="41" creationId="{D57E2A1E-3628-348A-0126-31EE5FF3C897}"/>
          </ac:spMkLst>
        </pc:spChg>
        <pc:spChg chg="add del mod">
          <ac:chgData name="Steven Deutsch" userId="0aabbb08-65fc-4d58-943c-1b30355c9053" providerId="ADAL" clId="{8137E92D-472E-4CE4-A3BD-D8B51D5A6381}" dt="2023-03-16T16:39:41.669" v="899" actId="478"/>
          <ac:spMkLst>
            <pc:docMk/>
            <pc:sldMk cId="1074827414" sldId="2147377267"/>
            <ac:spMk id="42" creationId="{F6F9192F-244F-929B-F360-5B464ED40134}"/>
          </ac:spMkLst>
        </pc:spChg>
        <pc:spChg chg="add del mod">
          <ac:chgData name="Steven Deutsch" userId="0aabbb08-65fc-4d58-943c-1b30355c9053" providerId="ADAL" clId="{8137E92D-472E-4CE4-A3BD-D8B51D5A6381}" dt="2023-03-16T16:39:41.669" v="899" actId="478"/>
          <ac:spMkLst>
            <pc:docMk/>
            <pc:sldMk cId="1074827414" sldId="2147377267"/>
            <ac:spMk id="43" creationId="{EBE46EE1-1E48-7060-8213-B67B7CF6F6F5}"/>
          </ac:spMkLst>
        </pc:spChg>
        <pc:spChg chg="add del mod">
          <ac:chgData name="Steven Deutsch" userId="0aabbb08-65fc-4d58-943c-1b30355c9053" providerId="ADAL" clId="{8137E92D-472E-4CE4-A3BD-D8B51D5A6381}" dt="2023-03-16T16:39:41.669" v="899" actId="478"/>
          <ac:spMkLst>
            <pc:docMk/>
            <pc:sldMk cId="1074827414" sldId="2147377267"/>
            <ac:spMk id="44" creationId="{935DAC8C-ADBD-2974-80EC-4D2F3F0D059F}"/>
          </ac:spMkLst>
        </pc:spChg>
        <pc:spChg chg="add del mod">
          <ac:chgData name="Steven Deutsch" userId="0aabbb08-65fc-4d58-943c-1b30355c9053" providerId="ADAL" clId="{8137E92D-472E-4CE4-A3BD-D8B51D5A6381}" dt="2023-03-16T16:39:41.669" v="899" actId="478"/>
          <ac:spMkLst>
            <pc:docMk/>
            <pc:sldMk cId="1074827414" sldId="2147377267"/>
            <ac:spMk id="45" creationId="{395EBD88-521F-2996-139A-BFC548904407}"/>
          </ac:spMkLst>
        </pc:spChg>
        <pc:spChg chg="add del mod">
          <ac:chgData name="Steven Deutsch" userId="0aabbb08-65fc-4d58-943c-1b30355c9053" providerId="ADAL" clId="{8137E92D-472E-4CE4-A3BD-D8B51D5A6381}" dt="2023-03-16T16:39:41.669" v="899" actId="478"/>
          <ac:spMkLst>
            <pc:docMk/>
            <pc:sldMk cId="1074827414" sldId="2147377267"/>
            <ac:spMk id="46" creationId="{EFCD2759-4740-6C15-643A-419D38C9E17A}"/>
          </ac:spMkLst>
        </pc:spChg>
        <pc:spChg chg="add del mod">
          <ac:chgData name="Steven Deutsch" userId="0aabbb08-65fc-4d58-943c-1b30355c9053" providerId="ADAL" clId="{8137E92D-472E-4CE4-A3BD-D8B51D5A6381}" dt="2023-03-16T16:39:41.669" v="899" actId="478"/>
          <ac:spMkLst>
            <pc:docMk/>
            <pc:sldMk cId="1074827414" sldId="2147377267"/>
            <ac:spMk id="47" creationId="{8E20BF4B-B99A-A486-DB3E-BD5376416D53}"/>
          </ac:spMkLst>
        </pc:spChg>
        <pc:spChg chg="add mod">
          <ac:chgData name="Steven Deutsch" userId="0aabbb08-65fc-4d58-943c-1b30355c9053" providerId="ADAL" clId="{8137E92D-472E-4CE4-A3BD-D8B51D5A6381}" dt="2023-03-16T16:40:02.198" v="901" actId="207"/>
          <ac:spMkLst>
            <pc:docMk/>
            <pc:sldMk cId="1074827414" sldId="2147377267"/>
            <ac:spMk id="49" creationId="{72AED538-E829-08A0-612C-5DCBCD63D184}"/>
          </ac:spMkLst>
        </pc:spChg>
        <pc:spChg chg="add mod">
          <ac:chgData name="Steven Deutsch" userId="0aabbb08-65fc-4d58-943c-1b30355c9053" providerId="ADAL" clId="{8137E92D-472E-4CE4-A3BD-D8B51D5A6381}" dt="2023-03-16T16:40:02.198" v="901" actId="207"/>
          <ac:spMkLst>
            <pc:docMk/>
            <pc:sldMk cId="1074827414" sldId="2147377267"/>
            <ac:spMk id="50" creationId="{1176B616-7D4B-E22C-DE21-96BE71FDAEF8}"/>
          </ac:spMkLst>
        </pc:spChg>
        <pc:spChg chg="add mod">
          <ac:chgData name="Steven Deutsch" userId="0aabbb08-65fc-4d58-943c-1b30355c9053" providerId="ADAL" clId="{8137E92D-472E-4CE4-A3BD-D8B51D5A6381}" dt="2023-03-16T16:40:02.198" v="901" actId="207"/>
          <ac:spMkLst>
            <pc:docMk/>
            <pc:sldMk cId="1074827414" sldId="2147377267"/>
            <ac:spMk id="51" creationId="{AB25CB92-6EAE-6BEE-582C-C5DE6BB3A3AA}"/>
          </ac:spMkLst>
        </pc:spChg>
        <pc:spChg chg="add mod">
          <ac:chgData name="Steven Deutsch" userId="0aabbb08-65fc-4d58-943c-1b30355c9053" providerId="ADAL" clId="{8137E92D-472E-4CE4-A3BD-D8B51D5A6381}" dt="2023-03-16T16:40:02.198" v="901" actId="207"/>
          <ac:spMkLst>
            <pc:docMk/>
            <pc:sldMk cId="1074827414" sldId="2147377267"/>
            <ac:spMk id="52" creationId="{4966C7D3-2934-FBA9-EBC7-FFD016EFED70}"/>
          </ac:spMkLst>
        </pc:spChg>
        <pc:spChg chg="add mod">
          <ac:chgData name="Steven Deutsch" userId="0aabbb08-65fc-4d58-943c-1b30355c9053" providerId="ADAL" clId="{8137E92D-472E-4CE4-A3BD-D8B51D5A6381}" dt="2023-03-16T16:40:02.198" v="901" actId="207"/>
          <ac:spMkLst>
            <pc:docMk/>
            <pc:sldMk cId="1074827414" sldId="2147377267"/>
            <ac:spMk id="53" creationId="{1004D7F2-AAB5-3F47-A476-B6B105DB1502}"/>
          </ac:spMkLst>
        </pc:spChg>
        <pc:spChg chg="add mod">
          <ac:chgData name="Steven Deutsch" userId="0aabbb08-65fc-4d58-943c-1b30355c9053" providerId="ADAL" clId="{8137E92D-472E-4CE4-A3BD-D8B51D5A6381}" dt="2023-03-16T16:40:02.198" v="901" actId="207"/>
          <ac:spMkLst>
            <pc:docMk/>
            <pc:sldMk cId="1074827414" sldId="2147377267"/>
            <ac:spMk id="54" creationId="{0B0A40D4-B586-28AF-8503-C402A928D526}"/>
          </ac:spMkLst>
        </pc:spChg>
        <pc:spChg chg="add mod">
          <ac:chgData name="Steven Deutsch" userId="0aabbb08-65fc-4d58-943c-1b30355c9053" providerId="ADAL" clId="{8137E92D-472E-4CE4-A3BD-D8B51D5A6381}" dt="2023-03-16T16:40:02.198" v="901" actId="207"/>
          <ac:spMkLst>
            <pc:docMk/>
            <pc:sldMk cId="1074827414" sldId="2147377267"/>
            <ac:spMk id="55" creationId="{60097752-4FF1-B32E-9140-BAAFDC7C0A56}"/>
          </ac:spMkLst>
        </pc:spChg>
        <pc:spChg chg="add mod">
          <ac:chgData name="Steven Deutsch" userId="0aabbb08-65fc-4d58-943c-1b30355c9053" providerId="ADAL" clId="{8137E92D-472E-4CE4-A3BD-D8B51D5A6381}" dt="2023-03-16T16:40:02.198" v="901" actId="207"/>
          <ac:spMkLst>
            <pc:docMk/>
            <pc:sldMk cId="1074827414" sldId="2147377267"/>
            <ac:spMk id="56" creationId="{763CE7E6-580B-EFA3-DFFB-B04F19ED44DC}"/>
          </ac:spMkLst>
        </pc:spChg>
        <pc:spChg chg="add mod">
          <ac:chgData name="Steven Deutsch" userId="0aabbb08-65fc-4d58-943c-1b30355c9053" providerId="ADAL" clId="{8137E92D-472E-4CE4-A3BD-D8B51D5A6381}" dt="2023-03-16T16:39:53.825" v="900"/>
          <ac:spMkLst>
            <pc:docMk/>
            <pc:sldMk cId="1074827414" sldId="2147377267"/>
            <ac:spMk id="57" creationId="{A62AB1CE-6AC3-BEF8-EC93-9AE9F12B881D}"/>
          </ac:spMkLst>
        </pc:spChg>
        <pc:spChg chg="add mod">
          <ac:chgData name="Steven Deutsch" userId="0aabbb08-65fc-4d58-943c-1b30355c9053" providerId="ADAL" clId="{8137E92D-472E-4CE4-A3BD-D8B51D5A6381}" dt="2023-03-16T16:39:53.825" v="900"/>
          <ac:spMkLst>
            <pc:docMk/>
            <pc:sldMk cId="1074827414" sldId="2147377267"/>
            <ac:spMk id="58" creationId="{DE94E4D4-59D9-71C1-CB59-8D73FF740E90}"/>
          </ac:spMkLst>
        </pc:spChg>
        <pc:spChg chg="add mod">
          <ac:chgData name="Steven Deutsch" userId="0aabbb08-65fc-4d58-943c-1b30355c9053" providerId="ADAL" clId="{8137E92D-472E-4CE4-A3BD-D8B51D5A6381}" dt="2023-03-16T16:39:53.825" v="900"/>
          <ac:spMkLst>
            <pc:docMk/>
            <pc:sldMk cId="1074827414" sldId="2147377267"/>
            <ac:spMk id="59" creationId="{2DBF2115-63D3-2D6B-C413-6A742A126231}"/>
          </ac:spMkLst>
        </pc:spChg>
        <pc:spChg chg="add mod">
          <ac:chgData name="Steven Deutsch" userId="0aabbb08-65fc-4d58-943c-1b30355c9053" providerId="ADAL" clId="{8137E92D-472E-4CE4-A3BD-D8B51D5A6381}" dt="2023-03-16T16:39:53.825" v="900"/>
          <ac:spMkLst>
            <pc:docMk/>
            <pc:sldMk cId="1074827414" sldId="2147377267"/>
            <ac:spMk id="60" creationId="{1A446788-71F1-F359-0501-A5E6B185BB6E}"/>
          </ac:spMkLst>
        </pc:spChg>
        <pc:graphicFrameChg chg="add mod">
          <ac:chgData name="Steven Deutsch" userId="0aabbb08-65fc-4d58-943c-1b30355c9053" providerId="ADAL" clId="{8137E92D-472E-4CE4-A3BD-D8B51D5A6381}" dt="2023-03-16T16:40:50.049" v="904" actId="207"/>
          <ac:graphicFrameMkLst>
            <pc:docMk/>
            <pc:sldMk cId="1074827414" sldId="2147377267"/>
            <ac:graphicFrameMk id="48" creationId="{51DCA354-4EC9-ACE5-D610-FCBDBC46479B}"/>
          </ac:graphicFrameMkLst>
        </pc:graphicFrameChg>
      </pc:sldChg>
      <pc:sldChg chg="addSp modSp add mod modAnim">
        <pc:chgData name="Steven Deutsch" userId="0aabbb08-65fc-4d58-943c-1b30355c9053" providerId="ADAL" clId="{8137E92D-472E-4CE4-A3BD-D8B51D5A6381}" dt="2023-03-16T16:42:09.018" v="921" actId="207"/>
        <pc:sldMkLst>
          <pc:docMk/>
          <pc:sldMk cId="1945564393" sldId="2147377268"/>
        </pc:sldMkLst>
        <pc:spChg chg="mod">
          <ac:chgData name="Steven Deutsch" userId="0aabbb08-65fc-4d58-943c-1b30355c9053" providerId="ADAL" clId="{8137E92D-472E-4CE4-A3BD-D8B51D5A6381}" dt="2023-03-16T16:40:59.143" v="905"/>
          <ac:spMkLst>
            <pc:docMk/>
            <pc:sldMk cId="1945564393" sldId="2147377268"/>
            <ac:spMk id="6" creationId="{15FB1D4F-564D-A345-9F1F-EEEB2F667C01}"/>
          </ac:spMkLst>
        </pc:spChg>
        <pc:spChg chg="mod">
          <ac:chgData name="Steven Deutsch" userId="0aabbb08-65fc-4d58-943c-1b30355c9053" providerId="ADAL" clId="{8137E92D-472E-4CE4-A3BD-D8B51D5A6381}" dt="2023-03-16T16:40:59.143" v="905"/>
          <ac:spMkLst>
            <pc:docMk/>
            <pc:sldMk cId="1945564393" sldId="2147377268"/>
            <ac:spMk id="7" creationId="{DC348611-AD48-CD45-95A5-BE8DC086A261}"/>
          </ac:spMkLst>
        </pc:spChg>
        <pc:spChg chg="mod">
          <ac:chgData name="Steven Deutsch" userId="0aabbb08-65fc-4d58-943c-1b30355c9053" providerId="ADAL" clId="{8137E92D-472E-4CE4-A3BD-D8B51D5A6381}" dt="2023-03-16T16:40:59.143" v="905"/>
          <ac:spMkLst>
            <pc:docMk/>
            <pc:sldMk cId="1945564393" sldId="2147377268"/>
            <ac:spMk id="8" creationId="{04A5423B-3E3C-739D-F0E9-74E09439B998}"/>
          </ac:spMkLst>
        </pc:spChg>
        <pc:spChg chg="mod">
          <ac:chgData name="Steven Deutsch" userId="0aabbb08-65fc-4d58-943c-1b30355c9053" providerId="ADAL" clId="{8137E92D-472E-4CE4-A3BD-D8B51D5A6381}" dt="2023-03-16T16:40:59.143" v="905"/>
          <ac:spMkLst>
            <pc:docMk/>
            <pc:sldMk cId="1945564393" sldId="2147377268"/>
            <ac:spMk id="9" creationId="{CECDD28F-8709-1B6F-0F3C-9AC93365AD5A}"/>
          </ac:spMkLst>
        </pc:spChg>
        <pc:spChg chg="mod">
          <ac:chgData name="Steven Deutsch" userId="0aabbb08-65fc-4d58-943c-1b30355c9053" providerId="ADAL" clId="{8137E92D-472E-4CE4-A3BD-D8B51D5A6381}" dt="2023-03-16T16:40:59.143" v="905"/>
          <ac:spMkLst>
            <pc:docMk/>
            <pc:sldMk cId="1945564393" sldId="2147377268"/>
            <ac:spMk id="10" creationId="{CA6E28AA-95A5-0AAA-92DD-06177A2E0756}"/>
          </ac:spMkLst>
        </pc:spChg>
        <pc:spChg chg="mod">
          <ac:chgData name="Steven Deutsch" userId="0aabbb08-65fc-4d58-943c-1b30355c9053" providerId="ADAL" clId="{8137E92D-472E-4CE4-A3BD-D8B51D5A6381}" dt="2023-03-16T16:40:59.143" v="905"/>
          <ac:spMkLst>
            <pc:docMk/>
            <pc:sldMk cId="1945564393" sldId="2147377268"/>
            <ac:spMk id="11" creationId="{AC888203-8BA0-1BA6-7A53-14524B548A55}"/>
          </ac:spMkLst>
        </pc:spChg>
        <pc:spChg chg="mod">
          <ac:chgData name="Steven Deutsch" userId="0aabbb08-65fc-4d58-943c-1b30355c9053" providerId="ADAL" clId="{8137E92D-472E-4CE4-A3BD-D8B51D5A6381}" dt="2023-03-16T16:40:59.143" v="905"/>
          <ac:spMkLst>
            <pc:docMk/>
            <pc:sldMk cId="1945564393" sldId="2147377268"/>
            <ac:spMk id="12" creationId="{4BCFD099-99E6-E37E-24AE-6571429CA04E}"/>
          </ac:spMkLst>
        </pc:spChg>
        <pc:spChg chg="mod">
          <ac:chgData name="Steven Deutsch" userId="0aabbb08-65fc-4d58-943c-1b30355c9053" providerId="ADAL" clId="{8137E92D-472E-4CE4-A3BD-D8B51D5A6381}" dt="2023-03-16T16:40:59.143" v="905"/>
          <ac:spMkLst>
            <pc:docMk/>
            <pc:sldMk cId="1945564393" sldId="2147377268"/>
            <ac:spMk id="13" creationId="{CBBBD5AE-000F-A4FA-9A5E-0B062D003A11}"/>
          </ac:spMkLst>
        </pc:spChg>
        <pc:spChg chg="mod">
          <ac:chgData name="Steven Deutsch" userId="0aabbb08-65fc-4d58-943c-1b30355c9053" providerId="ADAL" clId="{8137E92D-472E-4CE4-A3BD-D8B51D5A6381}" dt="2023-03-16T16:40:59.143" v="905"/>
          <ac:spMkLst>
            <pc:docMk/>
            <pc:sldMk cId="1945564393" sldId="2147377268"/>
            <ac:spMk id="14" creationId="{F28AC44C-9003-112F-0501-46AC1F08726F}"/>
          </ac:spMkLst>
        </pc:spChg>
        <pc:spChg chg="mod">
          <ac:chgData name="Steven Deutsch" userId="0aabbb08-65fc-4d58-943c-1b30355c9053" providerId="ADAL" clId="{8137E92D-472E-4CE4-A3BD-D8B51D5A6381}" dt="2023-03-16T16:40:59.143" v="905"/>
          <ac:spMkLst>
            <pc:docMk/>
            <pc:sldMk cId="1945564393" sldId="2147377268"/>
            <ac:spMk id="15" creationId="{509FCC96-E3F8-376E-9674-73F1918327B7}"/>
          </ac:spMkLst>
        </pc:spChg>
        <pc:spChg chg="mod">
          <ac:chgData name="Steven Deutsch" userId="0aabbb08-65fc-4d58-943c-1b30355c9053" providerId="ADAL" clId="{8137E92D-472E-4CE4-A3BD-D8B51D5A6381}" dt="2023-03-16T16:40:59.143" v="905"/>
          <ac:spMkLst>
            <pc:docMk/>
            <pc:sldMk cId="1945564393" sldId="2147377268"/>
            <ac:spMk id="16" creationId="{4E868C8E-641F-AA42-E56E-07180C70201F}"/>
          </ac:spMkLst>
        </pc:spChg>
        <pc:spChg chg="mod">
          <ac:chgData name="Steven Deutsch" userId="0aabbb08-65fc-4d58-943c-1b30355c9053" providerId="ADAL" clId="{8137E92D-472E-4CE4-A3BD-D8B51D5A6381}" dt="2023-03-16T16:40:59.143" v="905"/>
          <ac:spMkLst>
            <pc:docMk/>
            <pc:sldMk cId="1945564393" sldId="2147377268"/>
            <ac:spMk id="17" creationId="{EA3F8F31-B166-C8EF-2381-1AD1C2912D4F}"/>
          </ac:spMkLst>
        </pc:spChg>
        <pc:spChg chg="mod">
          <ac:chgData name="Steven Deutsch" userId="0aabbb08-65fc-4d58-943c-1b30355c9053" providerId="ADAL" clId="{8137E92D-472E-4CE4-A3BD-D8B51D5A6381}" dt="2023-03-16T16:40:59.143" v="905"/>
          <ac:spMkLst>
            <pc:docMk/>
            <pc:sldMk cId="1945564393" sldId="2147377268"/>
            <ac:spMk id="18" creationId="{5766D31B-33D2-3269-80D5-23D531786F25}"/>
          </ac:spMkLst>
        </pc:spChg>
        <pc:spChg chg="mod">
          <ac:chgData name="Steven Deutsch" userId="0aabbb08-65fc-4d58-943c-1b30355c9053" providerId="ADAL" clId="{8137E92D-472E-4CE4-A3BD-D8B51D5A6381}" dt="2023-03-16T16:40:59.143" v="905"/>
          <ac:spMkLst>
            <pc:docMk/>
            <pc:sldMk cId="1945564393" sldId="2147377268"/>
            <ac:spMk id="19" creationId="{368AABC0-D665-B875-367C-630DA91FF84E}"/>
          </ac:spMkLst>
        </pc:spChg>
        <pc:spChg chg="mod">
          <ac:chgData name="Steven Deutsch" userId="0aabbb08-65fc-4d58-943c-1b30355c9053" providerId="ADAL" clId="{8137E92D-472E-4CE4-A3BD-D8B51D5A6381}" dt="2023-03-16T16:40:59.143" v="905"/>
          <ac:spMkLst>
            <pc:docMk/>
            <pc:sldMk cId="1945564393" sldId="2147377268"/>
            <ac:spMk id="20" creationId="{C8D6F5C5-1792-3230-AEC2-45C6ADB7AE6F}"/>
          </ac:spMkLst>
        </pc:spChg>
        <pc:spChg chg="mod">
          <ac:chgData name="Steven Deutsch" userId="0aabbb08-65fc-4d58-943c-1b30355c9053" providerId="ADAL" clId="{8137E92D-472E-4CE4-A3BD-D8B51D5A6381}" dt="2023-03-16T16:40:59.143" v="905"/>
          <ac:spMkLst>
            <pc:docMk/>
            <pc:sldMk cId="1945564393" sldId="2147377268"/>
            <ac:spMk id="21" creationId="{D99DE2F4-E821-EB39-7D0C-C9B789536F8F}"/>
          </ac:spMkLst>
        </pc:spChg>
        <pc:spChg chg="mod">
          <ac:chgData name="Steven Deutsch" userId="0aabbb08-65fc-4d58-943c-1b30355c9053" providerId="ADAL" clId="{8137E92D-472E-4CE4-A3BD-D8B51D5A6381}" dt="2023-03-16T16:40:59.143" v="905"/>
          <ac:spMkLst>
            <pc:docMk/>
            <pc:sldMk cId="1945564393" sldId="2147377268"/>
            <ac:spMk id="22" creationId="{ACAD14EB-FDA8-D560-385A-1CF4A5DA1E70}"/>
          </ac:spMkLst>
        </pc:spChg>
        <pc:spChg chg="mod">
          <ac:chgData name="Steven Deutsch" userId="0aabbb08-65fc-4d58-943c-1b30355c9053" providerId="ADAL" clId="{8137E92D-472E-4CE4-A3BD-D8B51D5A6381}" dt="2023-03-16T16:40:59.143" v="905"/>
          <ac:spMkLst>
            <pc:docMk/>
            <pc:sldMk cId="1945564393" sldId="2147377268"/>
            <ac:spMk id="23" creationId="{48BBB67F-BDC6-A874-A84A-2ECAD9B5ED28}"/>
          </ac:spMkLst>
        </pc:spChg>
        <pc:spChg chg="mod">
          <ac:chgData name="Steven Deutsch" userId="0aabbb08-65fc-4d58-943c-1b30355c9053" providerId="ADAL" clId="{8137E92D-472E-4CE4-A3BD-D8B51D5A6381}" dt="2023-03-16T16:40:59.143" v="905"/>
          <ac:spMkLst>
            <pc:docMk/>
            <pc:sldMk cId="1945564393" sldId="2147377268"/>
            <ac:spMk id="24" creationId="{A5EB40E4-BD5E-61EC-F3BD-4948037DE196}"/>
          </ac:spMkLst>
        </pc:spChg>
        <pc:spChg chg="mod">
          <ac:chgData name="Steven Deutsch" userId="0aabbb08-65fc-4d58-943c-1b30355c9053" providerId="ADAL" clId="{8137E92D-472E-4CE4-A3BD-D8B51D5A6381}" dt="2023-03-16T16:40:59.143" v="905"/>
          <ac:spMkLst>
            <pc:docMk/>
            <pc:sldMk cId="1945564393" sldId="2147377268"/>
            <ac:spMk id="25" creationId="{680AC192-FA1F-81C7-5FFF-5C212BADE4BD}"/>
          </ac:spMkLst>
        </pc:spChg>
        <pc:spChg chg="mod">
          <ac:chgData name="Steven Deutsch" userId="0aabbb08-65fc-4d58-943c-1b30355c9053" providerId="ADAL" clId="{8137E92D-472E-4CE4-A3BD-D8B51D5A6381}" dt="2023-03-16T16:40:59.143" v="905"/>
          <ac:spMkLst>
            <pc:docMk/>
            <pc:sldMk cId="1945564393" sldId="2147377268"/>
            <ac:spMk id="26" creationId="{B5C70961-B92B-BAC4-7F44-830390287001}"/>
          </ac:spMkLst>
        </pc:spChg>
        <pc:spChg chg="mod">
          <ac:chgData name="Steven Deutsch" userId="0aabbb08-65fc-4d58-943c-1b30355c9053" providerId="ADAL" clId="{8137E92D-472E-4CE4-A3BD-D8B51D5A6381}" dt="2023-03-16T16:40:59.143" v="905"/>
          <ac:spMkLst>
            <pc:docMk/>
            <pc:sldMk cId="1945564393" sldId="2147377268"/>
            <ac:spMk id="27" creationId="{583F3D0B-9674-4B44-DEF2-AF17140C111B}"/>
          </ac:spMkLst>
        </pc:spChg>
        <pc:spChg chg="mod">
          <ac:chgData name="Steven Deutsch" userId="0aabbb08-65fc-4d58-943c-1b30355c9053" providerId="ADAL" clId="{8137E92D-472E-4CE4-A3BD-D8B51D5A6381}" dt="2023-03-16T16:40:59.143" v="905"/>
          <ac:spMkLst>
            <pc:docMk/>
            <pc:sldMk cId="1945564393" sldId="2147377268"/>
            <ac:spMk id="28" creationId="{C262493C-BC8F-F044-CAF9-D8C534D67283}"/>
          </ac:spMkLst>
        </pc:spChg>
        <pc:spChg chg="mod">
          <ac:chgData name="Steven Deutsch" userId="0aabbb08-65fc-4d58-943c-1b30355c9053" providerId="ADAL" clId="{8137E92D-472E-4CE4-A3BD-D8B51D5A6381}" dt="2023-03-16T16:40:59.143" v="905"/>
          <ac:spMkLst>
            <pc:docMk/>
            <pc:sldMk cId="1945564393" sldId="2147377268"/>
            <ac:spMk id="29" creationId="{4A90C8BB-0D42-A982-F06E-1A07F32369EF}"/>
          </ac:spMkLst>
        </pc:spChg>
        <pc:spChg chg="mod">
          <ac:chgData name="Steven Deutsch" userId="0aabbb08-65fc-4d58-943c-1b30355c9053" providerId="ADAL" clId="{8137E92D-472E-4CE4-A3BD-D8B51D5A6381}" dt="2023-03-16T16:40:59.143" v="905"/>
          <ac:spMkLst>
            <pc:docMk/>
            <pc:sldMk cId="1945564393" sldId="2147377268"/>
            <ac:spMk id="30" creationId="{20055B26-19B3-2719-3992-0257241CC642}"/>
          </ac:spMkLst>
        </pc:spChg>
        <pc:spChg chg="mod">
          <ac:chgData name="Steven Deutsch" userId="0aabbb08-65fc-4d58-943c-1b30355c9053" providerId="ADAL" clId="{8137E92D-472E-4CE4-A3BD-D8B51D5A6381}" dt="2023-03-16T16:40:59.143" v="905"/>
          <ac:spMkLst>
            <pc:docMk/>
            <pc:sldMk cId="1945564393" sldId="2147377268"/>
            <ac:spMk id="31" creationId="{083762C2-9281-F26A-C5C8-2A340EE65A7A}"/>
          </ac:spMkLst>
        </pc:spChg>
        <pc:spChg chg="mod">
          <ac:chgData name="Steven Deutsch" userId="0aabbb08-65fc-4d58-943c-1b30355c9053" providerId="ADAL" clId="{8137E92D-472E-4CE4-A3BD-D8B51D5A6381}" dt="2023-03-16T16:40:59.143" v="905"/>
          <ac:spMkLst>
            <pc:docMk/>
            <pc:sldMk cId="1945564393" sldId="2147377268"/>
            <ac:spMk id="32" creationId="{783CF553-CDCD-9BC7-B05F-044D620A8626}"/>
          </ac:spMkLst>
        </pc:spChg>
        <pc:spChg chg="add mod">
          <ac:chgData name="Steven Deutsch" userId="0aabbb08-65fc-4d58-943c-1b30355c9053" providerId="ADAL" clId="{8137E92D-472E-4CE4-A3BD-D8B51D5A6381}" dt="2023-03-16T16:41:38.120" v="913" actId="208"/>
          <ac:spMkLst>
            <pc:docMk/>
            <pc:sldMk cId="1945564393" sldId="2147377268"/>
            <ac:spMk id="33" creationId="{FA432951-B649-34A3-0124-A0D3AB481510}"/>
          </ac:spMkLst>
        </pc:spChg>
        <pc:spChg chg="add mod">
          <ac:chgData name="Steven Deutsch" userId="0aabbb08-65fc-4d58-943c-1b30355c9053" providerId="ADAL" clId="{8137E92D-472E-4CE4-A3BD-D8B51D5A6381}" dt="2023-03-16T16:41:43.327" v="914" actId="208"/>
          <ac:spMkLst>
            <pc:docMk/>
            <pc:sldMk cId="1945564393" sldId="2147377268"/>
            <ac:spMk id="34" creationId="{340D0A21-2C9F-2D30-D680-958CE9D9A4D9}"/>
          </ac:spMkLst>
        </pc:spChg>
        <pc:spChg chg="add mod">
          <ac:chgData name="Steven Deutsch" userId="0aabbb08-65fc-4d58-943c-1b30355c9053" providerId="ADAL" clId="{8137E92D-472E-4CE4-A3BD-D8B51D5A6381}" dt="2023-03-16T16:41:48.532" v="915" actId="208"/>
          <ac:spMkLst>
            <pc:docMk/>
            <pc:sldMk cId="1945564393" sldId="2147377268"/>
            <ac:spMk id="35" creationId="{5EB577F1-780A-1929-BB0A-E674D8E1CA42}"/>
          </ac:spMkLst>
        </pc:spChg>
        <pc:spChg chg="add mod">
          <ac:chgData name="Steven Deutsch" userId="0aabbb08-65fc-4d58-943c-1b30355c9053" providerId="ADAL" clId="{8137E92D-472E-4CE4-A3BD-D8B51D5A6381}" dt="2023-03-16T16:41:51.981" v="916" actId="208"/>
          <ac:spMkLst>
            <pc:docMk/>
            <pc:sldMk cId="1945564393" sldId="2147377268"/>
            <ac:spMk id="36" creationId="{84C6A48C-8BB3-F457-EBDF-DB9BC73F01E3}"/>
          </ac:spMkLst>
        </pc:spChg>
        <pc:spChg chg="add mod">
          <ac:chgData name="Steven Deutsch" userId="0aabbb08-65fc-4d58-943c-1b30355c9053" providerId="ADAL" clId="{8137E92D-472E-4CE4-A3BD-D8B51D5A6381}" dt="2023-03-16T16:42:09.018" v="921" actId="207"/>
          <ac:spMkLst>
            <pc:docMk/>
            <pc:sldMk cId="1945564393" sldId="2147377268"/>
            <ac:spMk id="37" creationId="{BD3F1619-E221-39AF-4B32-C25B8AD4ED2C}"/>
          </ac:spMkLst>
        </pc:spChg>
        <pc:spChg chg="add mod">
          <ac:chgData name="Steven Deutsch" userId="0aabbb08-65fc-4d58-943c-1b30355c9053" providerId="ADAL" clId="{8137E92D-472E-4CE4-A3BD-D8B51D5A6381}" dt="2023-03-16T16:42:05.957" v="920" actId="207"/>
          <ac:spMkLst>
            <pc:docMk/>
            <pc:sldMk cId="1945564393" sldId="2147377268"/>
            <ac:spMk id="38" creationId="{727F4C8A-9454-9629-4E36-DB669BB7E76A}"/>
          </ac:spMkLst>
        </pc:spChg>
        <pc:spChg chg="add mod">
          <ac:chgData name="Steven Deutsch" userId="0aabbb08-65fc-4d58-943c-1b30355c9053" providerId="ADAL" clId="{8137E92D-472E-4CE4-A3BD-D8B51D5A6381}" dt="2023-03-16T16:42:02.915" v="919" actId="207"/>
          <ac:spMkLst>
            <pc:docMk/>
            <pc:sldMk cId="1945564393" sldId="2147377268"/>
            <ac:spMk id="39" creationId="{043ABB51-2234-07C4-B2ED-A764B7950085}"/>
          </ac:spMkLst>
        </pc:spChg>
        <pc:spChg chg="add mod">
          <ac:chgData name="Steven Deutsch" userId="0aabbb08-65fc-4d58-943c-1b30355c9053" providerId="ADAL" clId="{8137E92D-472E-4CE4-A3BD-D8B51D5A6381}" dt="2023-03-16T16:42:00.120" v="918" actId="207"/>
          <ac:spMkLst>
            <pc:docMk/>
            <pc:sldMk cId="1945564393" sldId="2147377268"/>
            <ac:spMk id="40" creationId="{7F698925-FD27-C746-E5A1-E0AE1ABC6234}"/>
          </ac:spMkLst>
        </pc:spChg>
        <pc:spChg chg="add mod">
          <ac:chgData name="Steven Deutsch" userId="0aabbb08-65fc-4d58-943c-1b30355c9053" providerId="ADAL" clId="{8137E92D-472E-4CE4-A3BD-D8B51D5A6381}" dt="2023-03-16T16:41:57.092" v="917" actId="207"/>
          <ac:spMkLst>
            <pc:docMk/>
            <pc:sldMk cId="1945564393" sldId="2147377268"/>
            <ac:spMk id="41" creationId="{354CAC42-4704-AC62-A664-C2286116E1FF}"/>
          </ac:spMkLst>
        </pc:spChg>
        <pc:spChg chg="add mod">
          <ac:chgData name="Steven Deutsch" userId="0aabbb08-65fc-4d58-943c-1b30355c9053" providerId="ADAL" clId="{8137E92D-472E-4CE4-A3BD-D8B51D5A6381}" dt="2023-03-16T16:41:05.175" v="906" actId="207"/>
          <ac:spMkLst>
            <pc:docMk/>
            <pc:sldMk cId="1945564393" sldId="2147377268"/>
            <ac:spMk id="42" creationId="{3B7C3034-A843-62CA-37E5-2FB82830AAE0}"/>
          </ac:spMkLst>
        </pc:spChg>
        <pc:spChg chg="mod">
          <ac:chgData name="Steven Deutsch" userId="0aabbb08-65fc-4d58-943c-1b30355c9053" providerId="ADAL" clId="{8137E92D-472E-4CE4-A3BD-D8B51D5A6381}" dt="2023-03-16T16:41:26.677" v="912" actId="207"/>
          <ac:spMkLst>
            <pc:docMk/>
            <pc:sldMk cId="1945564393" sldId="2147377268"/>
            <ac:spMk id="44" creationId="{B2BB5C80-F84A-F23F-D500-BA59E5AB5CA0}"/>
          </ac:spMkLst>
        </pc:spChg>
        <pc:spChg chg="mod">
          <ac:chgData name="Steven Deutsch" userId="0aabbb08-65fc-4d58-943c-1b30355c9053" providerId="ADAL" clId="{8137E92D-472E-4CE4-A3BD-D8B51D5A6381}" dt="2023-03-16T16:40:59.143" v="905"/>
          <ac:spMkLst>
            <pc:docMk/>
            <pc:sldMk cId="1945564393" sldId="2147377268"/>
            <ac:spMk id="46" creationId="{EE4516FD-0440-40A8-AD58-334EBC68AA87}"/>
          </ac:spMkLst>
        </pc:spChg>
        <pc:spChg chg="mod">
          <ac:chgData name="Steven Deutsch" userId="0aabbb08-65fc-4d58-943c-1b30355c9053" providerId="ADAL" clId="{8137E92D-472E-4CE4-A3BD-D8B51D5A6381}" dt="2023-03-16T16:40:59.143" v="905"/>
          <ac:spMkLst>
            <pc:docMk/>
            <pc:sldMk cId="1945564393" sldId="2147377268"/>
            <ac:spMk id="47" creationId="{20A7F2C1-9574-F282-8185-41BDDDA1A68D}"/>
          </ac:spMkLst>
        </pc:spChg>
        <pc:spChg chg="mod">
          <ac:chgData name="Steven Deutsch" userId="0aabbb08-65fc-4d58-943c-1b30355c9053" providerId="ADAL" clId="{8137E92D-472E-4CE4-A3BD-D8B51D5A6381}" dt="2023-03-16T16:40:59.143" v="905"/>
          <ac:spMkLst>
            <pc:docMk/>
            <pc:sldMk cId="1945564393" sldId="2147377268"/>
            <ac:spMk id="48" creationId="{5B8AA1B1-7207-5E06-655E-56F79A7CE6BA}"/>
          </ac:spMkLst>
        </pc:spChg>
        <pc:spChg chg="mod">
          <ac:chgData name="Steven Deutsch" userId="0aabbb08-65fc-4d58-943c-1b30355c9053" providerId="ADAL" clId="{8137E92D-472E-4CE4-A3BD-D8B51D5A6381}" dt="2023-03-16T16:40:59.143" v="905"/>
          <ac:spMkLst>
            <pc:docMk/>
            <pc:sldMk cId="1945564393" sldId="2147377268"/>
            <ac:spMk id="49" creationId="{7FB34462-EE97-DBE0-22B5-B49B5DD04872}"/>
          </ac:spMkLst>
        </pc:spChg>
        <pc:spChg chg="mod">
          <ac:chgData name="Steven Deutsch" userId="0aabbb08-65fc-4d58-943c-1b30355c9053" providerId="ADAL" clId="{8137E92D-472E-4CE4-A3BD-D8B51D5A6381}" dt="2023-03-16T16:41:23.339" v="911" actId="207"/>
          <ac:spMkLst>
            <pc:docMk/>
            <pc:sldMk cId="1945564393" sldId="2147377268"/>
            <ac:spMk id="51" creationId="{77A9F586-2CEF-CBD7-5311-F0012CBF1F32}"/>
          </ac:spMkLst>
        </pc:spChg>
        <pc:spChg chg="mod">
          <ac:chgData name="Steven Deutsch" userId="0aabbb08-65fc-4d58-943c-1b30355c9053" providerId="ADAL" clId="{8137E92D-472E-4CE4-A3BD-D8B51D5A6381}" dt="2023-03-16T16:40:59.143" v="905"/>
          <ac:spMkLst>
            <pc:docMk/>
            <pc:sldMk cId="1945564393" sldId="2147377268"/>
            <ac:spMk id="53" creationId="{B5A636EE-F33E-B794-1CEE-3259269464B6}"/>
          </ac:spMkLst>
        </pc:spChg>
        <pc:spChg chg="mod">
          <ac:chgData name="Steven Deutsch" userId="0aabbb08-65fc-4d58-943c-1b30355c9053" providerId="ADAL" clId="{8137E92D-472E-4CE4-A3BD-D8B51D5A6381}" dt="2023-03-16T16:40:59.143" v="905"/>
          <ac:spMkLst>
            <pc:docMk/>
            <pc:sldMk cId="1945564393" sldId="2147377268"/>
            <ac:spMk id="54" creationId="{6CA3ED25-7AB0-1177-CC8B-96B98F8F1D32}"/>
          </ac:spMkLst>
        </pc:spChg>
        <pc:spChg chg="mod">
          <ac:chgData name="Steven Deutsch" userId="0aabbb08-65fc-4d58-943c-1b30355c9053" providerId="ADAL" clId="{8137E92D-472E-4CE4-A3BD-D8B51D5A6381}" dt="2023-03-16T16:40:59.143" v="905"/>
          <ac:spMkLst>
            <pc:docMk/>
            <pc:sldMk cId="1945564393" sldId="2147377268"/>
            <ac:spMk id="55" creationId="{00628024-27C7-C70D-52B2-098CD56179BD}"/>
          </ac:spMkLst>
        </pc:spChg>
        <pc:spChg chg="mod">
          <ac:chgData name="Steven Deutsch" userId="0aabbb08-65fc-4d58-943c-1b30355c9053" providerId="ADAL" clId="{8137E92D-472E-4CE4-A3BD-D8B51D5A6381}" dt="2023-03-16T16:40:59.143" v="905"/>
          <ac:spMkLst>
            <pc:docMk/>
            <pc:sldMk cId="1945564393" sldId="2147377268"/>
            <ac:spMk id="56" creationId="{EF0FCFE2-0EA6-5390-7FFF-5B24AC97E77A}"/>
          </ac:spMkLst>
        </pc:spChg>
        <pc:spChg chg="mod">
          <ac:chgData name="Steven Deutsch" userId="0aabbb08-65fc-4d58-943c-1b30355c9053" providerId="ADAL" clId="{8137E92D-472E-4CE4-A3BD-D8B51D5A6381}" dt="2023-03-16T16:40:59.143" v="905"/>
          <ac:spMkLst>
            <pc:docMk/>
            <pc:sldMk cId="1945564393" sldId="2147377268"/>
            <ac:spMk id="57" creationId="{DFBB4C8D-71B2-307D-5CE8-5EFD9F8F8423}"/>
          </ac:spMkLst>
        </pc:spChg>
        <pc:spChg chg="mod">
          <ac:chgData name="Steven Deutsch" userId="0aabbb08-65fc-4d58-943c-1b30355c9053" providerId="ADAL" clId="{8137E92D-472E-4CE4-A3BD-D8B51D5A6381}" dt="2023-03-16T16:41:19.963" v="910" actId="207"/>
          <ac:spMkLst>
            <pc:docMk/>
            <pc:sldMk cId="1945564393" sldId="2147377268"/>
            <ac:spMk id="59" creationId="{DAC96B65-85CB-4D6C-2186-2228FE7497F4}"/>
          </ac:spMkLst>
        </pc:spChg>
        <pc:spChg chg="mod">
          <ac:chgData name="Steven Deutsch" userId="0aabbb08-65fc-4d58-943c-1b30355c9053" providerId="ADAL" clId="{8137E92D-472E-4CE4-A3BD-D8B51D5A6381}" dt="2023-03-16T16:40:59.143" v="905"/>
          <ac:spMkLst>
            <pc:docMk/>
            <pc:sldMk cId="1945564393" sldId="2147377268"/>
            <ac:spMk id="61" creationId="{CC70A1B0-DF5D-F9B3-78C2-6182589C56EB}"/>
          </ac:spMkLst>
        </pc:spChg>
        <pc:spChg chg="mod">
          <ac:chgData name="Steven Deutsch" userId="0aabbb08-65fc-4d58-943c-1b30355c9053" providerId="ADAL" clId="{8137E92D-472E-4CE4-A3BD-D8B51D5A6381}" dt="2023-03-16T16:40:59.143" v="905"/>
          <ac:spMkLst>
            <pc:docMk/>
            <pc:sldMk cId="1945564393" sldId="2147377268"/>
            <ac:spMk id="62" creationId="{44D091DD-EDAB-3F0E-134F-3E9AC301AFC1}"/>
          </ac:spMkLst>
        </pc:spChg>
        <pc:spChg chg="mod">
          <ac:chgData name="Steven Deutsch" userId="0aabbb08-65fc-4d58-943c-1b30355c9053" providerId="ADAL" clId="{8137E92D-472E-4CE4-A3BD-D8B51D5A6381}" dt="2023-03-16T16:40:59.143" v="905"/>
          <ac:spMkLst>
            <pc:docMk/>
            <pc:sldMk cId="1945564393" sldId="2147377268"/>
            <ac:spMk id="63" creationId="{9B9E77CD-CD72-967B-C8E1-2C0063A90B8C}"/>
          </ac:spMkLst>
        </pc:spChg>
        <pc:spChg chg="mod">
          <ac:chgData name="Steven Deutsch" userId="0aabbb08-65fc-4d58-943c-1b30355c9053" providerId="ADAL" clId="{8137E92D-472E-4CE4-A3BD-D8B51D5A6381}" dt="2023-03-16T16:40:59.143" v="905"/>
          <ac:spMkLst>
            <pc:docMk/>
            <pc:sldMk cId="1945564393" sldId="2147377268"/>
            <ac:spMk id="64" creationId="{E19FCD13-6B21-301F-BE9F-A50107B1BE09}"/>
          </ac:spMkLst>
        </pc:spChg>
        <pc:spChg chg="mod">
          <ac:chgData name="Steven Deutsch" userId="0aabbb08-65fc-4d58-943c-1b30355c9053" providerId="ADAL" clId="{8137E92D-472E-4CE4-A3BD-D8B51D5A6381}" dt="2023-03-16T16:40:59.143" v="905"/>
          <ac:spMkLst>
            <pc:docMk/>
            <pc:sldMk cId="1945564393" sldId="2147377268"/>
            <ac:spMk id="65" creationId="{B8476140-88CB-FE95-78F4-6E926F117EA4}"/>
          </ac:spMkLst>
        </pc:spChg>
        <pc:spChg chg="mod">
          <ac:chgData name="Steven Deutsch" userId="0aabbb08-65fc-4d58-943c-1b30355c9053" providerId="ADAL" clId="{8137E92D-472E-4CE4-A3BD-D8B51D5A6381}" dt="2023-03-16T16:40:59.143" v="905"/>
          <ac:spMkLst>
            <pc:docMk/>
            <pc:sldMk cId="1945564393" sldId="2147377268"/>
            <ac:spMk id="66" creationId="{5B1A3FF7-0374-5A73-5009-0E9E1E67226A}"/>
          </ac:spMkLst>
        </pc:spChg>
        <pc:spChg chg="mod">
          <ac:chgData name="Steven Deutsch" userId="0aabbb08-65fc-4d58-943c-1b30355c9053" providerId="ADAL" clId="{8137E92D-472E-4CE4-A3BD-D8B51D5A6381}" dt="2023-03-16T16:40:59.143" v="905"/>
          <ac:spMkLst>
            <pc:docMk/>
            <pc:sldMk cId="1945564393" sldId="2147377268"/>
            <ac:spMk id="67" creationId="{1700C6B0-0E64-23F1-7FFE-F4C0FFB403AE}"/>
          </ac:spMkLst>
        </pc:spChg>
        <pc:spChg chg="mod">
          <ac:chgData name="Steven Deutsch" userId="0aabbb08-65fc-4d58-943c-1b30355c9053" providerId="ADAL" clId="{8137E92D-472E-4CE4-A3BD-D8B51D5A6381}" dt="2023-03-16T16:41:14.623" v="908" actId="207"/>
          <ac:spMkLst>
            <pc:docMk/>
            <pc:sldMk cId="1945564393" sldId="2147377268"/>
            <ac:spMk id="69" creationId="{2FF15C9F-25F4-78D3-76E1-A96518054A7D}"/>
          </ac:spMkLst>
        </pc:spChg>
        <pc:spChg chg="mod">
          <ac:chgData name="Steven Deutsch" userId="0aabbb08-65fc-4d58-943c-1b30355c9053" providerId="ADAL" clId="{8137E92D-472E-4CE4-A3BD-D8B51D5A6381}" dt="2023-03-16T16:40:59.143" v="905"/>
          <ac:spMkLst>
            <pc:docMk/>
            <pc:sldMk cId="1945564393" sldId="2147377268"/>
            <ac:spMk id="71" creationId="{F64AD83C-CD27-7E23-2E3D-3EF47992CDA5}"/>
          </ac:spMkLst>
        </pc:spChg>
        <pc:spChg chg="mod">
          <ac:chgData name="Steven Deutsch" userId="0aabbb08-65fc-4d58-943c-1b30355c9053" providerId="ADAL" clId="{8137E92D-472E-4CE4-A3BD-D8B51D5A6381}" dt="2023-03-16T16:40:59.143" v="905"/>
          <ac:spMkLst>
            <pc:docMk/>
            <pc:sldMk cId="1945564393" sldId="2147377268"/>
            <ac:spMk id="72" creationId="{5045DBA8-BF6A-2929-3F15-5F2B2F85CD57}"/>
          </ac:spMkLst>
        </pc:spChg>
        <pc:spChg chg="mod">
          <ac:chgData name="Steven Deutsch" userId="0aabbb08-65fc-4d58-943c-1b30355c9053" providerId="ADAL" clId="{8137E92D-472E-4CE4-A3BD-D8B51D5A6381}" dt="2023-03-16T16:40:59.143" v="905"/>
          <ac:spMkLst>
            <pc:docMk/>
            <pc:sldMk cId="1945564393" sldId="2147377268"/>
            <ac:spMk id="73" creationId="{6B8F0E96-C67C-FC9E-1B43-B3103EB9E779}"/>
          </ac:spMkLst>
        </pc:spChg>
        <pc:spChg chg="add mod">
          <ac:chgData name="Steven Deutsch" userId="0aabbb08-65fc-4d58-943c-1b30355c9053" providerId="ADAL" clId="{8137E92D-472E-4CE4-A3BD-D8B51D5A6381}" dt="2023-03-16T16:41:05.175" v="906" actId="207"/>
          <ac:spMkLst>
            <pc:docMk/>
            <pc:sldMk cId="1945564393" sldId="2147377268"/>
            <ac:spMk id="74" creationId="{20DB3B8B-E2AA-A0D5-0C68-AF13C0A058D0}"/>
          </ac:spMkLst>
        </pc:spChg>
        <pc:spChg chg="mod">
          <ac:chgData name="Steven Deutsch" userId="0aabbb08-65fc-4d58-943c-1b30355c9053" providerId="ADAL" clId="{8137E92D-472E-4CE4-A3BD-D8B51D5A6381}" dt="2023-03-16T16:41:11.497" v="907" actId="207"/>
          <ac:spMkLst>
            <pc:docMk/>
            <pc:sldMk cId="1945564393" sldId="2147377268"/>
            <ac:spMk id="76" creationId="{497668ED-1BE5-C846-BAF7-F5CA08B775DA}"/>
          </ac:spMkLst>
        </pc:spChg>
        <pc:spChg chg="mod">
          <ac:chgData name="Steven Deutsch" userId="0aabbb08-65fc-4d58-943c-1b30355c9053" providerId="ADAL" clId="{8137E92D-472E-4CE4-A3BD-D8B51D5A6381}" dt="2023-03-16T16:40:59.143" v="905"/>
          <ac:spMkLst>
            <pc:docMk/>
            <pc:sldMk cId="1945564393" sldId="2147377268"/>
            <ac:spMk id="77" creationId="{307ECA9A-7805-A4A8-CE67-A221B56D3A33}"/>
          </ac:spMkLst>
        </pc:spChg>
        <pc:spChg chg="mod">
          <ac:chgData name="Steven Deutsch" userId="0aabbb08-65fc-4d58-943c-1b30355c9053" providerId="ADAL" clId="{8137E92D-472E-4CE4-A3BD-D8B51D5A6381}" dt="2023-03-16T16:40:59.143" v="905"/>
          <ac:spMkLst>
            <pc:docMk/>
            <pc:sldMk cId="1945564393" sldId="2147377268"/>
            <ac:spMk id="78" creationId="{67E9E299-61A5-A564-0E38-9E97951ADC6D}"/>
          </ac:spMkLst>
        </pc:spChg>
        <pc:spChg chg="add mod">
          <ac:chgData name="Steven Deutsch" userId="0aabbb08-65fc-4d58-943c-1b30355c9053" providerId="ADAL" clId="{8137E92D-472E-4CE4-A3BD-D8B51D5A6381}" dt="2023-03-16T16:41:05.175" v="906" actId="207"/>
          <ac:spMkLst>
            <pc:docMk/>
            <pc:sldMk cId="1945564393" sldId="2147377268"/>
            <ac:spMk id="79" creationId="{00B7A840-7399-AC34-A0CD-F07FF64444E8}"/>
          </ac:spMkLst>
        </pc:spChg>
        <pc:spChg chg="add mod">
          <ac:chgData name="Steven Deutsch" userId="0aabbb08-65fc-4d58-943c-1b30355c9053" providerId="ADAL" clId="{8137E92D-472E-4CE4-A3BD-D8B51D5A6381}" dt="2023-03-16T16:41:05.175" v="906" actId="207"/>
          <ac:spMkLst>
            <pc:docMk/>
            <pc:sldMk cId="1945564393" sldId="2147377268"/>
            <ac:spMk id="80" creationId="{A93CD668-8F71-5BBC-A1A6-B877DC13B00C}"/>
          </ac:spMkLst>
        </pc:spChg>
        <pc:spChg chg="add mod">
          <ac:chgData name="Steven Deutsch" userId="0aabbb08-65fc-4d58-943c-1b30355c9053" providerId="ADAL" clId="{8137E92D-472E-4CE4-A3BD-D8B51D5A6381}" dt="2023-03-16T16:41:05.175" v="906" actId="207"/>
          <ac:spMkLst>
            <pc:docMk/>
            <pc:sldMk cId="1945564393" sldId="2147377268"/>
            <ac:spMk id="81" creationId="{BACA37E0-25F6-CD54-1B26-85F124E0512A}"/>
          </ac:spMkLst>
        </pc:spChg>
        <pc:grpChg chg="add mod">
          <ac:chgData name="Steven Deutsch" userId="0aabbb08-65fc-4d58-943c-1b30355c9053" providerId="ADAL" clId="{8137E92D-472E-4CE4-A3BD-D8B51D5A6381}" dt="2023-03-16T16:40:59.143" v="905"/>
          <ac:grpSpMkLst>
            <pc:docMk/>
            <pc:sldMk cId="1945564393" sldId="2147377268"/>
            <ac:grpSpMk id="5" creationId="{C5840978-5CC0-AE54-3657-4E3CD144FAC6}"/>
          </ac:grpSpMkLst>
        </pc:grpChg>
        <pc:grpChg chg="add mod">
          <ac:chgData name="Steven Deutsch" userId="0aabbb08-65fc-4d58-943c-1b30355c9053" providerId="ADAL" clId="{8137E92D-472E-4CE4-A3BD-D8B51D5A6381}" dt="2023-03-16T16:40:59.143" v="905"/>
          <ac:grpSpMkLst>
            <pc:docMk/>
            <pc:sldMk cId="1945564393" sldId="2147377268"/>
            <ac:grpSpMk id="43" creationId="{14FA473E-8A6A-EE27-8135-777DE389BF4A}"/>
          </ac:grpSpMkLst>
        </pc:grpChg>
        <pc:grpChg chg="mod">
          <ac:chgData name="Steven Deutsch" userId="0aabbb08-65fc-4d58-943c-1b30355c9053" providerId="ADAL" clId="{8137E92D-472E-4CE4-A3BD-D8B51D5A6381}" dt="2023-03-16T16:40:59.143" v="905"/>
          <ac:grpSpMkLst>
            <pc:docMk/>
            <pc:sldMk cId="1945564393" sldId="2147377268"/>
            <ac:grpSpMk id="45" creationId="{7EB7E9A4-0C95-633D-5E98-D16F236130FB}"/>
          </ac:grpSpMkLst>
        </pc:grpChg>
        <pc:grpChg chg="add mod">
          <ac:chgData name="Steven Deutsch" userId="0aabbb08-65fc-4d58-943c-1b30355c9053" providerId="ADAL" clId="{8137E92D-472E-4CE4-A3BD-D8B51D5A6381}" dt="2023-03-16T16:40:59.143" v="905"/>
          <ac:grpSpMkLst>
            <pc:docMk/>
            <pc:sldMk cId="1945564393" sldId="2147377268"/>
            <ac:grpSpMk id="50" creationId="{AEDA8F81-D707-9F77-C713-29903C8569A3}"/>
          </ac:grpSpMkLst>
        </pc:grpChg>
        <pc:grpChg chg="mod">
          <ac:chgData name="Steven Deutsch" userId="0aabbb08-65fc-4d58-943c-1b30355c9053" providerId="ADAL" clId="{8137E92D-472E-4CE4-A3BD-D8B51D5A6381}" dt="2023-03-16T16:40:59.143" v="905"/>
          <ac:grpSpMkLst>
            <pc:docMk/>
            <pc:sldMk cId="1945564393" sldId="2147377268"/>
            <ac:grpSpMk id="52" creationId="{63F5B95F-5809-209E-9271-0AAAD27B4BBB}"/>
          </ac:grpSpMkLst>
        </pc:grpChg>
        <pc:grpChg chg="add mod">
          <ac:chgData name="Steven Deutsch" userId="0aabbb08-65fc-4d58-943c-1b30355c9053" providerId="ADAL" clId="{8137E92D-472E-4CE4-A3BD-D8B51D5A6381}" dt="2023-03-16T16:40:59.143" v="905"/>
          <ac:grpSpMkLst>
            <pc:docMk/>
            <pc:sldMk cId="1945564393" sldId="2147377268"/>
            <ac:grpSpMk id="58" creationId="{6BFC924F-9B6A-FD8E-3733-3974E7365E4B}"/>
          </ac:grpSpMkLst>
        </pc:grpChg>
        <pc:grpChg chg="mod">
          <ac:chgData name="Steven Deutsch" userId="0aabbb08-65fc-4d58-943c-1b30355c9053" providerId="ADAL" clId="{8137E92D-472E-4CE4-A3BD-D8B51D5A6381}" dt="2023-03-16T16:40:59.143" v="905"/>
          <ac:grpSpMkLst>
            <pc:docMk/>
            <pc:sldMk cId="1945564393" sldId="2147377268"/>
            <ac:grpSpMk id="60" creationId="{8CA13739-AF3C-F16E-2B44-D74C2E9BB8AF}"/>
          </ac:grpSpMkLst>
        </pc:grpChg>
        <pc:grpChg chg="add mod">
          <ac:chgData name="Steven Deutsch" userId="0aabbb08-65fc-4d58-943c-1b30355c9053" providerId="ADAL" clId="{8137E92D-472E-4CE4-A3BD-D8B51D5A6381}" dt="2023-03-16T16:40:59.143" v="905"/>
          <ac:grpSpMkLst>
            <pc:docMk/>
            <pc:sldMk cId="1945564393" sldId="2147377268"/>
            <ac:grpSpMk id="68" creationId="{238A94C1-2605-2334-D1F1-F3FEDE54F26B}"/>
          </ac:grpSpMkLst>
        </pc:grpChg>
        <pc:grpChg chg="mod">
          <ac:chgData name="Steven Deutsch" userId="0aabbb08-65fc-4d58-943c-1b30355c9053" providerId="ADAL" clId="{8137E92D-472E-4CE4-A3BD-D8B51D5A6381}" dt="2023-03-16T16:40:59.143" v="905"/>
          <ac:grpSpMkLst>
            <pc:docMk/>
            <pc:sldMk cId="1945564393" sldId="2147377268"/>
            <ac:grpSpMk id="70" creationId="{FC9B1F60-1BD2-0417-4869-456A13E2D3F2}"/>
          </ac:grpSpMkLst>
        </pc:grpChg>
        <pc:grpChg chg="add mod">
          <ac:chgData name="Steven Deutsch" userId="0aabbb08-65fc-4d58-943c-1b30355c9053" providerId="ADAL" clId="{8137E92D-472E-4CE4-A3BD-D8B51D5A6381}" dt="2023-03-16T16:40:59.143" v="905"/>
          <ac:grpSpMkLst>
            <pc:docMk/>
            <pc:sldMk cId="1945564393" sldId="2147377268"/>
            <ac:grpSpMk id="75" creationId="{1A0DA332-298A-CF33-9A59-3A98E0BF8BBE}"/>
          </ac:grpSpMkLst>
        </pc:grpChg>
      </pc:sldChg>
      <pc:sldChg chg="addSp modSp add mod modAnim">
        <pc:chgData name="Steven Deutsch" userId="0aabbb08-65fc-4d58-943c-1b30355c9053" providerId="ADAL" clId="{8137E92D-472E-4CE4-A3BD-D8B51D5A6381}" dt="2023-03-16T16:42:55.570" v="931" actId="207"/>
        <pc:sldMkLst>
          <pc:docMk/>
          <pc:sldMk cId="2512107853" sldId="2147377269"/>
        </pc:sldMkLst>
        <pc:spChg chg="add mod">
          <ac:chgData name="Steven Deutsch" userId="0aabbb08-65fc-4d58-943c-1b30355c9053" providerId="ADAL" clId="{8137E92D-472E-4CE4-A3BD-D8B51D5A6381}" dt="2023-03-16T16:42:23.489" v="923" actId="207"/>
          <ac:spMkLst>
            <pc:docMk/>
            <pc:sldMk cId="2512107853" sldId="2147377269"/>
            <ac:spMk id="6" creationId="{ABC6DFEC-2FE0-2D1A-ECBD-22F30E66C30B}"/>
          </ac:spMkLst>
        </pc:spChg>
        <pc:spChg chg="add mod">
          <ac:chgData name="Steven Deutsch" userId="0aabbb08-65fc-4d58-943c-1b30355c9053" providerId="ADAL" clId="{8137E92D-472E-4CE4-A3BD-D8B51D5A6381}" dt="2023-03-16T16:42:23.489" v="923" actId="207"/>
          <ac:spMkLst>
            <pc:docMk/>
            <pc:sldMk cId="2512107853" sldId="2147377269"/>
            <ac:spMk id="7" creationId="{A6BEA0A2-27EA-83BC-2A95-8DF4DB3D7407}"/>
          </ac:spMkLst>
        </pc:spChg>
        <pc:spChg chg="add mod">
          <ac:chgData name="Steven Deutsch" userId="0aabbb08-65fc-4d58-943c-1b30355c9053" providerId="ADAL" clId="{8137E92D-472E-4CE4-A3BD-D8B51D5A6381}" dt="2023-03-16T16:42:23.489" v="923" actId="207"/>
          <ac:spMkLst>
            <pc:docMk/>
            <pc:sldMk cId="2512107853" sldId="2147377269"/>
            <ac:spMk id="8" creationId="{2D8280CE-A62B-1EDD-310C-415FF51C484C}"/>
          </ac:spMkLst>
        </pc:spChg>
        <pc:spChg chg="add mod">
          <ac:chgData name="Steven Deutsch" userId="0aabbb08-65fc-4d58-943c-1b30355c9053" providerId="ADAL" clId="{8137E92D-472E-4CE4-A3BD-D8B51D5A6381}" dt="2023-03-16T16:42:23.489" v="923" actId="207"/>
          <ac:spMkLst>
            <pc:docMk/>
            <pc:sldMk cId="2512107853" sldId="2147377269"/>
            <ac:spMk id="9" creationId="{7E1F4B1B-D2C0-0E0F-6BB3-A21DF8BB01CF}"/>
          </ac:spMkLst>
        </pc:spChg>
        <pc:spChg chg="add mod">
          <ac:chgData name="Steven Deutsch" userId="0aabbb08-65fc-4d58-943c-1b30355c9053" providerId="ADAL" clId="{8137E92D-472E-4CE4-A3BD-D8B51D5A6381}" dt="2023-03-16T16:42:52.902" v="930" actId="207"/>
          <ac:spMkLst>
            <pc:docMk/>
            <pc:sldMk cId="2512107853" sldId="2147377269"/>
            <ac:spMk id="14" creationId="{AD58F184-72C3-9082-242D-89CA11FC7C7A}"/>
          </ac:spMkLst>
        </pc:spChg>
        <pc:spChg chg="add mod">
          <ac:chgData name="Steven Deutsch" userId="0aabbb08-65fc-4d58-943c-1b30355c9053" providerId="ADAL" clId="{8137E92D-472E-4CE4-A3BD-D8B51D5A6381}" dt="2023-03-16T16:42:55.570" v="931" actId="207"/>
          <ac:spMkLst>
            <pc:docMk/>
            <pc:sldMk cId="2512107853" sldId="2147377269"/>
            <ac:spMk id="15" creationId="{6A693A1E-314F-291F-5721-82B832045FCB}"/>
          </ac:spMkLst>
        </pc:spChg>
        <pc:spChg chg="add mod">
          <ac:chgData name="Steven Deutsch" userId="0aabbb08-65fc-4d58-943c-1b30355c9053" providerId="ADAL" clId="{8137E92D-472E-4CE4-A3BD-D8B51D5A6381}" dt="2023-03-16T16:42:49.932" v="929" actId="207"/>
          <ac:spMkLst>
            <pc:docMk/>
            <pc:sldMk cId="2512107853" sldId="2147377269"/>
            <ac:spMk id="16" creationId="{C8F6047C-7527-0AC0-11E5-7EB3691659BA}"/>
          </ac:spMkLst>
        </pc:spChg>
        <pc:spChg chg="add mod">
          <ac:chgData name="Steven Deutsch" userId="0aabbb08-65fc-4d58-943c-1b30355c9053" providerId="ADAL" clId="{8137E92D-472E-4CE4-A3BD-D8B51D5A6381}" dt="2023-03-16T16:42:46.485" v="928" actId="207"/>
          <ac:spMkLst>
            <pc:docMk/>
            <pc:sldMk cId="2512107853" sldId="2147377269"/>
            <ac:spMk id="17" creationId="{BCFE9164-EFE9-6F10-0AEB-2A27BA36BE48}"/>
          </ac:spMkLst>
        </pc:spChg>
        <pc:spChg chg="mod">
          <ac:chgData name="Steven Deutsch" userId="0aabbb08-65fc-4d58-943c-1b30355c9053" providerId="ADAL" clId="{8137E92D-472E-4CE4-A3BD-D8B51D5A6381}" dt="2023-03-16T16:42:18.679" v="922"/>
          <ac:spMkLst>
            <pc:docMk/>
            <pc:sldMk cId="2512107853" sldId="2147377269"/>
            <ac:spMk id="22" creationId="{003D3F6B-BDCB-3B5A-F764-1D907FA9D8ED}"/>
          </ac:spMkLst>
        </pc:spChg>
        <pc:spChg chg="mod">
          <ac:chgData name="Steven Deutsch" userId="0aabbb08-65fc-4d58-943c-1b30355c9053" providerId="ADAL" clId="{8137E92D-472E-4CE4-A3BD-D8B51D5A6381}" dt="2023-03-16T16:42:18.679" v="922"/>
          <ac:spMkLst>
            <pc:docMk/>
            <pc:sldMk cId="2512107853" sldId="2147377269"/>
            <ac:spMk id="23" creationId="{4EB5BF49-FDA3-DDA7-4D2D-16A5587B2B91}"/>
          </ac:spMkLst>
        </pc:spChg>
        <pc:spChg chg="mod">
          <ac:chgData name="Steven Deutsch" userId="0aabbb08-65fc-4d58-943c-1b30355c9053" providerId="ADAL" clId="{8137E92D-472E-4CE4-A3BD-D8B51D5A6381}" dt="2023-03-16T16:42:18.679" v="922"/>
          <ac:spMkLst>
            <pc:docMk/>
            <pc:sldMk cId="2512107853" sldId="2147377269"/>
            <ac:spMk id="24" creationId="{EAD7AF17-DC7F-976C-8301-1A050117C685}"/>
          </ac:spMkLst>
        </pc:spChg>
        <pc:spChg chg="mod">
          <ac:chgData name="Steven Deutsch" userId="0aabbb08-65fc-4d58-943c-1b30355c9053" providerId="ADAL" clId="{8137E92D-472E-4CE4-A3BD-D8B51D5A6381}" dt="2023-03-16T16:42:18.679" v="922"/>
          <ac:spMkLst>
            <pc:docMk/>
            <pc:sldMk cId="2512107853" sldId="2147377269"/>
            <ac:spMk id="25" creationId="{863A6A32-6507-E6D7-2DFC-C777C0C7474F}"/>
          </ac:spMkLst>
        </pc:spChg>
        <pc:spChg chg="mod">
          <ac:chgData name="Steven Deutsch" userId="0aabbb08-65fc-4d58-943c-1b30355c9053" providerId="ADAL" clId="{8137E92D-472E-4CE4-A3BD-D8B51D5A6381}" dt="2023-03-16T16:42:18.679" v="922"/>
          <ac:spMkLst>
            <pc:docMk/>
            <pc:sldMk cId="2512107853" sldId="2147377269"/>
            <ac:spMk id="26" creationId="{47AEF19C-FA77-4B1B-C3F1-18586B1FED92}"/>
          </ac:spMkLst>
        </pc:spChg>
        <pc:spChg chg="mod">
          <ac:chgData name="Steven Deutsch" userId="0aabbb08-65fc-4d58-943c-1b30355c9053" providerId="ADAL" clId="{8137E92D-472E-4CE4-A3BD-D8B51D5A6381}" dt="2023-03-16T16:42:18.679" v="922"/>
          <ac:spMkLst>
            <pc:docMk/>
            <pc:sldMk cId="2512107853" sldId="2147377269"/>
            <ac:spMk id="27" creationId="{E8E6B252-548D-DA8B-0C20-1976F0EC3BFD}"/>
          </ac:spMkLst>
        </pc:spChg>
        <pc:grpChg chg="add mod">
          <ac:chgData name="Steven Deutsch" userId="0aabbb08-65fc-4d58-943c-1b30355c9053" providerId="ADAL" clId="{8137E92D-472E-4CE4-A3BD-D8B51D5A6381}" dt="2023-03-16T16:42:18.679" v="922"/>
          <ac:grpSpMkLst>
            <pc:docMk/>
            <pc:sldMk cId="2512107853" sldId="2147377269"/>
            <ac:grpSpMk id="21" creationId="{44378746-AA55-333B-00D0-EF3085013619}"/>
          </ac:grpSpMkLst>
        </pc:grpChg>
        <pc:graphicFrameChg chg="add mod">
          <ac:chgData name="Steven Deutsch" userId="0aabbb08-65fc-4d58-943c-1b30355c9053" providerId="ADAL" clId="{8137E92D-472E-4CE4-A3BD-D8B51D5A6381}" dt="2023-03-16T16:42:39.111" v="927" actId="207"/>
          <ac:graphicFrameMkLst>
            <pc:docMk/>
            <pc:sldMk cId="2512107853" sldId="2147377269"/>
            <ac:graphicFrameMk id="5" creationId="{F4F27CF0-5CCB-3718-B123-1BD01F25A15F}"/>
          </ac:graphicFrameMkLst>
        </pc:graphicFrameChg>
        <pc:picChg chg="add mod">
          <ac:chgData name="Steven Deutsch" userId="0aabbb08-65fc-4d58-943c-1b30355c9053" providerId="ADAL" clId="{8137E92D-472E-4CE4-A3BD-D8B51D5A6381}" dt="2023-03-16T16:42:18.679" v="922"/>
          <ac:picMkLst>
            <pc:docMk/>
            <pc:sldMk cId="2512107853" sldId="2147377269"/>
            <ac:picMk id="18" creationId="{64E3C1CC-C6D9-2496-60BD-03A126C7EA46}"/>
          </ac:picMkLst>
        </pc:picChg>
        <pc:picChg chg="add mod">
          <ac:chgData name="Steven Deutsch" userId="0aabbb08-65fc-4d58-943c-1b30355c9053" providerId="ADAL" clId="{8137E92D-472E-4CE4-A3BD-D8B51D5A6381}" dt="2023-03-16T16:42:18.679" v="922"/>
          <ac:picMkLst>
            <pc:docMk/>
            <pc:sldMk cId="2512107853" sldId="2147377269"/>
            <ac:picMk id="19" creationId="{5185B8E7-6400-309B-C3B9-C7B23C121BF9}"/>
          </ac:picMkLst>
        </pc:picChg>
        <pc:picChg chg="add mod">
          <ac:chgData name="Steven Deutsch" userId="0aabbb08-65fc-4d58-943c-1b30355c9053" providerId="ADAL" clId="{8137E92D-472E-4CE4-A3BD-D8B51D5A6381}" dt="2023-03-16T16:42:18.679" v="922"/>
          <ac:picMkLst>
            <pc:docMk/>
            <pc:sldMk cId="2512107853" sldId="2147377269"/>
            <ac:picMk id="20" creationId="{1E31DA54-2432-CA33-258C-21B94B3F787E}"/>
          </ac:picMkLst>
        </pc:picChg>
        <pc:cxnChg chg="add mod">
          <ac:chgData name="Steven Deutsch" userId="0aabbb08-65fc-4d58-943c-1b30355c9053" providerId="ADAL" clId="{8137E92D-472E-4CE4-A3BD-D8B51D5A6381}" dt="2023-03-16T16:42:18.679" v="922"/>
          <ac:cxnSpMkLst>
            <pc:docMk/>
            <pc:sldMk cId="2512107853" sldId="2147377269"/>
            <ac:cxnSpMk id="10" creationId="{24C89C8F-614F-E5CB-928B-BB99EB25C0BB}"/>
          </ac:cxnSpMkLst>
        </pc:cxnChg>
        <pc:cxnChg chg="add mod">
          <ac:chgData name="Steven Deutsch" userId="0aabbb08-65fc-4d58-943c-1b30355c9053" providerId="ADAL" clId="{8137E92D-472E-4CE4-A3BD-D8B51D5A6381}" dt="2023-03-16T16:42:18.679" v="922"/>
          <ac:cxnSpMkLst>
            <pc:docMk/>
            <pc:sldMk cId="2512107853" sldId="2147377269"/>
            <ac:cxnSpMk id="11" creationId="{3176F38A-79AE-EFDF-7D5A-B36AD05717F4}"/>
          </ac:cxnSpMkLst>
        </pc:cxnChg>
        <pc:cxnChg chg="add mod">
          <ac:chgData name="Steven Deutsch" userId="0aabbb08-65fc-4d58-943c-1b30355c9053" providerId="ADAL" clId="{8137E92D-472E-4CE4-A3BD-D8B51D5A6381}" dt="2023-03-16T16:42:18.679" v="922"/>
          <ac:cxnSpMkLst>
            <pc:docMk/>
            <pc:sldMk cId="2512107853" sldId="2147377269"/>
            <ac:cxnSpMk id="12" creationId="{F3F49B89-5F9E-EBC1-972A-18E56C69E891}"/>
          </ac:cxnSpMkLst>
        </pc:cxnChg>
        <pc:cxnChg chg="add mod">
          <ac:chgData name="Steven Deutsch" userId="0aabbb08-65fc-4d58-943c-1b30355c9053" providerId="ADAL" clId="{8137E92D-472E-4CE4-A3BD-D8B51D5A6381}" dt="2023-03-16T16:42:18.679" v="922"/>
          <ac:cxnSpMkLst>
            <pc:docMk/>
            <pc:sldMk cId="2512107853" sldId="2147377269"/>
            <ac:cxnSpMk id="13" creationId="{BC09EBB4-CE2D-023D-09E4-CEF88FF4E76A}"/>
          </ac:cxnSpMkLst>
        </pc:cxnChg>
      </pc:sldChg>
      <pc:sldChg chg="addSp modSp add modAnim">
        <pc:chgData name="Steven Deutsch" userId="0aabbb08-65fc-4d58-943c-1b30355c9053" providerId="ADAL" clId="{8137E92D-472E-4CE4-A3BD-D8B51D5A6381}" dt="2023-03-16T16:43:20.102" v="934" actId="207"/>
        <pc:sldMkLst>
          <pc:docMk/>
          <pc:sldMk cId="3925913094" sldId="2147377270"/>
        </pc:sldMkLst>
        <pc:spChg chg="add mod">
          <ac:chgData name="Steven Deutsch" userId="0aabbb08-65fc-4d58-943c-1b30355c9053" providerId="ADAL" clId="{8137E92D-472E-4CE4-A3BD-D8B51D5A6381}" dt="2023-03-16T16:43:04.595" v="932"/>
          <ac:spMkLst>
            <pc:docMk/>
            <pc:sldMk cId="3925913094" sldId="2147377270"/>
            <ac:spMk id="5" creationId="{C513E6CE-4B88-94A7-0E00-2731DFF00631}"/>
          </ac:spMkLst>
        </pc:spChg>
        <pc:spChg chg="mod">
          <ac:chgData name="Steven Deutsch" userId="0aabbb08-65fc-4d58-943c-1b30355c9053" providerId="ADAL" clId="{8137E92D-472E-4CE4-A3BD-D8B51D5A6381}" dt="2023-03-16T16:43:04.595" v="932"/>
          <ac:spMkLst>
            <pc:docMk/>
            <pc:sldMk cId="3925913094" sldId="2147377270"/>
            <ac:spMk id="7" creationId="{5CCA99B3-6E4A-1652-2800-418AEA240745}"/>
          </ac:spMkLst>
        </pc:spChg>
        <pc:spChg chg="mod">
          <ac:chgData name="Steven Deutsch" userId="0aabbb08-65fc-4d58-943c-1b30355c9053" providerId="ADAL" clId="{8137E92D-472E-4CE4-A3BD-D8B51D5A6381}" dt="2023-03-16T16:43:04.595" v="932"/>
          <ac:spMkLst>
            <pc:docMk/>
            <pc:sldMk cId="3925913094" sldId="2147377270"/>
            <ac:spMk id="8" creationId="{A56D26F2-7B92-A557-1B8F-2A93449EC7D1}"/>
          </ac:spMkLst>
        </pc:spChg>
        <pc:spChg chg="mod">
          <ac:chgData name="Steven Deutsch" userId="0aabbb08-65fc-4d58-943c-1b30355c9053" providerId="ADAL" clId="{8137E92D-472E-4CE4-A3BD-D8B51D5A6381}" dt="2023-03-16T16:43:04.595" v="932"/>
          <ac:spMkLst>
            <pc:docMk/>
            <pc:sldMk cId="3925913094" sldId="2147377270"/>
            <ac:spMk id="9" creationId="{809E5D5D-B023-6FB6-FF53-48CB56B1DC48}"/>
          </ac:spMkLst>
        </pc:spChg>
        <pc:spChg chg="add mod">
          <ac:chgData name="Steven Deutsch" userId="0aabbb08-65fc-4d58-943c-1b30355c9053" providerId="ADAL" clId="{8137E92D-472E-4CE4-A3BD-D8B51D5A6381}" dt="2023-03-16T16:43:04.595" v="932"/>
          <ac:spMkLst>
            <pc:docMk/>
            <pc:sldMk cId="3925913094" sldId="2147377270"/>
            <ac:spMk id="10" creationId="{3D915F79-F0D0-5575-6E00-BF0BC9EB6F71}"/>
          </ac:spMkLst>
        </pc:spChg>
        <pc:spChg chg="add mod">
          <ac:chgData name="Steven Deutsch" userId="0aabbb08-65fc-4d58-943c-1b30355c9053" providerId="ADAL" clId="{8137E92D-472E-4CE4-A3BD-D8B51D5A6381}" dt="2023-03-16T16:43:04.595" v="932"/>
          <ac:spMkLst>
            <pc:docMk/>
            <pc:sldMk cId="3925913094" sldId="2147377270"/>
            <ac:spMk id="11" creationId="{731F14B7-4495-E4F6-AB89-2E76CC605B96}"/>
          </ac:spMkLst>
        </pc:spChg>
        <pc:spChg chg="mod">
          <ac:chgData name="Steven Deutsch" userId="0aabbb08-65fc-4d58-943c-1b30355c9053" providerId="ADAL" clId="{8137E92D-472E-4CE4-A3BD-D8B51D5A6381}" dt="2023-03-16T16:43:04.595" v="932"/>
          <ac:spMkLst>
            <pc:docMk/>
            <pc:sldMk cId="3925913094" sldId="2147377270"/>
            <ac:spMk id="13" creationId="{D96450DE-FDAC-DB16-3883-2552EB945959}"/>
          </ac:spMkLst>
        </pc:spChg>
        <pc:spChg chg="mod">
          <ac:chgData name="Steven Deutsch" userId="0aabbb08-65fc-4d58-943c-1b30355c9053" providerId="ADAL" clId="{8137E92D-472E-4CE4-A3BD-D8B51D5A6381}" dt="2023-03-16T16:43:04.595" v="932"/>
          <ac:spMkLst>
            <pc:docMk/>
            <pc:sldMk cId="3925913094" sldId="2147377270"/>
            <ac:spMk id="14" creationId="{ED1BDB7A-7C8E-7CB2-8675-7AF5D6FC2BCB}"/>
          </ac:spMkLst>
        </pc:spChg>
        <pc:spChg chg="mod">
          <ac:chgData name="Steven Deutsch" userId="0aabbb08-65fc-4d58-943c-1b30355c9053" providerId="ADAL" clId="{8137E92D-472E-4CE4-A3BD-D8B51D5A6381}" dt="2023-03-16T16:43:04.595" v="932"/>
          <ac:spMkLst>
            <pc:docMk/>
            <pc:sldMk cId="3925913094" sldId="2147377270"/>
            <ac:spMk id="15" creationId="{B680C1BB-2CEB-5BD7-9A4F-94ED47AAA763}"/>
          </ac:spMkLst>
        </pc:spChg>
        <pc:spChg chg="mod">
          <ac:chgData name="Steven Deutsch" userId="0aabbb08-65fc-4d58-943c-1b30355c9053" providerId="ADAL" clId="{8137E92D-472E-4CE4-A3BD-D8B51D5A6381}" dt="2023-03-16T16:43:04.595" v="932"/>
          <ac:spMkLst>
            <pc:docMk/>
            <pc:sldMk cId="3925913094" sldId="2147377270"/>
            <ac:spMk id="17" creationId="{2FF9937E-EE0B-7A8D-C0D8-CF386002B015}"/>
          </ac:spMkLst>
        </pc:spChg>
        <pc:spChg chg="mod">
          <ac:chgData name="Steven Deutsch" userId="0aabbb08-65fc-4d58-943c-1b30355c9053" providerId="ADAL" clId="{8137E92D-472E-4CE4-A3BD-D8B51D5A6381}" dt="2023-03-16T16:43:04.595" v="932"/>
          <ac:spMkLst>
            <pc:docMk/>
            <pc:sldMk cId="3925913094" sldId="2147377270"/>
            <ac:spMk id="18" creationId="{F5313A3C-00E7-1948-3FBE-41D4320EADA7}"/>
          </ac:spMkLst>
        </pc:spChg>
        <pc:spChg chg="mod">
          <ac:chgData name="Steven Deutsch" userId="0aabbb08-65fc-4d58-943c-1b30355c9053" providerId="ADAL" clId="{8137E92D-472E-4CE4-A3BD-D8B51D5A6381}" dt="2023-03-16T16:43:04.595" v="932"/>
          <ac:spMkLst>
            <pc:docMk/>
            <pc:sldMk cId="3925913094" sldId="2147377270"/>
            <ac:spMk id="19" creationId="{721E0252-97A8-9D84-AFBD-6C10F87BBD55}"/>
          </ac:spMkLst>
        </pc:spChg>
        <pc:spChg chg="mod">
          <ac:chgData name="Steven Deutsch" userId="0aabbb08-65fc-4d58-943c-1b30355c9053" providerId="ADAL" clId="{8137E92D-472E-4CE4-A3BD-D8B51D5A6381}" dt="2023-03-16T16:43:04.595" v="932"/>
          <ac:spMkLst>
            <pc:docMk/>
            <pc:sldMk cId="3925913094" sldId="2147377270"/>
            <ac:spMk id="21" creationId="{05B8F3D0-BFAC-09FE-4FB7-574426531D0F}"/>
          </ac:spMkLst>
        </pc:spChg>
        <pc:spChg chg="mod">
          <ac:chgData name="Steven Deutsch" userId="0aabbb08-65fc-4d58-943c-1b30355c9053" providerId="ADAL" clId="{8137E92D-472E-4CE4-A3BD-D8B51D5A6381}" dt="2023-03-16T16:43:04.595" v="932"/>
          <ac:spMkLst>
            <pc:docMk/>
            <pc:sldMk cId="3925913094" sldId="2147377270"/>
            <ac:spMk id="22" creationId="{0262CFD6-3511-D63E-40BD-A145872EDE25}"/>
          </ac:spMkLst>
        </pc:spChg>
        <pc:spChg chg="mod">
          <ac:chgData name="Steven Deutsch" userId="0aabbb08-65fc-4d58-943c-1b30355c9053" providerId="ADAL" clId="{8137E92D-472E-4CE4-A3BD-D8B51D5A6381}" dt="2023-03-16T16:43:04.595" v="932"/>
          <ac:spMkLst>
            <pc:docMk/>
            <pc:sldMk cId="3925913094" sldId="2147377270"/>
            <ac:spMk id="23" creationId="{F98698BE-3F9A-63B3-32D6-E4878D38E4C4}"/>
          </ac:spMkLst>
        </pc:spChg>
        <pc:spChg chg="mod">
          <ac:chgData name="Steven Deutsch" userId="0aabbb08-65fc-4d58-943c-1b30355c9053" providerId="ADAL" clId="{8137E92D-472E-4CE4-A3BD-D8B51D5A6381}" dt="2023-03-16T16:43:04.595" v="932"/>
          <ac:spMkLst>
            <pc:docMk/>
            <pc:sldMk cId="3925913094" sldId="2147377270"/>
            <ac:spMk id="25" creationId="{A3C3537B-5B56-63F6-A73F-32D17D21B55F}"/>
          </ac:spMkLst>
        </pc:spChg>
        <pc:spChg chg="mod">
          <ac:chgData name="Steven Deutsch" userId="0aabbb08-65fc-4d58-943c-1b30355c9053" providerId="ADAL" clId="{8137E92D-472E-4CE4-A3BD-D8B51D5A6381}" dt="2023-03-16T16:43:04.595" v="932"/>
          <ac:spMkLst>
            <pc:docMk/>
            <pc:sldMk cId="3925913094" sldId="2147377270"/>
            <ac:spMk id="26" creationId="{F06EEC3D-22C3-AC9F-118C-16F4BDE14BA0}"/>
          </ac:spMkLst>
        </pc:spChg>
        <pc:spChg chg="mod">
          <ac:chgData name="Steven Deutsch" userId="0aabbb08-65fc-4d58-943c-1b30355c9053" providerId="ADAL" clId="{8137E92D-472E-4CE4-A3BD-D8B51D5A6381}" dt="2023-03-16T16:43:04.595" v="932"/>
          <ac:spMkLst>
            <pc:docMk/>
            <pc:sldMk cId="3925913094" sldId="2147377270"/>
            <ac:spMk id="27" creationId="{C32E1A47-6BCA-023F-5D90-1882D8DDC879}"/>
          </ac:spMkLst>
        </pc:spChg>
        <pc:spChg chg="add mod">
          <ac:chgData name="Steven Deutsch" userId="0aabbb08-65fc-4d58-943c-1b30355c9053" providerId="ADAL" clId="{8137E92D-472E-4CE4-A3BD-D8B51D5A6381}" dt="2023-03-16T16:43:04.595" v="932"/>
          <ac:spMkLst>
            <pc:docMk/>
            <pc:sldMk cId="3925913094" sldId="2147377270"/>
            <ac:spMk id="28" creationId="{F44CC9B8-15D3-301C-BD9C-53470AAAC1A3}"/>
          </ac:spMkLst>
        </pc:spChg>
        <pc:spChg chg="add mod">
          <ac:chgData name="Steven Deutsch" userId="0aabbb08-65fc-4d58-943c-1b30355c9053" providerId="ADAL" clId="{8137E92D-472E-4CE4-A3BD-D8B51D5A6381}" dt="2023-03-16T16:43:04.595" v="932"/>
          <ac:spMkLst>
            <pc:docMk/>
            <pc:sldMk cId="3925913094" sldId="2147377270"/>
            <ac:spMk id="29" creationId="{F82C99A8-9BC7-99AB-124D-89E0234A8756}"/>
          </ac:spMkLst>
        </pc:spChg>
        <pc:spChg chg="add mod">
          <ac:chgData name="Steven Deutsch" userId="0aabbb08-65fc-4d58-943c-1b30355c9053" providerId="ADAL" clId="{8137E92D-472E-4CE4-A3BD-D8B51D5A6381}" dt="2023-03-16T16:43:04.595" v="932"/>
          <ac:spMkLst>
            <pc:docMk/>
            <pc:sldMk cId="3925913094" sldId="2147377270"/>
            <ac:spMk id="30" creationId="{6B4BD57F-645A-AD68-7B28-BEFF99664858}"/>
          </ac:spMkLst>
        </pc:spChg>
        <pc:spChg chg="add mod">
          <ac:chgData name="Steven Deutsch" userId="0aabbb08-65fc-4d58-943c-1b30355c9053" providerId="ADAL" clId="{8137E92D-472E-4CE4-A3BD-D8B51D5A6381}" dt="2023-03-16T16:43:04.595" v="932"/>
          <ac:spMkLst>
            <pc:docMk/>
            <pc:sldMk cId="3925913094" sldId="2147377270"/>
            <ac:spMk id="31" creationId="{6F7DF9D4-6782-0AAA-45AB-8C48FEC820AE}"/>
          </ac:spMkLst>
        </pc:spChg>
        <pc:spChg chg="add mod">
          <ac:chgData name="Steven Deutsch" userId="0aabbb08-65fc-4d58-943c-1b30355c9053" providerId="ADAL" clId="{8137E92D-472E-4CE4-A3BD-D8B51D5A6381}" dt="2023-03-16T16:43:04.595" v="932"/>
          <ac:spMkLst>
            <pc:docMk/>
            <pc:sldMk cId="3925913094" sldId="2147377270"/>
            <ac:spMk id="32" creationId="{62B243D4-E3BC-690A-6A3C-27D84F82BCF8}"/>
          </ac:spMkLst>
        </pc:spChg>
        <pc:spChg chg="add mod">
          <ac:chgData name="Steven Deutsch" userId="0aabbb08-65fc-4d58-943c-1b30355c9053" providerId="ADAL" clId="{8137E92D-472E-4CE4-A3BD-D8B51D5A6381}" dt="2023-03-16T16:43:04.595" v="932"/>
          <ac:spMkLst>
            <pc:docMk/>
            <pc:sldMk cId="3925913094" sldId="2147377270"/>
            <ac:spMk id="33" creationId="{B6B59858-A7F2-C5E5-BB1C-DC3AA5930C6F}"/>
          </ac:spMkLst>
        </pc:spChg>
        <pc:spChg chg="add mod">
          <ac:chgData name="Steven Deutsch" userId="0aabbb08-65fc-4d58-943c-1b30355c9053" providerId="ADAL" clId="{8137E92D-472E-4CE4-A3BD-D8B51D5A6381}" dt="2023-03-16T16:43:04.595" v="932"/>
          <ac:spMkLst>
            <pc:docMk/>
            <pc:sldMk cId="3925913094" sldId="2147377270"/>
            <ac:spMk id="34" creationId="{3075788F-6D3B-AE0A-9891-473730923868}"/>
          </ac:spMkLst>
        </pc:spChg>
        <pc:spChg chg="add mod">
          <ac:chgData name="Steven Deutsch" userId="0aabbb08-65fc-4d58-943c-1b30355c9053" providerId="ADAL" clId="{8137E92D-472E-4CE4-A3BD-D8B51D5A6381}" dt="2023-03-16T16:43:04.595" v="932"/>
          <ac:spMkLst>
            <pc:docMk/>
            <pc:sldMk cId="3925913094" sldId="2147377270"/>
            <ac:spMk id="35" creationId="{C01A37D2-C103-A6DA-12A5-7F684AACBDD3}"/>
          </ac:spMkLst>
        </pc:spChg>
        <pc:spChg chg="add mod">
          <ac:chgData name="Steven Deutsch" userId="0aabbb08-65fc-4d58-943c-1b30355c9053" providerId="ADAL" clId="{8137E92D-472E-4CE4-A3BD-D8B51D5A6381}" dt="2023-03-16T16:43:04.595" v="932"/>
          <ac:spMkLst>
            <pc:docMk/>
            <pc:sldMk cId="3925913094" sldId="2147377270"/>
            <ac:spMk id="36" creationId="{11AE7DC7-8A97-C73E-9030-BB81D8C5B8B7}"/>
          </ac:spMkLst>
        </pc:spChg>
        <pc:spChg chg="add mod">
          <ac:chgData name="Steven Deutsch" userId="0aabbb08-65fc-4d58-943c-1b30355c9053" providerId="ADAL" clId="{8137E92D-472E-4CE4-A3BD-D8B51D5A6381}" dt="2023-03-16T16:43:04.595" v="932"/>
          <ac:spMkLst>
            <pc:docMk/>
            <pc:sldMk cId="3925913094" sldId="2147377270"/>
            <ac:spMk id="37" creationId="{293130B6-42BC-DB3C-03E7-CC65C3144814}"/>
          </ac:spMkLst>
        </pc:spChg>
        <pc:spChg chg="add mod">
          <ac:chgData name="Steven Deutsch" userId="0aabbb08-65fc-4d58-943c-1b30355c9053" providerId="ADAL" clId="{8137E92D-472E-4CE4-A3BD-D8B51D5A6381}" dt="2023-03-16T16:43:09.878" v="933" actId="207"/>
          <ac:spMkLst>
            <pc:docMk/>
            <pc:sldMk cId="3925913094" sldId="2147377270"/>
            <ac:spMk id="38" creationId="{C99EB778-CCA7-E5BC-2667-DDFEE07A952D}"/>
          </ac:spMkLst>
        </pc:spChg>
        <pc:spChg chg="mod">
          <ac:chgData name="Steven Deutsch" userId="0aabbb08-65fc-4d58-943c-1b30355c9053" providerId="ADAL" clId="{8137E92D-472E-4CE4-A3BD-D8B51D5A6381}" dt="2023-03-16T16:43:04.595" v="932"/>
          <ac:spMkLst>
            <pc:docMk/>
            <pc:sldMk cId="3925913094" sldId="2147377270"/>
            <ac:spMk id="40" creationId="{0AA1C8EC-4912-BC9D-8D76-D26F97F85A06}"/>
          </ac:spMkLst>
        </pc:spChg>
        <pc:spChg chg="mod">
          <ac:chgData name="Steven Deutsch" userId="0aabbb08-65fc-4d58-943c-1b30355c9053" providerId="ADAL" clId="{8137E92D-472E-4CE4-A3BD-D8B51D5A6381}" dt="2023-03-16T16:43:04.595" v="932"/>
          <ac:spMkLst>
            <pc:docMk/>
            <pc:sldMk cId="3925913094" sldId="2147377270"/>
            <ac:spMk id="41" creationId="{E96FF7C0-ECF6-D074-AF1D-4C3B8E3FEE6E}"/>
          </ac:spMkLst>
        </pc:spChg>
        <pc:spChg chg="mod">
          <ac:chgData name="Steven Deutsch" userId="0aabbb08-65fc-4d58-943c-1b30355c9053" providerId="ADAL" clId="{8137E92D-472E-4CE4-A3BD-D8B51D5A6381}" dt="2023-03-16T16:43:04.595" v="932"/>
          <ac:spMkLst>
            <pc:docMk/>
            <pc:sldMk cId="3925913094" sldId="2147377270"/>
            <ac:spMk id="42" creationId="{520E7364-F587-317D-0DFF-2A1B07F9697F}"/>
          </ac:spMkLst>
        </pc:spChg>
        <pc:spChg chg="mod">
          <ac:chgData name="Steven Deutsch" userId="0aabbb08-65fc-4d58-943c-1b30355c9053" providerId="ADAL" clId="{8137E92D-472E-4CE4-A3BD-D8B51D5A6381}" dt="2023-03-16T16:43:04.595" v="932"/>
          <ac:spMkLst>
            <pc:docMk/>
            <pc:sldMk cId="3925913094" sldId="2147377270"/>
            <ac:spMk id="43" creationId="{DD3BC651-ABCC-D34B-F172-DFE745B511D6}"/>
          </ac:spMkLst>
        </pc:spChg>
        <pc:spChg chg="mod">
          <ac:chgData name="Steven Deutsch" userId="0aabbb08-65fc-4d58-943c-1b30355c9053" providerId="ADAL" clId="{8137E92D-472E-4CE4-A3BD-D8B51D5A6381}" dt="2023-03-16T16:43:04.595" v="932"/>
          <ac:spMkLst>
            <pc:docMk/>
            <pc:sldMk cId="3925913094" sldId="2147377270"/>
            <ac:spMk id="44" creationId="{113B2189-4140-6431-CEDB-E8DB43D6A921}"/>
          </ac:spMkLst>
        </pc:spChg>
        <pc:spChg chg="mod">
          <ac:chgData name="Steven Deutsch" userId="0aabbb08-65fc-4d58-943c-1b30355c9053" providerId="ADAL" clId="{8137E92D-472E-4CE4-A3BD-D8B51D5A6381}" dt="2023-03-16T16:43:04.595" v="932"/>
          <ac:spMkLst>
            <pc:docMk/>
            <pc:sldMk cId="3925913094" sldId="2147377270"/>
            <ac:spMk id="45" creationId="{700D6D75-15F7-0CE4-D796-3FE3C60A19BE}"/>
          </ac:spMkLst>
        </pc:spChg>
        <pc:spChg chg="mod">
          <ac:chgData name="Steven Deutsch" userId="0aabbb08-65fc-4d58-943c-1b30355c9053" providerId="ADAL" clId="{8137E92D-472E-4CE4-A3BD-D8B51D5A6381}" dt="2023-03-16T16:43:04.595" v="932"/>
          <ac:spMkLst>
            <pc:docMk/>
            <pc:sldMk cId="3925913094" sldId="2147377270"/>
            <ac:spMk id="46" creationId="{F0782C60-75BE-9606-AA93-F977E8CD9760}"/>
          </ac:spMkLst>
        </pc:spChg>
        <pc:spChg chg="mod">
          <ac:chgData name="Steven Deutsch" userId="0aabbb08-65fc-4d58-943c-1b30355c9053" providerId="ADAL" clId="{8137E92D-472E-4CE4-A3BD-D8B51D5A6381}" dt="2023-03-16T16:43:04.595" v="932"/>
          <ac:spMkLst>
            <pc:docMk/>
            <pc:sldMk cId="3925913094" sldId="2147377270"/>
            <ac:spMk id="47" creationId="{AE3E2AE0-8C91-C4EF-63A6-F33BEF6062A4}"/>
          </ac:spMkLst>
        </pc:spChg>
        <pc:spChg chg="mod">
          <ac:chgData name="Steven Deutsch" userId="0aabbb08-65fc-4d58-943c-1b30355c9053" providerId="ADAL" clId="{8137E92D-472E-4CE4-A3BD-D8B51D5A6381}" dt="2023-03-16T16:43:04.595" v="932"/>
          <ac:spMkLst>
            <pc:docMk/>
            <pc:sldMk cId="3925913094" sldId="2147377270"/>
            <ac:spMk id="48" creationId="{2B3C4823-4521-B92B-8EB2-70C680C0AF45}"/>
          </ac:spMkLst>
        </pc:spChg>
        <pc:spChg chg="mod">
          <ac:chgData name="Steven Deutsch" userId="0aabbb08-65fc-4d58-943c-1b30355c9053" providerId="ADAL" clId="{8137E92D-472E-4CE4-A3BD-D8B51D5A6381}" dt="2023-03-16T16:43:04.595" v="932"/>
          <ac:spMkLst>
            <pc:docMk/>
            <pc:sldMk cId="3925913094" sldId="2147377270"/>
            <ac:spMk id="49" creationId="{2C7C1CF7-8FFD-5862-801F-9C8E201A4F56}"/>
          </ac:spMkLst>
        </pc:spChg>
        <pc:spChg chg="mod">
          <ac:chgData name="Steven Deutsch" userId="0aabbb08-65fc-4d58-943c-1b30355c9053" providerId="ADAL" clId="{8137E92D-472E-4CE4-A3BD-D8B51D5A6381}" dt="2023-03-16T16:43:04.595" v="932"/>
          <ac:spMkLst>
            <pc:docMk/>
            <pc:sldMk cId="3925913094" sldId="2147377270"/>
            <ac:spMk id="51" creationId="{21344D1F-0991-EFC1-2D9B-10C48771120B}"/>
          </ac:spMkLst>
        </pc:spChg>
        <pc:spChg chg="mod">
          <ac:chgData name="Steven Deutsch" userId="0aabbb08-65fc-4d58-943c-1b30355c9053" providerId="ADAL" clId="{8137E92D-472E-4CE4-A3BD-D8B51D5A6381}" dt="2023-03-16T16:43:04.595" v="932"/>
          <ac:spMkLst>
            <pc:docMk/>
            <pc:sldMk cId="3925913094" sldId="2147377270"/>
            <ac:spMk id="52" creationId="{AD745C8A-4BD3-3659-5FF5-D11D442EC525}"/>
          </ac:spMkLst>
        </pc:spChg>
        <pc:spChg chg="mod">
          <ac:chgData name="Steven Deutsch" userId="0aabbb08-65fc-4d58-943c-1b30355c9053" providerId="ADAL" clId="{8137E92D-472E-4CE4-A3BD-D8B51D5A6381}" dt="2023-03-16T16:43:04.595" v="932"/>
          <ac:spMkLst>
            <pc:docMk/>
            <pc:sldMk cId="3925913094" sldId="2147377270"/>
            <ac:spMk id="53" creationId="{FD551118-BC84-FFA0-912D-432CC8ECBAF2}"/>
          </ac:spMkLst>
        </pc:spChg>
        <pc:spChg chg="mod">
          <ac:chgData name="Steven Deutsch" userId="0aabbb08-65fc-4d58-943c-1b30355c9053" providerId="ADAL" clId="{8137E92D-472E-4CE4-A3BD-D8B51D5A6381}" dt="2023-03-16T16:43:04.595" v="932"/>
          <ac:spMkLst>
            <pc:docMk/>
            <pc:sldMk cId="3925913094" sldId="2147377270"/>
            <ac:spMk id="54" creationId="{B60A3545-6830-BBCD-75D9-A6BE76C1C728}"/>
          </ac:spMkLst>
        </pc:spChg>
        <pc:spChg chg="mod">
          <ac:chgData name="Steven Deutsch" userId="0aabbb08-65fc-4d58-943c-1b30355c9053" providerId="ADAL" clId="{8137E92D-472E-4CE4-A3BD-D8B51D5A6381}" dt="2023-03-16T16:43:04.595" v="932"/>
          <ac:spMkLst>
            <pc:docMk/>
            <pc:sldMk cId="3925913094" sldId="2147377270"/>
            <ac:spMk id="56" creationId="{3D13C3FE-FB97-FC71-911D-3D884AFC638B}"/>
          </ac:spMkLst>
        </pc:spChg>
        <pc:spChg chg="mod">
          <ac:chgData name="Steven Deutsch" userId="0aabbb08-65fc-4d58-943c-1b30355c9053" providerId="ADAL" clId="{8137E92D-472E-4CE4-A3BD-D8B51D5A6381}" dt="2023-03-16T16:43:04.595" v="932"/>
          <ac:spMkLst>
            <pc:docMk/>
            <pc:sldMk cId="3925913094" sldId="2147377270"/>
            <ac:spMk id="57" creationId="{37F8DC8C-50D6-B15F-A8E2-94159206889A}"/>
          </ac:spMkLst>
        </pc:spChg>
        <pc:spChg chg="mod">
          <ac:chgData name="Steven Deutsch" userId="0aabbb08-65fc-4d58-943c-1b30355c9053" providerId="ADAL" clId="{8137E92D-472E-4CE4-A3BD-D8B51D5A6381}" dt="2023-03-16T16:43:04.595" v="932"/>
          <ac:spMkLst>
            <pc:docMk/>
            <pc:sldMk cId="3925913094" sldId="2147377270"/>
            <ac:spMk id="58" creationId="{C4BF240B-A11B-2C5F-5DFE-21DA3617D086}"/>
          </ac:spMkLst>
        </pc:spChg>
        <pc:spChg chg="mod">
          <ac:chgData name="Steven Deutsch" userId="0aabbb08-65fc-4d58-943c-1b30355c9053" providerId="ADAL" clId="{8137E92D-472E-4CE4-A3BD-D8B51D5A6381}" dt="2023-03-16T16:43:04.595" v="932"/>
          <ac:spMkLst>
            <pc:docMk/>
            <pc:sldMk cId="3925913094" sldId="2147377270"/>
            <ac:spMk id="59" creationId="{EF00CC95-6728-C6BC-20CC-FBA8A5D4C43A}"/>
          </ac:spMkLst>
        </pc:spChg>
        <pc:spChg chg="mod">
          <ac:chgData name="Steven Deutsch" userId="0aabbb08-65fc-4d58-943c-1b30355c9053" providerId="ADAL" clId="{8137E92D-472E-4CE4-A3BD-D8B51D5A6381}" dt="2023-03-16T16:43:04.595" v="932"/>
          <ac:spMkLst>
            <pc:docMk/>
            <pc:sldMk cId="3925913094" sldId="2147377270"/>
            <ac:spMk id="60" creationId="{502CE142-6598-88FD-8283-319D9CEE0F4F}"/>
          </ac:spMkLst>
        </pc:spChg>
        <pc:spChg chg="mod">
          <ac:chgData name="Steven Deutsch" userId="0aabbb08-65fc-4d58-943c-1b30355c9053" providerId="ADAL" clId="{8137E92D-472E-4CE4-A3BD-D8B51D5A6381}" dt="2023-03-16T16:43:04.595" v="932"/>
          <ac:spMkLst>
            <pc:docMk/>
            <pc:sldMk cId="3925913094" sldId="2147377270"/>
            <ac:spMk id="61" creationId="{E4B8DF7A-CB99-4631-FBAD-C6E19044878E}"/>
          </ac:spMkLst>
        </pc:spChg>
        <pc:spChg chg="mod">
          <ac:chgData name="Steven Deutsch" userId="0aabbb08-65fc-4d58-943c-1b30355c9053" providerId="ADAL" clId="{8137E92D-472E-4CE4-A3BD-D8B51D5A6381}" dt="2023-03-16T16:43:04.595" v="932"/>
          <ac:spMkLst>
            <pc:docMk/>
            <pc:sldMk cId="3925913094" sldId="2147377270"/>
            <ac:spMk id="63" creationId="{05CF4FD2-6065-8A06-1C8B-2C56201EBF50}"/>
          </ac:spMkLst>
        </pc:spChg>
        <pc:spChg chg="mod">
          <ac:chgData name="Steven Deutsch" userId="0aabbb08-65fc-4d58-943c-1b30355c9053" providerId="ADAL" clId="{8137E92D-472E-4CE4-A3BD-D8B51D5A6381}" dt="2023-03-16T16:43:04.595" v="932"/>
          <ac:spMkLst>
            <pc:docMk/>
            <pc:sldMk cId="3925913094" sldId="2147377270"/>
            <ac:spMk id="64" creationId="{81305B8F-C859-E102-B50A-5903561E1273}"/>
          </ac:spMkLst>
        </pc:spChg>
        <pc:spChg chg="mod">
          <ac:chgData name="Steven Deutsch" userId="0aabbb08-65fc-4d58-943c-1b30355c9053" providerId="ADAL" clId="{8137E92D-472E-4CE4-A3BD-D8B51D5A6381}" dt="2023-03-16T16:43:04.595" v="932"/>
          <ac:spMkLst>
            <pc:docMk/>
            <pc:sldMk cId="3925913094" sldId="2147377270"/>
            <ac:spMk id="65" creationId="{007B37E4-9DE0-5AA8-56E7-2B567933E017}"/>
          </ac:spMkLst>
        </pc:spChg>
        <pc:spChg chg="mod">
          <ac:chgData name="Steven Deutsch" userId="0aabbb08-65fc-4d58-943c-1b30355c9053" providerId="ADAL" clId="{8137E92D-472E-4CE4-A3BD-D8B51D5A6381}" dt="2023-03-16T16:43:04.595" v="932"/>
          <ac:spMkLst>
            <pc:docMk/>
            <pc:sldMk cId="3925913094" sldId="2147377270"/>
            <ac:spMk id="66" creationId="{AA39E956-A7C8-8D61-7E17-94BA2E0E6EF2}"/>
          </ac:spMkLst>
        </pc:spChg>
        <pc:spChg chg="mod">
          <ac:chgData name="Steven Deutsch" userId="0aabbb08-65fc-4d58-943c-1b30355c9053" providerId="ADAL" clId="{8137E92D-472E-4CE4-A3BD-D8B51D5A6381}" dt="2023-03-16T16:43:04.595" v="932"/>
          <ac:spMkLst>
            <pc:docMk/>
            <pc:sldMk cId="3925913094" sldId="2147377270"/>
            <ac:spMk id="67" creationId="{BF89B595-726E-25AC-3010-7B7B68CDC400}"/>
          </ac:spMkLst>
        </pc:spChg>
        <pc:spChg chg="mod">
          <ac:chgData name="Steven Deutsch" userId="0aabbb08-65fc-4d58-943c-1b30355c9053" providerId="ADAL" clId="{8137E92D-472E-4CE4-A3BD-D8B51D5A6381}" dt="2023-03-16T16:43:04.595" v="932"/>
          <ac:spMkLst>
            <pc:docMk/>
            <pc:sldMk cId="3925913094" sldId="2147377270"/>
            <ac:spMk id="68" creationId="{63041692-8467-1C4E-E42F-2F62DC2A0BF8}"/>
          </ac:spMkLst>
        </pc:spChg>
        <pc:spChg chg="add mod">
          <ac:chgData name="Steven Deutsch" userId="0aabbb08-65fc-4d58-943c-1b30355c9053" providerId="ADAL" clId="{8137E92D-472E-4CE4-A3BD-D8B51D5A6381}" dt="2023-03-16T16:43:20.102" v="934" actId="207"/>
          <ac:spMkLst>
            <pc:docMk/>
            <pc:sldMk cId="3925913094" sldId="2147377270"/>
            <ac:spMk id="69" creationId="{40689F73-2C04-FFB8-4848-6EB4B8D92E97}"/>
          </ac:spMkLst>
        </pc:spChg>
        <pc:spChg chg="add mod">
          <ac:chgData name="Steven Deutsch" userId="0aabbb08-65fc-4d58-943c-1b30355c9053" providerId="ADAL" clId="{8137E92D-472E-4CE4-A3BD-D8B51D5A6381}" dt="2023-03-16T16:43:09.878" v="933" actId="207"/>
          <ac:spMkLst>
            <pc:docMk/>
            <pc:sldMk cId="3925913094" sldId="2147377270"/>
            <ac:spMk id="70" creationId="{B398E267-96BA-941D-1EB4-6AD313D57E6F}"/>
          </ac:spMkLst>
        </pc:spChg>
        <pc:spChg chg="add mod">
          <ac:chgData name="Steven Deutsch" userId="0aabbb08-65fc-4d58-943c-1b30355c9053" providerId="ADAL" clId="{8137E92D-472E-4CE4-A3BD-D8B51D5A6381}" dt="2023-03-16T16:43:20.102" v="934" actId="207"/>
          <ac:spMkLst>
            <pc:docMk/>
            <pc:sldMk cId="3925913094" sldId="2147377270"/>
            <ac:spMk id="71" creationId="{A19B4A6F-CA12-C6DC-47A6-8F0CC819C844}"/>
          </ac:spMkLst>
        </pc:spChg>
        <pc:spChg chg="add mod">
          <ac:chgData name="Steven Deutsch" userId="0aabbb08-65fc-4d58-943c-1b30355c9053" providerId="ADAL" clId="{8137E92D-472E-4CE4-A3BD-D8B51D5A6381}" dt="2023-03-16T16:43:09.878" v="933" actId="207"/>
          <ac:spMkLst>
            <pc:docMk/>
            <pc:sldMk cId="3925913094" sldId="2147377270"/>
            <ac:spMk id="72" creationId="{6E05E998-DF74-4A9D-4A3D-ED2F907F6D1B}"/>
          </ac:spMkLst>
        </pc:spChg>
        <pc:spChg chg="add mod">
          <ac:chgData name="Steven Deutsch" userId="0aabbb08-65fc-4d58-943c-1b30355c9053" providerId="ADAL" clId="{8137E92D-472E-4CE4-A3BD-D8B51D5A6381}" dt="2023-03-16T16:43:20.102" v="934" actId="207"/>
          <ac:spMkLst>
            <pc:docMk/>
            <pc:sldMk cId="3925913094" sldId="2147377270"/>
            <ac:spMk id="73" creationId="{D00CF624-CA73-181B-6F87-5BAD24C22277}"/>
          </ac:spMkLst>
        </pc:spChg>
        <pc:spChg chg="add mod">
          <ac:chgData name="Steven Deutsch" userId="0aabbb08-65fc-4d58-943c-1b30355c9053" providerId="ADAL" clId="{8137E92D-472E-4CE4-A3BD-D8B51D5A6381}" dt="2023-03-16T16:43:09.878" v="933" actId="207"/>
          <ac:spMkLst>
            <pc:docMk/>
            <pc:sldMk cId="3925913094" sldId="2147377270"/>
            <ac:spMk id="74" creationId="{E9FA7E2A-A73D-AE3B-8BF2-28C4FC04156E}"/>
          </ac:spMkLst>
        </pc:spChg>
        <pc:spChg chg="add mod">
          <ac:chgData name="Steven Deutsch" userId="0aabbb08-65fc-4d58-943c-1b30355c9053" providerId="ADAL" clId="{8137E92D-472E-4CE4-A3BD-D8B51D5A6381}" dt="2023-03-16T16:43:20.102" v="934" actId="207"/>
          <ac:spMkLst>
            <pc:docMk/>
            <pc:sldMk cId="3925913094" sldId="2147377270"/>
            <ac:spMk id="75" creationId="{AD34DF9F-BA67-7221-C570-E7DF12336AA5}"/>
          </ac:spMkLst>
        </pc:spChg>
        <pc:grpChg chg="add mod">
          <ac:chgData name="Steven Deutsch" userId="0aabbb08-65fc-4d58-943c-1b30355c9053" providerId="ADAL" clId="{8137E92D-472E-4CE4-A3BD-D8B51D5A6381}" dt="2023-03-16T16:43:04.595" v="932"/>
          <ac:grpSpMkLst>
            <pc:docMk/>
            <pc:sldMk cId="3925913094" sldId="2147377270"/>
            <ac:grpSpMk id="6" creationId="{2388DB8F-5471-C960-9014-7140078DDA92}"/>
          </ac:grpSpMkLst>
        </pc:grpChg>
        <pc:grpChg chg="add mod">
          <ac:chgData name="Steven Deutsch" userId="0aabbb08-65fc-4d58-943c-1b30355c9053" providerId="ADAL" clId="{8137E92D-472E-4CE4-A3BD-D8B51D5A6381}" dt="2023-03-16T16:43:04.595" v="932"/>
          <ac:grpSpMkLst>
            <pc:docMk/>
            <pc:sldMk cId="3925913094" sldId="2147377270"/>
            <ac:grpSpMk id="12" creationId="{E9312AE3-9D39-0E3E-1BC2-479339826A99}"/>
          </ac:grpSpMkLst>
        </pc:grpChg>
        <pc:grpChg chg="add mod">
          <ac:chgData name="Steven Deutsch" userId="0aabbb08-65fc-4d58-943c-1b30355c9053" providerId="ADAL" clId="{8137E92D-472E-4CE4-A3BD-D8B51D5A6381}" dt="2023-03-16T16:43:04.595" v="932"/>
          <ac:grpSpMkLst>
            <pc:docMk/>
            <pc:sldMk cId="3925913094" sldId="2147377270"/>
            <ac:grpSpMk id="16" creationId="{9CFA795C-D683-9D52-E47D-0711F91D12DC}"/>
          </ac:grpSpMkLst>
        </pc:grpChg>
        <pc:grpChg chg="add mod">
          <ac:chgData name="Steven Deutsch" userId="0aabbb08-65fc-4d58-943c-1b30355c9053" providerId="ADAL" clId="{8137E92D-472E-4CE4-A3BD-D8B51D5A6381}" dt="2023-03-16T16:43:04.595" v="932"/>
          <ac:grpSpMkLst>
            <pc:docMk/>
            <pc:sldMk cId="3925913094" sldId="2147377270"/>
            <ac:grpSpMk id="20" creationId="{0CD9B188-9261-6832-F328-39969D6A6AE2}"/>
          </ac:grpSpMkLst>
        </pc:grpChg>
        <pc:grpChg chg="add mod">
          <ac:chgData name="Steven Deutsch" userId="0aabbb08-65fc-4d58-943c-1b30355c9053" providerId="ADAL" clId="{8137E92D-472E-4CE4-A3BD-D8B51D5A6381}" dt="2023-03-16T16:43:04.595" v="932"/>
          <ac:grpSpMkLst>
            <pc:docMk/>
            <pc:sldMk cId="3925913094" sldId="2147377270"/>
            <ac:grpSpMk id="24" creationId="{A259DD3A-4B04-FECE-2798-FD949F691203}"/>
          </ac:grpSpMkLst>
        </pc:grpChg>
        <pc:grpChg chg="add mod">
          <ac:chgData name="Steven Deutsch" userId="0aabbb08-65fc-4d58-943c-1b30355c9053" providerId="ADAL" clId="{8137E92D-472E-4CE4-A3BD-D8B51D5A6381}" dt="2023-03-16T16:43:04.595" v="932"/>
          <ac:grpSpMkLst>
            <pc:docMk/>
            <pc:sldMk cId="3925913094" sldId="2147377270"/>
            <ac:grpSpMk id="39" creationId="{028E2157-C37F-E8D2-92DB-D7DB64C6D67E}"/>
          </ac:grpSpMkLst>
        </pc:grpChg>
        <pc:grpChg chg="add mod">
          <ac:chgData name="Steven Deutsch" userId="0aabbb08-65fc-4d58-943c-1b30355c9053" providerId="ADAL" clId="{8137E92D-472E-4CE4-A3BD-D8B51D5A6381}" dt="2023-03-16T16:43:04.595" v="932"/>
          <ac:grpSpMkLst>
            <pc:docMk/>
            <pc:sldMk cId="3925913094" sldId="2147377270"/>
            <ac:grpSpMk id="50" creationId="{FB8F632D-56D2-0401-2CA9-7FEE569D7C0E}"/>
          </ac:grpSpMkLst>
        </pc:grpChg>
        <pc:grpChg chg="add mod">
          <ac:chgData name="Steven Deutsch" userId="0aabbb08-65fc-4d58-943c-1b30355c9053" providerId="ADAL" clId="{8137E92D-472E-4CE4-A3BD-D8B51D5A6381}" dt="2023-03-16T16:43:04.595" v="932"/>
          <ac:grpSpMkLst>
            <pc:docMk/>
            <pc:sldMk cId="3925913094" sldId="2147377270"/>
            <ac:grpSpMk id="55" creationId="{3E767748-6B41-8910-DFDA-F3D3DCEBA176}"/>
          </ac:grpSpMkLst>
        </pc:grpChg>
        <pc:grpChg chg="add mod">
          <ac:chgData name="Steven Deutsch" userId="0aabbb08-65fc-4d58-943c-1b30355c9053" providerId="ADAL" clId="{8137E92D-472E-4CE4-A3BD-D8B51D5A6381}" dt="2023-03-16T16:43:04.595" v="932"/>
          <ac:grpSpMkLst>
            <pc:docMk/>
            <pc:sldMk cId="3925913094" sldId="2147377270"/>
            <ac:grpSpMk id="62" creationId="{63C47F4B-1EA6-26D9-ED51-E8DFABE8B3FE}"/>
          </ac:grpSpMkLst>
        </pc:grpChg>
      </pc:sldChg>
      <pc:sldChg chg="addSp modSp add mod modAnim">
        <pc:chgData name="Steven Deutsch" userId="0aabbb08-65fc-4d58-943c-1b30355c9053" providerId="ADAL" clId="{8137E92D-472E-4CE4-A3BD-D8B51D5A6381}" dt="2023-03-16T16:44:21.645" v="942" actId="207"/>
        <pc:sldMkLst>
          <pc:docMk/>
          <pc:sldMk cId="2805537874" sldId="2147377271"/>
        </pc:sldMkLst>
        <pc:spChg chg="add mod">
          <ac:chgData name="Steven Deutsch" userId="0aabbb08-65fc-4d58-943c-1b30355c9053" providerId="ADAL" clId="{8137E92D-472E-4CE4-A3BD-D8B51D5A6381}" dt="2023-03-16T16:43:26.618" v="935"/>
          <ac:spMkLst>
            <pc:docMk/>
            <pc:sldMk cId="2805537874" sldId="2147377271"/>
            <ac:spMk id="5" creationId="{D2FD3971-0C70-75E7-7A34-227D811338CB}"/>
          </ac:spMkLst>
        </pc:spChg>
        <pc:spChg chg="mod">
          <ac:chgData name="Steven Deutsch" userId="0aabbb08-65fc-4d58-943c-1b30355c9053" providerId="ADAL" clId="{8137E92D-472E-4CE4-A3BD-D8B51D5A6381}" dt="2023-03-16T16:43:26.618" v="935"/>
          <ac:spMkLst>
            <pc:docMk/>
            <pc:sldMk cId="2805537874" sldId="2147377271"/>
            <ac:spMk id="8" creationId="{DF2A09F8-4942-F81E-38A6-A43B6071B66E}"/>
          </ac:spMkLst>
        </pc:spChg>
        <pc:spChg chg="mod">
          <ac:chgData name="Steven Deutsch" userId="0aabbb08-65fc-4d58-943c-1b30355c9053" providerId="ADAL" clId="{8137E92D-472E-4CE4-A3BD-D8B51D5A6381}" dt="2023-03-16T16:43:26.618" v="935"/>
          <ac:spMkLst>
            <pc:docMk/>
            <pc:sldMk cId="2805537874" sldId="2147377271"/>
            <ac:spMk id="9" creationId="{25911804-2DC5-B7BE-CC73-FA9D68A59A70}"/>
          </ac:spMkLst>
        </pc:spChg>
        <pc:spChg chg="mod">
          <ac:chgData name="Steven Deutsch" userId="0aabbb08-65fc-4d58-943c-1b30355c9053" providerId="ADAL" clId="{8137E92D-472E-4CE4-A3BD-D8B51D5A6381}" dt="2023-03-16T16:43:26.618" v="935"/>
          <ac:spMkLst>
            <pc:docMk/>
            <pc:sldMk cId="2805537874" sldId="2147377271"/>
            <ac:spMk id="10" creationId="{7BFC332B-5710-B660-C3D6-129990DDB7A4}"/>
          </ac:spMkLst>
        </pc:spChg>
        <pc:spChg chg="mod">
          <ac:chgData name="Steven Deutsch" userId="0aabbb08-65fc-4d58-943c-1b30355c9053" providerId="ADAL" clId="{8137E92D-472E-4CE4-A3BD-D8B51D5A6381}" dt="2023-03-16T16:43:26.618" v="935"/>
          <ac:spMkLst>
            <pc:docMk/>
            <pc:sldMk cId="2805537874" sldId="2147377271"/>
            <ac:spMk id="11" creationId="{C9E137EB-0581-DC08-F085-57ECF8C4E99F}"/>
          </ac:spMkLst>
        </pc:spChg>
        <pc:spChg chg="mod">
          <ac:chgData name="Steven Deutsch" userId="0aabbb08-65fc-4d58-943c-1b30355c9053" providerId="ADAL" clId="{8137E92D-472E-4CE4-A3BD-D8B51D5A6381}" dt="2023-03-16T16:43:26.618" v="935"/>
          <ac:spMkLst>
            <pc:docMk/>
            <pc:sldMk cId="2805537874" sldId="2147377271"/>
            <ac:spMk id="12" creationId="{CDBA045D-7A46-787C-CD06-D0398D94636D}"/>
          </ac:spMkLst>
        </pc:spChg>
        <pc:spChg chg="mod">
          <ac:chgData name="Steven Deutsch" userId="0aabbb08-65fc-4d58-943c-1b30355c9053" providerId="ADAL" clId="{8137E92D-472E-4CE4-A3BD-D8B51D5A6381}" dt="2023-03-16T16:43:26.618" v="935"/>
          <ac:spMkLst>
            <pc:docMk/>
            <pc:sldMk cId="2805537874" sldId="2147377271"/>
            <ac:spMk id="14" creationId="{26C3DFC6-7946-3324-376E-C6CB37E36E9F}"/>
          </ac:spMkLst>
        </pc:spChg>
        <pc:spChg chg="mod">
          <ac:chgData name="Steven Deutsch" userId="0aabbb08-65fc-4d58-943c-1b30355c9053" providerId="ADAL" clId="{8137E92D-472E-4CE4-A3BD-D8B51D5A6381}" dt="2023-03-16T16:43:26.618" v="935"/>
          <ac:spMkLst>
            <pc:docMk/>
            <pc:sldMk cId="2805537874" sldId="2147377271"/>
            <ac:spMk id="15" creationId="{4E902031-A5E6-134E-6E39-BA819D2F09E7}"/>
          </ac:spMkLst>
        </pc:spChg>
        <pc:spChg chg="mod">
          <ac:chgData name="Steven Deutsch" userId="0aabbb08-65fc-4d58-943c-1b30355c9053" providerId="ADAL" clId="{8137E92D-472E-4CE4-A3BD-D8B51D5A6381}" dt="2023-03-16T16:43:26.618" v="935"/>
          <ac:spMkLst>
            <pc:docMk/>
            <pc:sldMk cId="2805537874" sldId="2147377271"/>
            <ac:spMk id="16" creationId="{6E3A97F2-6E95-BAA1-C8EC-A2C61D9E8361}"/>
          </ac:spMkLst>
        </pc:spChg>
        <pc:spChg chg="mod">
          <ac:chgData name="Steven Deutsch" userId="0aabbb08-65fc-4d58-943c-1b30355c9053" providerId="ADAL" clId="{8137E92D-472E-4CE4-A3BD-D8B51D5A6381}" dt="2023-03-16T16:43:26.618" v="935"/>
          <ac:spMkLst>
            <pc:docMk/>
            <pc:sldMk cId="2805537874" sldId="2147377271"/>
            <ac:spMk id="18" creationId="{821B7A3D-1861-1438-8BA8-946FAA97A325}"/>
          </ac:spMkLst>
        </pc:spChg>
        <pc:spChg chg="mod">
          <ac:chgData name="Steven Deutsch" userId="0aabbb08-65fc-4d58-943c-1b30355c9053" providerId="ADAL" clId="{8137E92D-472E-4CE4-A3BD-D8B51D5A6381}" dt="2023-03-16T16:43:26.618" v="935"/>
          <ac:spMkLst>
            <pc:docMk/>
            <pc:sldMk cId="2805537874" sldId="2147377271"/>
            <ac:spMk id="19" creationId="{2685E13F-FF2F-5FE6-5D8E-39D37AAC6600}"/>
          </ac:spMkLst>
        </pc:spChg>
        <pc:spChg chg="mod">
          <ac:chgData name="Steven Deutsch" userId="0aabbb08-65fc-4d58-943c-1b30355c9053" providerId="ADAL" clId="{8137E92D-472E-4CE4-A3BD-D8B51D5A6381}" dt="2023-03-16T16:43:26.618" v="935"/>
          <ac:spMkLst>
            <pc:docMk/>
            <pc:sldMk cId="2805537874" sldId="2147377271"/>
            <ac:spMk id="20" creationId="{EB2D4912-D451-4684-36DA-BC018EDFA68E}"/>
          </ac:spMkLst>
        </pc:spChg>
        <pc:spChg chg="add mod">
          <ac:chgData name="Steven Deutsch" userId="0aabbb08-65fc-4d58-943c-1b30355c9053" providerId="ADAL" clId="{8137E92D-472E-4CE4-A3BD-D8B51D5A6381}" dt="2023-03-16T16:43:26.618" v="935"/>
          <ac:spMkLst>
            <pc:docMk/>
            <pc:sldMk cId="2805537874" sldId="2147377271"/>
            <ac:spMk id="21" creationId="{15AF3295-5885-CD4E-DAA7-4A01AADE7A20}"/>
          </ac:spMkLst>
        </pc:spChg>
        <pc:spChg chg="add mod">
          <ac:chgData name="Steven Deutsch" userId="0aabbb08-65fc-4d58-943c-1b30355c9053" providerId="ADAL" clId="{8137E92D-472E-4CE4-A3BD-D8B51D5A6381}" dt="2023-03-16T16:43:26.618" v="935"/>
          <ac:spMkLst>
            <pc:docMk/>
            <pc:sldMk cId="2805537874" sldId="2147377271"/>
            <ac:spMk id="22" creationId="{F02DFE9B-1828-609E-33DD-AD30DA2ED3B7}"/>
          </ac:spMkLst>
        </pc:spChg>
        <pc:spChg chg="add mod">
          <ac:chgData name="Steven Deutsch" userId="0aabbb08-65fc-4d58-943c-1b30355c9053" providerId="ADAL" clId="{8137E92D-472E-4CE4-A3BD-D8B51D5A6381}" dt="2023-03-16T16:43:26.618" v="935"/>
          <ac:spMkLst>
            <pc:docMk/>
            <pc:sldMk cId="2805537874" sldId="2147377271"/>
            <ac:spMk id="23" creationId="{1F741F67-F34F-398E-2106-6341396FFD62}"/>
          </ac:spMkLst>
        </pc:spChg>
        <pc:spChg chg="add mod">
          <ac:chgData name="Steven Deutsch" userId="0aabbb08-65fc-4d58-943c-1b30355c9053" providerId="ADAL" clId="{8137E92D-472E-4CE4-A3BD-D8B51D5A6381}" dt="2023-03-16T16:43:26.618" v="935"/>
          <ac:spMkLst>
            <pc:docMk/>
            <pc:sldMk cId="2805537874" sldId="2147377271"/>
            <ac:spMk id="24" creationId="{D22F958E-E340-0AB3-1C53-BBF474BE96D0}"/>
          </ac:spMkLst>
        </pc:spChg>
        <pc:spChg chg="mod">
          <ac:chgData name="Steven Deutsch" userId="0aabbb08-65fc-4d58-943c-1b30355c9053" providerId="ADAL" clId="{8137E92D-472E-4CE4-A3BD-D8B51D5A6381}" dt="2023-03-16T16:43:26.618" v="935"/>
          <ac:spMkLst>
            <pc:docMk/>
            <pc:sldMk cId="2805537874" sldId="2147377271"/>
            <ac:spMk id="26" creationId="{F141222B-BE94-CD05-5596-3B3010971F23}"/>
          </ac:spMkLst>
        </pc:spChg>
        <pc:spChg chg="mod">
          <ac:chgData name="Steven Deutsch" userId="0aabbb08-65fc-4d58-943c-1b30355c9053" providerId="ADAL" clId="{8137E92D-472E-4CE4-A3BD-D8B51D5A6381}" dt="2023-03-16T16:43:26.618" v="935"/>
          <ac:spMkLst>
            <pc:docMk/>
            <pc:sldMk cId="2805537874" sldId="2147377271"/>
            <ac:spMk id="27" creationId="{4B591F66-9BE7-6F9A-2BF4-1680544AECC8}"/>
          </ac:spMkLst>
        </pc:spChg>
        <pc:spChg chg="mod">
          <ac:chgData name="Steven Deutsch" userId="0aabbb08-65fc-4d58-943c-1b30355c9053" providerId="ADAL" clId="{8137E92D-472E-4CE4-A3BD-D8B51D5A6381}" dt="2023-03-16T16:43:26.618" v="935"/>
          <ac:spMkLst>
            <pc:docMk/>
            <pc:sldMk cId="2805537874" sldId="2147377271"/>
            <ac:spMk id="28" creationId="{52DDF62F-0644-0C65-D5AB-CF787305E5BA}"/>
          </ac:spMkLst>
        </pc:spChg>
        <pc:spChg chg="mod">
          <ac:chgData name="Steven Deutsch" userId="0aabbb08-65fc-4d58-943c-1b30355c9053" providerId="ADAL" clId="{8137E92D-472E-4CE4-A3BD-D8B51D5A6381}" dt="2023-03-16T16:43:26.618" v="935"/>
          <ac:spMkLst>
            <pc:docMk/>
            <pc:sldMk cId="2805537874" sldId="2147377271"/>
            <ac:spMk id="29" creationId="{27DAF6E5-6F36-513F-5160-828B9FA84940}"/>
          </ac:spMkLst>
        </pc:spChg>
        <pc:spChg chg="mod">
          <ac:chgData name="Steven Deutsch" userId="0aabbb08-65fc-4d58-943c-1b30355c9053" providerId="ADAL" clId="{8137E92D-472E-4CE4-A3BD-D8B51D5A6381}" dt="2023-03-16T16:43:26.618" v="935"/>
          <ac:spMkLst>
            <pc:docMk/>
            <pc:sldMk cId="2805537874" sldId="2147377271"/>
            <ac:spMk id="30" creationId="{04B56A79-94D2-3381-FB98-265D35CFFC9E}"/>
          </ac:spMkLst>
        </pc:spChg>
        <pc:spChg chg="mod">
          <ac:chgData name="Steven Deutsch" userId="0aabbb08-65fc-4d58-943c-1b30355c9053" providerId="ADAL" clId="{8137E92D-472E-4CE4-A3BD-D8B51D5A6381}" dt="2023-03-16T16:43:26.618" v="935"/>
          <ac:spMkLst>
            <pc:docMk/>
            <pc:sldMk cId="2805537874" sldId="2147377271"/>
            <ac:spMk id="31" creationId="{12D2649F-18F4-EA3D-B82B-5AD23224F8FE}"/>
          </ac:spMkLst>
        </pc:spChg>
        <pc:spChg chg="add mod">
          <ac:chgData name="Steven Deutsch" userId="0aabbb08-65fc-4d58-943c-1b30355c9053" providerId="ADAL" clId="{8137E92D-472E-4CE4-A3BD-D8B51D5A6381}" dt="2023-03-16T16:43:26.618" v="935"/>
          <ac:spMkLst>
            <pc:docMk/>
            <pc:sldMk cId="2805537874" sldId="2147377271"/>
            <ac:spMk id="32" creationId="{3EFB58CD-D9F1-7D32-1529-447971E64060}"/>
          </ac:spMkLst>
        </pc:spChg>
        <pc:spChg chg="add mod">
          <ac:chgData name="Steven Deutsch" userId="0aabbb08-65fc-4d58-943c-1b30355c9053" providerId="ADAL" clId="{8137E92D-472E-4CE4-A3BD-D8B51D5A6381}" dt="2023-03-16T16:43:26.618" v="935"/>
          <ac:spMkLst>
            <pc:docMk/>
            <pc:sldMk cId="2805537874" sldId="2147377271"/>
            <ac:spMk id="33" creationId="{78D6EBA7-E577-DB9A-BB54-855E08BBEC97}"/>
          </ac:spMkLst>
        </pc:spChg>
        <pc:spChg chg="add mod">
          <ac:chgData name="Steven Deutsch" userId="0aabbb08-65fc-4d58-943c-1b30355c9053" providerId="ADAL" clId="{8137E92D-472E-4CE4-A3BD-D8B51D5A6381}" dt="2023-03-16T16:43:32.500" v="936" actId="207"/>
          <ac:spMkLst>
            <pc:docMk/>
            <pc:sldMk cId="2805537874" sldId="2147377271"/>
            <ac:spMk id="34" creationId="{A0FCC92D-4DD8-AC0C-2BE6-A256C0468863}"/>
          </ac:spMkLst>
        </pc:spChg>
        <pc:spChg chg="mod">
          <ac:chgData name="Steven Deutsch" userId="0aabbb08-65fc-4d58-943c-1b30355c9053" providerId="ADAL" clId="{8137E92D-472E-4CE4-A3BD-D8B51D5A6381}" dt="2023-03-16T16:43:26.618" v="935"/>
          <ac:spMkLst>
            <pc:docMk/>
            <pc:sldMk cId="2805537874" sldId="2147377271"/>
            <ac:spMk id="36" creationId="{424CCD32-49F9-7BFD-5484-B0BD7F636466}"/>
          </ac:spMkLst>
        </pc:spChg>
        <pc:spChg chg="mod">
          <ac:chgData name="Steven Deutsch" userId="0aabbb08-65fc-4d58-943c-1b30355c9053" providerId="ADAL" clId="{8137E92D-472E-4CE4-A3BD-D8B51D5A6381}" dt="2023-03-16T16:43:26.618" v="935"/>
          <ac:spMkLst>
            <pc:docMk/>
            <pc:sldMk cId="2805537874" sldId="2147377271"/>
            <ac:spMk id="37" creationId="{940EE305-911E-EDFA-836A-393EEEF7EA94}"/>
          </ac:spMkLst>
        </pc:spChg>
        <pc:spChg chg="mod">
          <ac:chgData name="Steven Deutsch" userId="0aabbb08-65fc-4d58-943c-1b30355c9053" providerId="ADAL" clId="{8137E92D-472E-4CE4-A3BD-D8B51D5A6381}" dt="2023-03-16T16:43:26.618" v="935"/>
          <ac:spMkLst>
            <pc:docMk/>
            <pc:sldMk cId="2805537874" sldId="2147377271"/>
            <ac:spMk id="38" creationId="{034FABA7-EDCE-A39D-5874-CF39C393D510}"/>
          </ac:spMkLst>
        </pc:spChg>
        <pc:spChg chg="mod">
          <ac:chgData name="Steven Deutsch" userId="0aabbb08-65fc-4d58-943c-1b30355c9053" providerId="ADAL" clId="{8137E92D-472E-4CE4-A3BD-D8B51D5A6381}" dt="2023-03-16T16:43:26.618" v="935"/>
          <ac:spMkLst>
            <pc:docMk/>
            <pc:sldMk cId="2805537874" sldId="2147377271"/>
            <ac:spMk id="39" creationId="{D8695F89-443A-49AC-4664-FCCD71C253CA}"/>
          </ac:spMkLst>
        </pc:spChg>
        <pc:spChg chg="add mod">
          <ac:chgData name="Steven Deutsch" userId="0aabbb08-65fc-4d58-943c-1b30355c9053" providerId="ADAL" clId="{8137E92D-472E-4CE4-A3BD-D8B51D5A6381}" dt="2023-03-16T16:43:32.500" v="936" actId="207"/>
          <ac:spMkLst>
            <pc:docMk/>
            <pc:sldMk cId="2805537874" sldId="2147377271"/>
            <ac:spMk id="40" creationId="{37CD5C8E-CC66-EC77-CBEC-020D1B6239A3}"/>
          </ac:spMkLst>
        </pc:spChg>
        <pc:spChg chg="add mod">
          <ac:chgData name="Steven Deutsch" userId="0aabbb08-65fc-4d58-943c-1b30355c9053" providerId="ADAL" clId="{8137E92D-472E-4CE4-A3BD-D8B51D5A6381}" dt="2023-03-16T16:43:32.500" v="936" actId="207"/>
          <ac:spMkLst>
            <pc:docMk/>
            <pc:sldMk cId="2805537874" sldId="2147377271"/>
            <ac:spMk id="41" creationId="{A9AB525C-5FDF-9179-617B-3CB12CA02728}"/>
          </ac:spMkLst>
        </pc:spChg>
        <pc:spChg chg="add mod">
          <ac:chgData name="Steven Deutsch" userId="0aabbb08-65fc-4d58-943c-1b30355c9053" providerId="ADAL" clId="{8137E92D-472E-4CE4-A3BD-D8B51D5A6381}" dt="2023-03-16T16:43:32.500" v="936" actId="207"/>
          <ac:spMkLst>
            <pc:docMk/>
            <pc:sldMk cId="2805537874" sldId="2147377271"/>
            <ac:spMk id="42" creationId="{248D1334-4C7D-9BA9-9FF8-8ACC868ABECE}"/>
          </ac:spMkLst>
        </pc:spChg>
        <pc:spChg chg="add mod">
          <ac:chgData name="Steven Deutsch" userId="0aabbb08-65fc-4d58-943c-1b30355c9053" providerId="ADAL" clId="{8137E92D-472E-4CE4-A3BD-D8B51D5A6381}" dt="2023-03-16T16:44:14.209" v="941" actId="207"/>
          <ac:spMkLst>
            <pc:docMk/>
            <pc:sldMk cId="2805537874" sldId="2147377271"/>
            <ac:spMk id="43" creationId="{E2BBB5D3-F094-0F8D-C305-026E265669CD}"/>
          </ac:spMkLst>
        </pc:spChg>
        <pc:spChg chg="add mod">
          <ac:chgData name="Steven Deutsch" userId="0aabbb08-65fc-4d58-943c-1b30355c9053" providerId="ADAL" clId="{8137E92D-472E-4CE4-A3BD-D8B51D5A6381}" dt="2023-03-16T16:44:21.645" v="942" actId="207"/>
          <ac:spMkLst>
            <pc:docMk/>
            <pc:sldMk cId="2805537874" sldId="2147377271"/>
            <ac:spMk id="44" creationId="{5C7CDAA7-94B2-BA92-1665-BD0EDE56FA38}"/>
          </ac:spMkLst>
        </pc:spChg>
        <pc:spChg chg="mod">
          <ac:chgData name="Steven Deutsch" userId="0aabbb08-65fc-4d58-943c-1b30355c9053" providerId="ADAL" clId="{8137E92D-472E-4CE4-A3BD-D8B51D5A6381}" dt="2023-03-16T16:43:26.618" v="935"/>
          <ac:spMkLst>
            <pc:docMk/>
            <pc:sldMk cId="2805537874" sldId="2147377271"/>
            <ac:spMk id="46" creationId="{E877F397-52F3-754C-8BBD-BBCFA1C8D1D4}"/>
          </ac:spMkLst>
        </pc:spChg>
        <pc:spChg chg="mod">
          <ac:chgData name="Steven Deutsch" userId="0aabbb08-65fc-4d58-943c-1b30355c9053" providerId="ADAL" clId="{8137E92D-472E-4CE4-A3BD-D8B51D5A6381}" dt="2023-03-16T16:43:26.618" v="935"/>
          <ac:spMkLst>
            <pc:docMk/>
            <pc:sldMk cId="2805537874" sldId="2147377271"/>
            <ac:spMk id="47" creationId="{13FCBD4E-C3EF-96C5-D432-B2043E847085}"/>
          </ac:spMkLst>
        </pc:spChg>
        <pc:spChg chg="mod">
          <ac:chgData name="Steven Deutsch" userId="0aabbb08-65fc-4d58-943c-1b30355c9053" providerId="ADAL" clId="{8137E92D-472E-4CE4-A3BD-D8B51D5A6381}" dt="2023-03-16T16:43:26.618" v="935"/>
          <ac:spMkLst>
            <pc:docMk/>
            <pc:sldMk cId="2805537874" sldId="2147377271"/>
            <ac:spMk id="48" creationId="{D1A4CC8D-36BA-ECFA-0E32-AEB726EB3703}"/>
          </ac:spMkLst>
        </pc:spChg>
        <pc:spChg chg="mod">
          <ac:chgData name="Steven Deutsch" userId="0aabbb08-65fc-4d58-943c-1b30355c9053" providerId="ADAL" clId="{8137E92D-472E-4CE4-A3BD-D8B51D5A6381}" dt="2023-03-16T16:43:26.618" v="935"/>
          <ac:spMkLst>
            <pc:docMk/>
            <pc:sldMk cId="2805537874" sldId="2147377271"/>
            <ac:spMk id="49" creationId="{5168AB0F-A1AC-2B5D-6A3B-E5C91239F050}"/>
          </ac:spMkLst>
        </pc:spChg>
        <pc:spChg chg="mod">
          <ac:chgData name="Steven Deutsch" userId="0aabbb08-65fc-4d58-943c-1b30355c9053" providerId="ADAL" clId="{8137E92D-472E-4CE4-A3BD-D8B51D5A6381}" dt="2023-03-16T16:43:26.618" v="935"/>
          <ac:spMkLst>
            <pc:docMk/>
            <pc:sldMk cId="2805537874" sldId="2147377271"/>
            <ac:spMk id="50" creationId="{7E72F17C-24B0-D1D2-F8FF-BC662B99C3D3}"/>
          </ac:spMkLst>
        </pc:spChg>
        <pc:spChg chg="mod">
          <ac:chgData name="Steven Deutsch" userId="0aabbb08-65fc-4d58-943c-1b30355c9053" providerId="ADAL" clId="{8137E92D-472E-4CE4-A3BD-D8B51D5A6381}" dt="2023-03-16T16:43:26.618" v="935"/>
          <ac:spMkLst>
            <pc:docMk/>
            <pc:sldMk cId="2805537874" sldId="2147377271"/>
            <ac:spMk id="51" creationId="{D34517FB-74ED-B0F9-5200-469F367A891B}"/>
          </ac:spMkLst>
        </pc:spChg>
        <pc:spChg chg="add mod">
          <ac:chgData name="Steven Deutsch" userId="0aabbb08-65fc-4d58-943c-1b30355c9053" providerId="ADAL" clId="{8137E92D-472E-4CE4-A3BD-D8B51D5A6381}" dt="2023-03-16T16:43:32.500" v="936" actId="207"/>
          <ac:spMkLst>
            <pc:docMk/>
            <pc:sldMk cId="2805537874" sldId="2147377271"/>
            <ac:spMk id="52" creationId="{4E75A661-9482-7277-D02E-89ABF60ED154}"/>
          </ac:spMkLst>
        </pc:spChg>
        <pc:spChg chg="add mod">
          <ac:chgData name="Steven Deutsch" userId="0aabbb08-65fc-4d58-943c-1b30355c9053" providerId="ADAL" clId="{8137E92D-472E-4CE4-A3BD-D8B51D5A6381}" dt="2023-03-16T16:43:32.500" v="936" actId="207"/>
          <ac:spMkLst>
            <pc:docMk/>
            <pc:sldMk cId="2805537874" sldId="2147377271"/>
            <ac:spMk id="53" creationId="{D8CCBE5C-417F-2F3D-66E0-94F612426556}"/>
          </ac:spMkLst>
        </pc:spChg>
        <pc:spChg chg="mod">
          <ac:chgData name="Steven Deutsch" userId="0aabbb08-65fc-4d58-943c-1b30355c9053" providerId="ADAL" clId="{8137E92D-472E-4CE4-A3BD-D8B51D5A6381}" dt="2023-03-16T16:44:04.697" v="939" actId="207"/>
          <ac:spMkLst>
            <pc:docMk/>
            <pc:sldMk cId="2805537874" sldId="2147377271"/>
            <ac:spMk id="55" creationId="{D26DA60B-8B27-1DD0-051D-BAC467F5D646}"/>
          </ac:spMkLst>
        </pc:spChg>
        <pc:spChg chg="mod">
          <ac:chgData name="Steven Deutsch" userId="0aabbb08-65fc-4d58-943c-1b30355c9053" providerId="ADAL" clId="{8137E92D-472E-4CE4-A3BD-D8B51D5A6381}" dt="2023-03-16T16:44:00.155" v="938" actId="207"/>
          <ac:spMkLst>
            <pc:docMk/>
            <pc:sldMk cId="2805537874" sldId="2147377271"/>
            <ac:spMk id="56" creationId="{A57BFD5F-1049-86AE-C7A8-E63EED74F360}"/>
          </ac:spMkLst>
        </pc:spChg>
        <pc:spChg chg="mod">
          <ac:chgData name="Steven Deutsch" userId="0aabbb08-65fc-4d58-943c-1b30355c9053" providerId="ADAL" clId="{8137E92D-472E-4CE4-A3BD-D8B51D5A6381}" dt="2023-03-16T16:43:57.078" v="937" actId="207"/>
          <ac:spMkLst>
            <pc:docMk/>
            <pc:sldMk cId="2805537874" sldId="2147377271"/>
            <ac:spMk id="57" creationId="{61E61694-6852-CF6F-CAAB-E50F50CA5FE7}"/>
          </ac:spMkLst>
        </pc:spChg>
        <pc:spChg chg="add mod">
          <ac:chgData name="Steven Deutsch" userId="0aabbb08-65fc-4d58-943c-1b30355c9053" providerId="ADAL" clId="{8137E92D-472E-4CE4-A3BD-D8B51D5A6381}" dt="2023-03-16T16:43:26.618" v="935"/>
          <ac:spMkLst>
            <pc:docMk/>
            <pc:sldMk cId="2805537874" sldId="2147377271"/>
            <ac:spMk id="58" creationId="{B6D63EDA-DB14-AD50-32E2-6DCE8E4296C2}"/>
          </ac:spMkLst>
        </pc:spChg>
        <pc:spChg chg="add mod">
          <ac:chgData name="Steven Deutsch" userId="0aabbb08-65fc-4d58-943c-1b30355c9053" providerId="ADAL" clId="{8137E92D-472E-4CE4-A3BD-D8B51D5A6381}" dt="2023-03-16T16:43:26.618" v="935"/>
          <ac:spMkLst>
            <pc:docMk/>
            <pc:sldMk cId="2805537874" sldId="2147377271"/>
            <ac:spMk id="59" creationId="{61F712E9-83AD-5047-4681-9FB9D98AF1F1}"/>
          </ac:spMkLst>
        </pc:spChg>
        <pc:grpChg chg="add mod">
          <ac:chgData name="Steven Deutsch" userId="0aabbb08-65fc-4d58-943c-1b30355c9053" providerId="ADAL" clId="{8137E92D-472E-4CE4-A3BD-D8B51D5A6381}" dt="2023-03-16T16:43:26.618" v="935"/>
          <ac:grpSpMkLst>
            <pc:docMk/>
            <pc:sldMk cId="2805537874" sldId="2147377271"/>
            <ac:grpSpMk id="6" creationId="{C7459BEB-E193-6A73-C2DC-BFFB949BCCDB}"/>
          </ac:grpSpMkLst>
        </pc:grpChg>
        <pc:grpChg chg="mod">
          <ac:chgData name="Steven Deutsch" userId="0aabbb08-65fc-4d58-943c-1b30355c9053" providerId="ADAL" clId="{8137E92D-472E-4CE4-A3BD-D8B51D5A6381}" dt="2023-03-16T16:43:26.618" v="935"/>
          <ac:grpSpMkLst>
            <pc:docMk/>
            <pc:sldMk cId="2805537874" sldId="2147377271"/>
            <ac:grpSpMk id="7" creationId="{0D2380FB-7882-1775-7437-785D4D5E0C25}"/>
          </ac:grpSpMkLst>
        </pc:grpChg>
        <pc:grpChg chg="add mod">
          <ac:chgData name="Steven Deutsch" userId="0aabbb08-65fc-4d58-943c-1b30355c9053" providerId="ADAL" clId="{8137E92D-472E-4CE4-A3BD-D8B51D5A6381}" dt="2023-03-16T16:43:26.618" v="935"/>
          <ac:grpSpMkLst>
            <pc:docMk/>
            <pc:sldMk cId="2805537874" sldId="2147377271"/>
            <ac:grpSpMk id="13" creationId="{5BB940EB-71EA-3558-0B2D-AC0969FDE7B0}"/>
          </ac:grpSpMkLst>
        </pc:grpChg>
        <pc:grpChg chg="add mod">
          <ac:chgData name="Steven Deutsch" userId="0aabbb08-65fc-4d58-943c-1b30355c9053" providerId="ADAL" clId="{8137E92D-472E-4CE4-A3BD-D8B51D5A6381}" dt="2023-03-16T16:43:26.618" v="935"/>
          <ac:grpSpMkLst>
            <pc:docMk/>
            <pc:sldMk cId="2805537874" sldId="2147377271"/>
            <ac:grpSpMk id="17" creationId="{751D33CC-1FA4-C576-0ECA-F166B7414684}"/>
          </ac:grpSpMkLst>
        </pc:grpChg>
        <pc:grpChg chg="add mod">
          <ac:chgData name="Steven Deutsch" userId="0aabbb08-65fc-4d58-943c-1b30355c9053" providerId="ADAL" clId="{8137E92D-472E-4CE4-A3BD-D8B51D5A6381}" dt="2023-03-16T16:43:26.618" v="935"/>
          <ac:grpSpMkLst>
            <pc:docMk/>
            <pc:sldMk cId="2805537874" sldId="2147377271"/>
            <ac:grpSpMk id="25" creationId="{8FD1B2F9-187E-7C3A-6C24-13F61C6AB38B}"/>
          </ac:grpSpMkLst>
        </pc:grpChg>
        <pc:grpChg chg="add mod">
          <ac:chgData name="Steven Deutsch" userId="0aabbb08-65fc-4d58-943c-1b30355c9053" providerId="ADAL" clId="{8137E92D-472E-4CE4-A3BD-D8B51D5A6381}" dt="2023-03-16T16:43:26.618" v="935"/>
          <ac:grpSpMkLst>
            <pc:docMk/>
            <pc:sldMk cId="2805537874" sldId="2147377271"/>
            <ac:grpSpMk id="35" creationId="{74934AE6-00F9-714C-77C5-4F1BBF46A803}"/>
          </ac:grpSpMkLst>
        </pc:grpChg>
        <pc:grpChg chg="add mod">
          <ac:chgData name="Steven Deutsch" userId="0aabbb08-65fc-4d58-943c-1b30355c9053" providerId="ADAL" clId="{8137E92D-472E-4CE4-A3BD-D8B51D5A6381}" dt="2023-03-16T16:43:26.618" v="935"/>
          <ac:grpSpMkLst>
            <pc:docMk/>
            <pc:sldMk cId="2805537874" sldId="2147377271"/>
            <ac:grpSpMk id="45" creationId="{FDF7AEA8-2277-B143-69AB-07526ABA859A}"/>
          </ac:grpSpMkLst>
        </pc:grpChg>
        <pc:grpChg chg="add mod">
          <ac:chgData name="Steven Deutsch" userId="0aabbb08-65fc-4d58-943c-1b30355c9053" providerId="ADAL" clId="{8137E92D-472E-4CE4-A3BD-D8B51D5A6381}" dt="2023-03-16T16:43:26.618" v="935"/>
          <ac:grpSpMkLst>
            <pc:docMk/>
            <pc:sldMk cId="2805537874" sldId="2147377271"/>
            <ac:grpSpMk id="54" creationId="{0B1A5A24-30A4-5DAA-B574-4F3770C63A75}"/>
          </ac:grpSpMkLst>
        </pc:grpChg>
      </pc:sldChg>
      <pc:sldChg chg="addSp modSp add mod modAnim">
        <pc:chgData name="Steven Deutsch" userId="0aabbb08-65fc-4d58-943c-1b30355c9053" providerId="ADAL" clId="{8137E92D-472E-4CE4-A3BD-D8B51D5A6381}" dt="2023-03-16T16:44:44.457" v="945" actId="207"/>
        <pc:sldMkLst>
          <pc:docMk/>
          <pc:sldMk cId="2981168603" sldId="2147377272"/>
        </pc:sldMkLst>
        <pc:spChg chg="add mod">
          <ac:chgData name="Steven Deutsch" userId="0aabbb08-65fc-4d58-943c-1b30355c9053" providerId="ADAL" clId="{8137E92D-472E-4CE4-A3BD-D8B51D5A6381}" dt="2023-03-16T16:44:44.457" v="945" actId="207"/>
          <ac:spMkLst>
            <pc:docMk/>
            <pc:sldMk cId="2981168603" sldId="2147377272"/>
            <ac:spMk id="5" creationId="{2035A90E-FE40-E490-9769-058D610AAB47}"/>
          </ac:spMkLst>
        </pc:spChg>
        <pc:spChg chg="mod">
          <ac:chgData name="Steven Deutsch" userId="0aabbb08-65fc-4d58-943c-1b30355c9053" providerId="ADAL" clId="{8137E92D-472E-4CE4-A3BD-D8B51D5A6381}" dt="2023-03-16T16:44:34.096" v="943"/>
          <ac:spMkLst>
            <pc:docMk/>
            <pc:sldMk cId="2981168603" sldId="2147377272"/>
            <ac:spMk id="7" creationId="{6A350393-9C6D-9798-28A9-998AE42A2153}"/>
          </ac:spMkLst>
        </pc:spChg>
        <pc:spChg chg="mod">
          <ac:chgData name="Steven Deutsch" userId="0aabbb08-65fc-4d58-943c-1b30355c9053" providerId="ADAL" clId="{8137E92D-472E-4CE4-A3BD-D8B51D5A6381}" dt="2023-03-16T16:44:34.096" v="943"/>
          <ac:spMkLst>
            <pc:docMk/>
            <pc:sldMk cId="2981168603" sldId="2147377272"/>
            <ac:spMk id="8" creationId="{29DE1B70-33E8-927C-D05A-C8993B29EE2B}"/>
          </ac:spMkLst>
        </pc:spChg>
        <pc:spChg chg="add mod">
          <ac:chgData name="Steven Deutsch" userId="0aabbb08-65fc-4d58-943c-1b30355c9053" providerId="ADAL" clId="{8137E92D-472E-4CE4-A3BD-D8B51D5A6381}" dt="2023-03-16T16:44:34.096" v="943"/>
          <ac:spMkLst>
            <pc:docMk/>
            <pc:sldMk cId="2981168603" sldId="2147377272"/>
            <ac:spMk id="9" creationId="{CB0332D8-2163-0244-55F0-858D17CDFDDA}"/>
          </ac:spMkLst>
        </pc:spChg>
        <pc:spChg chg="add mod">
          <ac:chgData name="Steven Deutsch" userId="0aabbb08-65fc-4d58-943c-1b30355c9053" providerId="ADAL" clId="{8137E92D-472E-4CE4-A3BD-D8B51D5A6381}" dt="2023-03-16T16:44:34.096" v="943"/>
          <ac:spMkLst>
            <pc:docMk/>
            <pc:sldMk cId="2981168603" sldId="2147377272"/>
            <ac:spMk id="10" creationId="{194A82C7-2C75-35B3-E84A-F50CCC966065}"/>
          </ac:spMkLst>
        </pc:spChg>
        <pc:spChg chg="add mod">
          <ac:chgData name="Steven Deutsch" userId="0aabbb08-65fc-4d58-943c-1b30355c9053" providerId="ADAL" clId="{8137E92D-472E-4CE4-A3BD-D8B51D5A6381}" dt="2023-03-16T16:44:39.175" v="944" actId="207"/>
          <ac:spMkLst>
            <pc:docMk/>
            <pc:sldMk cId="2981168603" sldId="2147377272"/>
            <ac:spMk id="12" creationId="{7A42A605-7A4F-34A4-C4C8-A55D1AB2829D}"/>
          </ac:spMkLst>
        </pc:spChg>
        <pc:spChg chg="add mod">
          <ac:chgData name="Steven Deutsch" userId="0aabbb08-65fc-4d58-943c-1b30355c9053" providerId="ADAL" clId="{8137E92D-472E-4CE4-A3BD-D8B51D5A6381}" dt="2023-03-16T16:44:39.175" v="944" actId="207"/>
          <ac:spMkLst>
            <pc:docMk/>
            <pc:sldMk cId="2981168603" sldId="2147377272"/>
            <ac:spMk id="13" creationId="{A907F3B9-DBB9-737A-96BF-158B04E4EC53}"/>
          </ac:spMkLst>
        </pc:spChg>
        <pc:spChg chg="add mod">
          <ac:chgData name="Steven Deutsch" userId="0aabbb08-65fc-4d58-943c-1b30355c9053" providerId="ADAL" clId="{8137E92D-472E-4CE4-A3BD-D8B51D5A6381}" dt="2023-03-16T16:44:39.175" v="944" actId="207"/>
          <ac:spMkLst>
            <pc:docMk/>
            <pc:sldMk cId="2981168603" sldId="2147377272"/>
            <ac:spMk id="14" creationId="{1E83EC9B-483D-E4A0-27D6-9379689EA4D6}"/>
          </ac:spMkLst>
        </pc:spChg>
        <pc:grpChg chg="add mod">
          <ac:chgData name="Steven Deutsch" userId="0aabbb08-65fc-4d58-943c-1b30355c9053" providerId="ADAL" clId="{8137E92D-472E-4CE4-A3BD-D8B51D5A6381}" dt="2023-03-16T16:44:34.096" v="943"/>
          <ac:grpSpMkLst>
            <pc:docMk/>
            <pc:sldMk cId="2981168603" sldId="2147377272"/>
            <ac:grpSpMk id="6" creationId="{70EDAC5B-6036-24C8-DD27-DBCC0C3A94D3}"/>
          </ac:grpSpMkLst>
        </pc:grpChg>
        <pc:cxnChg chg="add mod">
          <ac:chgData name="Steven Deutsch" userId="0aabbb08-65fc-4d58-943c-1b30355c9053" providerId="ADAL" clId="{8137E92D-472E-4CE4-A3BD-D8B51D5A6381}" dt="2023-03-16T16:44:34.096" v="943"/>
          <ac:cxnSpMkLst>
            <pc:docMk/>
            <pc:sldMk cId="2981168603" sldId="2147377272"/>
            <ac:cxnSpMk id="11" creationId="{43F25C8B-194C-8109-8CA3-75D75AD59934}"/>
          </ac:cxnSpMkLst>
        </pc:cxnChg>
      </pc:sldChg>
      <pc:sldChg chg="addSp modSp add mod modAnim">
        <pc:chgData name="Steven Deutsch" userId="0aabbb08-65fc-4d58-943c-1b30355c9053" providerId="ADAL" clId="{8137E92D-472E-4CE4-A3BD-D8B51D5A6381}" dt="2023-03-16T16:45:13.738" v="950" actId="207"/>
        <pc:sldMkLst>
          <pc:docMk/>
          <pc:sldMk cId="1172912295" sldId="2147377273"/>
        </pc:sldMkLst>
        <pc:spChg chg="add mod">
          <ac:chgData name="Steven Deutsch" userId="0aabbb08-65fc-4d58-943c-1b30355c9053" providerId="ADAL" clId="{8137E92D-472E-4CE4-A3BD-D8B51D5A6381}" dt="2023-03-16T16:44:51.441" v="946"/>
          <ac:spMkLst>
            <pc:docMk/>
            <pc:sldMk cId="1172912295" sldId="2147377273"/>
            <ac:spMk id="5" creationId="{5F35A543-DABE-65E2-7E7A-C3460E284443}"/>
          </ac:spMkLst>
        </pc:spChg>
        <pc:spChg chg="add mod">
          <ac:chgData name="Steven Deutsch" userId="0aabbb08-65fc-4d58-943c-1b30355c9053" providerId="ADAL" clId="{8137E92D-472E-4CE4-A3BD-D8B51D5A6381}" dt="2023-03-16T16:44:51.441" v="946"/>
          <ac:spMkLst>
            <pc:docMk/>
            <pc:sldMk cId="1172912295" sldId="2147377273"/>
            <ac:spMk id="6" creationId="{AAFEBBCA-6AE3-A304-CC80-31ACC5C5411B}"/>
          </ac:spMkLst>
        </pc:spChg>
        <pc:spChg chg="add mod">
          <ac:chgData name="Steven Deutsch" userId="0aabbb08-65fc-4d58-943c-1b30355c9053" providerId="ADAL" clId="{8137E92D-472E-4CE4-A3BD-D8B51D5A6381}" dt="2023-03-16T16:44:51.441" v="946"/>
          <ac:spMkLst>
            <pc:docMk/>
            <pc:sldMk cId="1172912295" sldId="2147377273"/>
            <ac:spMk id="7" creationId="{AFBC7BFC-EE6E-5C96-3D7E-7AFE458B01A3}"/>
          </ac:spMkLst>
        </pc:spChg>
        <pc:spChg chg="add mod">
          <ac:chgData name="Steven Deutsch" userId="0aabbb08-65fc-4d58-943c-1b30355c9053" providerId="ADAL" clId="{8137E92D-472E-4CE4-A3BD-D8B51D5A6381}" dt="2023-03-16T16:44:51.441" v="946"/>
          <ac:spMkLst>
            <pc:docMk/>
            <pc:sldMk cId="1172912295" sldId="2147377273"/>
            <ac:spMk id="8" creationId="{408F22B6-D556-F9C9-DF8F-E6E2953B3134}"/>
          </ac:spMkLst>
        </pc:spChg>
        <pc:spChg chg="add mod">
          <ac:chgData name="Steven Deutsch" userId="0aabbb08-65fc-4d58-943c-1b30355c9053" providerId="ADAL" clId="{8137E92D-472E-4CE4-A3BD-D8B51D5A6381}" dt="2023-03-16T16:44:51.441" v="946"/>
          <ac:spMkLst>
            <pc:docMk/>
            <pc:sldMk cId="1172912295" sldId="2147377273"/>
            <ac:spMk id="9" creationId="{E24F58BE-EAF1-0216-2DD5-77B962E2ACBE}"/>
          </ac:spMkLst>
        </pc:spChg>
        <pc:spChg chg="add mod">
          <ac:chgData name="Steven Deutsch" userId="0aabbb08-65fc-4d58-943c-1b30355c9053" providerId="ADAL" clId="{8137E92D-472E-4CE4-A3BD-D8B51D5A6381}" dt="2023-03-16T16:44:51.441" v="946"/>
          <ac:spMkLst>
            <pc:docMk/>
            <pc:sldMk cId="1172912295" sldId="2147377273"/>
            <ac:spMk id="10" creationId="{2AFC16EB-C073-2FD4-7CB3-EF2CA43EF74F}"/>
          </ac:spMkLst>
        </pc:spChg>
        <pc:spChg chg="add mod">
          <ac:chgData name="Steven Deutsch" userId="0aabbb08-65fc-4d58-943c-1b30355c9053" providerId="ADAL" clId="{8137E92D-472E-4CE4-A3BD-D8B51D5A6381}" dt="2023-03-16T16:44:51.441" v="946"/>
          <ac:spMkLst>
            <pc:docMk/>
            <pc:sldMk cId="1172912295" sldId="2147377273"/>
            <ac:spMk id="11" creationId="{12C0E778-2E38-C8CF-EE66-FA7CCDC5CE99}"/>
          </ac:spMkLst>
        </pc:spChg>
        <pc:spChg chg="add mod">
          <ac:chgData name="Steven Deutsch" userId="0aabbb08-65fc-4d58-943c-1b30355c9053" providerId="ADAL" clId="{8137E92D-472E-4CE4-A3BD-D8B51D5A6381}" dt="2023-03-16T16:44:51.441" v="946"/>
          <ac:spMkLst>
            <pc:docMk/>
            <pc:sldMk cId="1172912295" sldId="2147377273"/>
            <ac:spMk id="12" creationId="{31E46E23-68B8-000C-BDFE-97377E26C040}"/>
          </ac:spMkLst>
        </pc:spChg>
        <pc:spChg chg="add mod">
          <ac:chgData name="Steven Deutsch" userId="0aabbb08-65fc-4d58-943c-1b30355c9053" providerId="ADAL" clId="{8137E92D-472E-4CE4-A3BD-D8B51D5A6381}" dt="2023-03-16T16:44:51.441" v="946"/>
          <ac:spMkLst>
            <pc:docMk/>
            <pc:sldMk cId="1172912295" sldId="2147377273"/>
            <ac:spMk id="13" creationId="{7002B571-BABF-07A9-6DCE-5352A39AB93C}"/>
          </ac:spMkLst>
        </pc:spChg>
        <pc:spChg chg="add mod">
          <ac:chgData name="Steven Deutsch" userId="0aabbb08-65fc-4d58-943c-1b30355c9053" providerId="ADAL" clId="{8137E92D-472E-4CE4-A3BD-D8B51D5A6381}" dt="2023-03-16T16:44:51.441" v="946"/>
          <ac:spMkLst>
            <pc:docMk/>
            <pc:sldMk cId="1172912295" sldId="2147377273"/>
            <ac:spMk id="14" creationId="{F5D378CD-24FD-97D2-F0AF-35D8B01474EA}"/>
          </ac:spMkLst>
        </pc:spChg>
        <pc:spChg chg="add mod">
          <ac:chgData name="Steven Deutsch" userId="0aabbb08-65fc-4d58-943c-1b30355c9053" providerId="ADAL" clId="{8137E92D-472E-4CE4-A3BD-D8B51D5A6381}" dt="2023-03-16T16:44:51.441" v="946"/>
          <ac:spMkLst>
            <pc:docMk/>
            <pc:sldMk cId="1172912295" sldId="2147377273"/>
            <ac:spMk id="15" creationId="{36B29B68-4A54-BE81-707F-47CA6B4A7727}"/>
          </ac:spMkLst>
        </pc:spChg>
        <pc:spChg chg="add mod">
          <ac:chgData name="Steven Deutsch" userId="0aabbb08-65fc-4d58-943c-1b30355c9053" providerId="ADAL" clId="{8137E92D-472E-4CE4-A3BD-D8B51D5A6381}" dt="2023-03-16T16:44:51.441" v="946"/>
          <ac:spMkLst>
            <pc:docMk/>
            <pc:sldMk cId="1172912295" sldId="2147377273"/>
            <ac:spMk id="17" creationId="{BB72FFBC-C753-4376-4945-FC44877E535F}"/>
          </ac:spMkLst>
        </pc:spChg>
        <pc:spChg chg="add mod">
          <ac:chgData name="Steven Deutsch" userId="0aabbb08-65fc-4d58-943c-1b30355c9053" providerId="ADAL" clId="{8137E92D-472E-4CE4-A3BD-D8B51D5A6381}" dt="2023-03-16T16:45:13.738" v="950" actId="207"/>
          <ac:spMkLst>
            <pc:docMk/>
            <pc:sldMk cId="1172912295" sldId="2147377273"/>
            <ac:spMk id="18" creationId="{21E9F161-EC70-6887-D5DC-5F5587390042}"/>
          </ac:spMkLst>
        </pc:spChg>
        <pc:spChg chg="add mod">
          <ac:chgData name="Steven Deutsch" userId="0aabbb08-65fc-4d58-943c-1b30355c9053" providerId="ADAL" clId="{8137E92D-472E-4CE4-A3BD-D8B51D5A6381}" dt="2023-03-16T16:44:51.441" v="946"/>
          <ac:spMkLst>
            <pc:docMk/>
            <pc:sldMk cId="1172912295" sldId="2147377273"/>
            <ac:spMk id="19" creationId="{349AD81B-B038-D439-D5FF-B43F461BBAE0}"/>
          </ac:spMkLst>
        </pc:spChg>
        <pc:spChg chg="mod">
          <ac:chgData name="Steven Deutsch" userId="0aabbb08-65fc-4d58-943c-1b30355c9053" providerId="ADAL" clId="{8137E92D-472E-4CE4-A3BD-D8B51D5A6381}" dt="2023-03-16T16:45:04.535" v="948" actId="207"/>
          <ac:spMkLst>
            <pc:docMk/>
            <pc:sldMk cId="1172912295" sldId="2147377273"/>
            <ac:spMk id="21" creationId="{4992D33E-9AA8-0F55-BD65-5F8FC8F6A06F}"/>
          </ac:spMkLst>
        </pc:spChg>
        <pc:spChg chg="add mod">
          <ac:chgData name="Steven Deutsch" userId="0aabbb08-65fc-4d58-943c-1b30355c9053" providerId="ADAL" clId="{8137E92D-472E-4CE4-A3BD-D8B51D5A6381}" dt="2023-03-16T16:44:55.617" v="947" actId="207"/>
          <ac:spMkLst>
            <pc:docMk/>
            <pc:sldMk cId="1172912295" sldId="2147377273"/>
            <ac:spMk id="23" creationId="{56D2EFA6-2A73-A791-936A-3E3BEBF092AB}"/>
          </ac:spMkLst>
        </pc:spChg>
        <pc:spChg chg="add mod">
          <ac:chgData name="Steven Deutsch" userId="0aabbb08-65fc-4d58-943c-1b30355c9053" providerId="ADAL" clId="{8137E92D-472E-4CE4-A3BD-D8B51D5A6381}" dt="2023-03-16T16:44:51.441" v="946"/>
          <ac:spMkLst>
            <pc:docMk/>
            <pc:sldMk cId="1172912295" sldId="2147377273"/>
            <ac:spMk id="24" creationId="{0213D05F-07DF-2F0D-063A-9948B37CEB39}"/>
          </ac:spMkLst>
        </pc:spChg>
        <pc:spChg chg="add mod">
          <ac:chgData name="Steven Deutsch" userId="0aabbb08-65fc-4d58-943c-1b30355c9053" providerId="ADAL" clId="{8137E92D-472E-4CE4-A3BD-D8B51D5A6381}" dt="2023-03-16T16:44:51.441" v="946"/>
          <ac:spMkLst>
            <pc:docMk/>
            <pc:sldMk cId="1172912295" sldId="2147377273"/>
            <ac:spMk id="25" creationId="{6D3C8B13-0163-AEFA-2D0C-6864EB4ACCCE}"/>
          </ac:spMkLst>
        </pc:spChg>
        <pc:spChg chg="add mod">
          <ac:chgData name="Steven Deutsch" userId="0aabbb08-65fc-4d58-943c-1b30355c9053" providerId="ADAL" clId="{8137E92D-472E-4CE4-A3BD-D8B51D5A6381}" dt="2023-03-16T16:44:51.441" v="946"/>
          <ac:spMkLst>
            <pc:docMk/>
            <pc:sldMk cId="1172912295" sldId="2147377273"/>
            <ac:spMk id="26" creationId="{8BE536F7-FE85-EC2A-C7AA-E8C1A2AAE6A8}"/>
          </ac:spMkLst>
        </pc:spChg>
        <pc:spChg chg="mod">
          <ac:chgData name="Steven Deutsch" userId="0aabbb08-65fc-4d58-943c-1b30355c9053" providerId="ADAL" clId="{8137E92D-472E-4CE4-A3BD-D8B51D5A6381}" dt="2023-03-16T16:44:51.441" v="946"/>
          <ac:spMkLst>
            <pc:docMk/>
            <pc:sldMk cId="1172912295" sldId="2147377273"/>
            <ac:spMk id="29" creationId="{F90CF421-173E-895C-E563-FCB1571F8F96}"/>
          </ac:spMkLst>
        </pc:spChg>
        <pc:spChg chg="add mod">
          <ac:chgData name="Steven Deutsch" userId="0aabbb08-65fc-4d58-943c-1b30355c9053" providerId="ADAL" clId="{8137E92D-472E-4CE4-A3BD-D8B51D5A6381}" dt="2023-03-16T16:44:55.617" v="947" actId="207"/>
          <ac:spMkLst>
            <pc:docMk/>
            <pc:sldMk cId="1172912295" sldId="2147377273"/>
            <ac:spMk id="33" creationId="{158B5252-F577-58F9-4E11-A43F563082E0}"/>
          </ac:spMkLst>
        </pc:spChg>
        <pc:spChg chg="mod">
          <ac:chgData name="Steven Deutsch" userId="0aabbb08-65fc-4d58-943c-1b30355c9053" providerId="ADAL" clId="{8137E92D-472E-4CE4-A3BD-D8B51D5A6381}" dt="2023-03-16T16:45:10.777" v="949" actId="207"/>
          <ac:spMkLst>
            <pc:docMk/>
            <pc:sldMk cId="1172912295" sldId="2147377273"/>
            <ac:spMk id="35" creationId="{A5006143-3AA7-4D43-CB5E-E2883CF2D4BB}"/>
          </ac:spMkLst>
        </pc:spChg>
        <pc:spChg chg="add mod">
          <ac:chgData name="Steven Deutsch" userId="0aabbb08-65fc-4d58-943c-1b30355c9053" providerId="ADAL" clId="{8137E92D-472E-4CE4-A3BD-D8B51D5A6381}" dt="2023-03-16T16:44:55.617" v="947" actId="207"/>
          <ac:spMkLst>
            <pc:docMk/>
            <pc:sldMk cId="1172912295" sldId="2147377273"/>
            <ac:spMk id="37" creationId="{62E955F6-9591-FAFD-B4D6-FE22A3720865}"/>
          </ac:spMkLst>
        </pc:spChg>
        <pc:spChg chg="add mod">
          <ac:chgData name="Steven Deutsch" userId="0aabbb08-65fc-4d58-943c-1b30355c9053" providerId="ADAL" clId="{8137E92D-472E-4CE4-A3BD-D8B51D5A6381}" dt="2023-03-16T16:44:51.441" v="946"/>
          <ac:spMkLst>
            <pc:docMk/>
            <pc:sldMk cId="1172912295" sldId="2147377273"/>
            <ac:spMk id="39" creationId="{CEB4F47C-E448-C632-693F-1F4A1BC02524}"/>
          </ac:spMkLst>
        </pc:spChg>
        <pc:grpChg chg="add mod">
          <ac:chgData name="Steven Deutsch" userId="0aabbb08-65fc-4d58-943c-1b30355c9053" providerId="ADAL" clId="{8137E92D-472E-4CE4-A3BD-D8B51D5A6381}" dt="2023-03-16T16:44:51.441" v="946"/>
          <ac:grpSpMkLst>
            <pc:docMk/>
            <pc:sldMk cId="1172912295" sldId="2147377273"/>
            <ac:grpSpMk id="20" creationId="{DACBBCB9-4998-302B-CE9E-731D7090E36E}"/>
          </ac:grpSpMkLst>
        </pc:grpChg>
        <pc:grpChg chg="add mod">
          <ac:chgData name="Steven Deutsch" userId="0aabbb08-65fc-4d58-943c-1b30355c9053" providerId="ADAL" clId="{8137E92D-472E-4CE4-A3BD-D8B51D5A6381}" dt="2023-03-16T16:44:51.441" v="946"/>
          <ac:grpSpMkLst>
            <pc:docMk/>
            <pc:sldMk cId="1172912295" sldId="2147377273"/>
            <ac:grpSpMk id="28" creationId="{8CAF5F19-70FC-74D1-141E-D52D984A91DB}"/>
          </ac:grpSpMkLst>
        </pc:grpChg>
        <pc:grpChg chg="add mod">
          <ac:chgData name="Steven Deutsch" userId="0aabbb08-65fc-4d58-943c-1b30355c9053" providerId="ADAL" clId="{8137E92D-472E-4CE4-A3BD-D8B51D5A6381}" dt="2023-03-16T16:44:51.441" v="946"/>
          <ac:grpSpMkLst>
            <pc:docMk/>
            <pc:sldMk cId="1172912295" sldId="2147377273"/>
            <ac:grpSpMk id="34" creationId="{03C530DB-E17D-3CFA-F9AB-32C84DFBC08A}"/>
          </ac:grpSpMkLst>
        </pc:grpChg>
        <pc:picChg chg="add mod">
          <ac:chgData name="Steven Deutsch" userId="0aabbb08-65fc-4d58-943c-1b30355c9053" providerId="ADAL" clId="{8137E92D-472E-4CE4-A3BD-D8B51D5A6381}" dt="2023-03-16T16:44:51.441" v="946"/>
          <ac:picMkLst>
            <pc:docMk/>
            <pc:sldMk cId="1172912295" sldId="2147377273"/>
            <ac:picMk id="16" creationId="{2583E356-8A92-92B7-DA72-0712DAFD2B26}"/>
          </ac:picMkLst>
        </pc:picChg>
        <pc:picChg chg="mod">
          <ac:chgData name="Steven Deutsch" userId="0aabbb08-65fc-4d58-943c-1b30355c9053" providerId="ADAL" clId="{8137E92D-472E-4CE4-A3BD-D8B51D5A6381}" dt="2023-03-16T16:44:51.441" v="946"/>
          <ac:picMkLst>
            <pc:docMk/>
            <pc:sldMk cId="1172912295" sldId="2147377273"/>
            <ac:picMk id="22" creationId="{82815256-8323-FBB2-C939-1426AC49EE34}"/>
          </ac:picMkLst>
        </pc:picChg>
        <pc:picChg chg="mod">
          <ac:chgData name="Steven Deutsch" userId="0aabbb08-65fc-4d58-943c-1b30355c9053" providerId="ADAL" clId="{8137E92D-472E-4CE4-A3BD-D8B51D5A6381}" dt="2023-03-16T16:44:51.441" v="946"/>
          <ac:picMkLst>
            <pc:docMk/>
            <pc:sldMk cId="1172912295" sldId="2147377273"/>
            <ac:picMk id="30" creationId="{80190A34-5CE5-CF06-6549-8C0463432A19}"/>
          </ac:picMkLst>
        </pc:picChg>
        <pc:picChg chg="add mod">
          <ac:chgData name="Steven Deutsch" userId="0aabbb08-65fc-4d58-943c-1b30355c9053" providerId="ADAL" clId="{8137E92D-472E-4CE4-A3BD-D8B51D5A6381}" dt="2023-03-16T16:44:51.441" v="946"/>
          <ac:picMkLst>
            <pc:docMk/>
            <pc:sldMk cId="1172912295" sldId="2147377273"/>
            <ac:picMk id="31" creationId="{DC35D9CB-32CE-2AF7-33B8-E7C155F513FF}"/>
          </ac:picMkLst>
        </pc:picChg>
        <pc:picChg chg="mod">
          <ac:chgData name="Steven Deutsch" userId="0aabbb08-65fc-4d58-943c-1b30355c9053" providerId="ADAL" clId="{8137E92D-472E-4CE4-A3BD-D8B51D5A6381}" dt="2023-03-16T16:44:51.441" v="946"/>
          <ac:picMkLst>
            <pc:docMk/>
            <pc:sldMk cId="1172912295" sldId="2147377273"/>
            <ac:picMk id="36" creationId="{67977AF2-0E8F-FC56-5B53-63AAAEB5710C}"/>
          </ac:picMkLst>
        </pc:picChg>
        <pc:cxnChg chg="add mod">
          <ac:chgData name="Steven Deutsch" userId="0aabbb08-65fc-4d58-943c-1b30355c9053" providerId="ADAL" clId="{8137E92D-472E-4CE4-A3BD-D8B51D5A6381}" dt="2023-03-16T16:44:51.441" v="946"/>
          <ac:cxnSpMkLst>
            <pc:docMk/>
            <pc:sldMk cId="1172912295" sldId="2147377273"/>
            <ac:cxnSpMk id="27" creationId="{0F49DC4D-F21B-0B1F-32BE-9E1F98FA4E32}"/>
          </ac:cxnSpMkLst>
        </pc:cxnChg>
        <pc:cxnChg chg="add mod">
          <ac:chgData name="Steven Deutsch" userId="0aabbb08-65fc-4d58-943c-1b30355c9053" providerId="ADAL" clId="{8137E92D-472E-4CE4-A3BD-D8B51D5A6381}" dt="2023-03-16T16:44:51.441" v="946"/>
          <ac:cxnSpMkLst>
            <pc:docMk/>
            <pc:sldMk cId="1172912295" sldId="2147377273"/>
            <ac:cxnSpMk id="32" creationId="{D9C81EDA-450E-6919-4A63-4395F7E8BD8E}"/>
          </ac:cxnSpMkLst>
        </pc:cxnChg>
        <pc:cxnChg chg="add mod">
          <ac:chgData name="Steven Deutsch" userId="0aabbb08-65fc-4d58-943c-1b30355c9053" providerId="ADAL" clId="{8137E92D-472E-4CE4-A3BD-D8B51D5A6381}" dt="2023-03-16T16:44:51.441" v="946"/>
          <ac:cxnSpMkLst>
            <pc:docMk/>
            <pc:sldMk cId="1172912295" sldId="2147377273"/>
            <ac:cxnSpMk id="38" creationId="{6671B4E8-1045-E071-88F2-D894EDF7420C}"/>
          </ac:cxnSpMkLst>
        </pc:cxnChg>
      </pc:sldChg>
      <pc:sldChg chg="addSp modSp add mod modAnim">
        <pc:chgData name="Steven Deutsch" userId="0aabbb08-65fc-4d58-943c-1b30355c9053" providerId="ADAL" clId="{8137E92D-472E-4CE4-A3BD-D8B51D5A6381}" dt="2023-03-16T16:46:41.149" v="970" actId="207"/>
        <pc:sldMkLst>
          <pc:docMk/>
          <pc:sldMk cId="4251400030" sldId="2147377274"/>
        </pc:sldMkLst>
        <pc:spChg chg="add mod">
          <ac:chgData name="Steven Deutsch" userId="0aabbb08-65fc-4d58-943c-1b30355c9053" providerId="ADAL" clId="{8137E92D-472E-4CE4-A3BD-D8B51D5A6381}" dt="2023-03-16T16:45:25.753" v="951"/>
          <ac:spMkLst>
            <pc:docMk/>
            <pc:sldMk cId="4251400030" sldId="2147377274"/>
            <ac:spMk id="5" creationId="{423658AB-1EEE-D5CD-A3E9-2D3A9A380A0D}"/>
          </ac:spMkLst>
        </pc:spChg>
        <pc:spChg chg="add mod">
          <ac:chgData name="Steven Deutsch" userId="0aabbb08-65fc-4d58-943c-1b30355c9053" providerId="ADAL" clId="{8137E92D-472E-4CE4-A3BD-D8B51D5A6381}" dt="2023-03-16T16:45:48.632" v="956" actId="207"/>
          <ac:spMkLst>
            <pc:docMk/>
            <pc:sldMk cId="4251400030" sldId="2147377274"/>
            <ac:spMk id="6" creationId="{1B8F1787-D5DC-A9F4-E827-BD470932B7A7}"/>
          </ac:spMkLst>
        </pc:spChg>
        <pc:spChg chg="add mod">
          <ac:chgData name="Steven Deutsch" userId="0aabbb08-65fc-4d58-943c-1b30355c9053" providerId="ADAL" clId="{8137E92D-472E-4CE4-A3BD-D8B51D5A6381}" dt="2023-03-16T16:45:46.326" v="955" actId="207"/>
          <ac:spMkLst>
            <pc:docMk/>
            <pc:sldMk cId="4251400030" sldId="2147377274"/>
            <ac:spMk id="7" creationId="{62E7B573-800B-A302-D706-41B459CE48FB}"/>
          </ac:spMkLst>
        </pc:spChg>
        <pc:spChg chg="add mod">
          <ac:chgData name="Steven Deutsch" userId="0aabbb08-65fc-4d58-943c-1b30355c9053" providerId="ADAL" clId="{8137E92D-472E-4CE4-A3BD-D8B51D5A6381}" dt="2023-03-16T16:45:39.571" v="953" actId="207"/>
          <ac:spMkLst>
            <pc:docMk/>
            <pc:sldMk cId="4251400030" sldId="2147377274"/>
            <ac:spMk id="8" creationId="{37564878-3E4B-5FC6-44CB-A7610B9B0FF1}"/>
          </ac:spMkLst>
        </pc:spChg>
        <pc:spChg chg="add mod">
          <ac:chgData name="Steven Deutsch" userId="0aabbb08-65fc-4d58-943c-1b30355c9053" providerId="ADAL" clId="{8137E92D-472E-4CE4-A3BD-D8B51D5A6381}" dt="2023-03-16T16:45:42.495" v="954" actId="207"/>
          <ac:spMkLst>
            <pc:docMk/>
            <pc:sldMk cId="4251400030" sldId="2147377274"/>
            <ac:spMk id="9" creationId="{B8329E82-A2F7-36FD-6E95-C038BF2DD815}"/>
          </ac:spMkLst>
        </pc:spChg>
        <pc:spChg chg="add mod">
          <ac:chgData name="Steven Deutsch" userId="0aabbb08-65fc-4d58-943c-1b30355c9053" providerId="ADAL" clId="{8137E92D-472E-4CE4-A3BD-D8B51D5A6381}" dt="2023-03-16T16:46:41.149" v="970" actId="207"/>
          <ac:spMkLst>
            <pc:docMk/>
            <pc:sldMk cId="4251400030" sldId="2147377274"/>
            <ac:spMk id="15" creationId="{130AD349-7A4D-AE2B-AAB1-BA9A0F458CE2}"/>
          </ac:spMkLst>
        </pc:spChg>
        <pc:spChg chg="add mod">
          <ac:chgData name="Steven Deutsch" userId="0aabbb08-65fc-4d58-943c-1b30355c9053" providerId="ADAL" clId="{8137E92D-472E-4CE4-A3BD-D8B51D5A6381}" dt="2023-03-16T16:46:28.581" v="967" actId="207"/>
          <ac:spMkLst>
            <pc:docMk/>
            <pc:sldMk cId="4251400030" sldId="2147377274"/>
            <ac:spMk id="17" creationId="{D5900A96-683B-5577-ED4A-C56A00B2E81D}"/>
          </ac:spMkLst>
        </pc:spChg>
        <pc:spChg chg="add mod">
          <ac:chgData name="Steven Deutsch" userId="0aabbb08-65fc-4d58-943c-1b30355c9053" providerId="ADAL" clId="{8137E92D-472E-4CE4-A3BD-D8B51D5A6381}" dt="2023-03-16T16:46:32.482" v="968" actId="207"/>
          <ac:spMkLst>
            <pc:docMk/>
            <pc:sldMk cId="4251400030" sldId="2147377274"/>
            <ac:spMk id="19" creationId="{D0FAE2A3-D680-1CE9-99E8-D684523B4E04}"/>
          </ac:spMkLst>
        </pc:spChg>
        <pc:spChg chg="add mod">
          <ac:chgData name="Steven Deutsch" userId="0aabbb08-65fc-4d58-943c-1b30355c9053" providerId="ADAL" clId="{8137E92D-472E-4CE4-A3BD-D8B51D5A6381}" dt="2023-03-16T16:46:36.558" v="969" actId="207"/>
          <ac:spMkLst>
            <pc:docMk/>
            <pc:sldMk cId="4251400030" sldId="2147377274"/>
            <ac:spMk id="21" creationId="{FF8A5619-FA88-E28F-8D00-05DA7C00A695}"/>
          </ac:spMkLst>
        </pc:spChg>
        <pc:spChg chg="add mod">
          <ac:chgData name="Steven Deutsch" userId="0aabbb08-65fc-4d58-943c-1b30355c9053" providerId="ADAL" clId="{8137E92D-472E-4CE4-A3BD-D8B51D5A6381}" dt="2023-03-16T16:45:29.928" v="952" actId="207"/>
          <ac:spMkLst>
            <pc:docMk/>
            <pc:sldMk cId="4251400030" sldId="2147377274"/>
            <ac:spMk id="22" creationId="{1F480416-7630-52DC-6D62-9DB100E9E9D8}"/>
          </ac:spMkLst>
        </pc:spChg>
        <pc:spChg chg="add mod">
          <ac:chgData name="Steven Deutsch" userId="0aabbb08-65fc-4d58-943c-1b30355c9053" providerId="ADAL" clId="{8137E92D-472E-4CE4-A3BD-D8B51D5A6381}" dt="2023-03-16T16:45:29.928" v="952" actId="207"/>
          <ac:spMkLst>
            <pc:docMk/>
            <pc:sldMk cId="4251400030" sldId="2147377274"/>
            <ac:spMk id="23" creationId="{74FCEEF3-8F35-5663-3320-5A4C3E6C7970}"/>
          </ac:spMkLst>
        </pc:spChg>
        <pc:spChg chg="add mod">
          <ac:chgData name="Steven Deutsch" userId="0aabbb08-65fc-4d58-943c-1b30355c9053" providerId="ADAL" clId="{8137E92D-472E-4CE4-A3BD-D8B51D5A6381}" dt="2023-03-16T16:45:29.928" v="952" actId="207"/>
          <ac:spMkLst>
            <pc:docMk/>
            <pc:sldMk cId="4251400030" sldId="2147377274"/>
            <ac:spMk id="24" creationId="{683F0D0A-C861-6968-015B-D83270D45496}"/>
          </ac:spMkLst>
        </pc:spChg>
        <pc:spChg chg="add mod">
          <ac:chgData name="Steven Deutsch" userId="0aabbb08-65fc-4d58-943c-1b30355c9053" providerId="ADAL" clId="{8137E92D-472E-4CE4-A3BD-D8B51D5A6381}" dt="2023-03-16T16:45:29.928" v="952" actId="207"/>
          <ac:spMkLst>
            <pc:docMk/>
            <pc:sldMk cId="4251400030" sldId="2147377274"/>
            <ac:spMk id="25" creationId="{44E8DC54-A3C4-6A9A-3DC3-9782C6C29257}"/>
          </ac:spMkLst>
        </pc:spChg>
        <pc:spChg chg="add mod">
          <ac:chgData name="Steven Deutsch" userId="0aabbb08-65fc-4d58-943c-1b30355c9053" providerId="ADAL" clId="{8137E92D-472E-4CE4-A3BD-D8B51D5A6381}" dt="2023-03-16T16:45:29.928" v="952" actId="207"/>
          <ac:spMkLst>
            <pc:docMk/>
            <pc:sldMk cId="4251400030" sldId="2147377274"/>
            <ac:spMk id="26" creationId="{0A496AC7-9C27-7EAF-EE39-4DC0E580E1B2}"/>
          </ac:spMkLst>
        </pc:spChg>
        <pc:picChg chg="add mod">
          <ac:chgData name="Steven Deutsch" userId="0aabbb08-65fc-4d58-943c-1b30355c9053" providerId="ADAL" clId="{8137E92D-472E-4CE4-A3BD-D8B51D5A6381}" dt="2023-03-16T16:45:25.753" v="951"/>
          <ac:picMkLst>
            <pc:docMk/>
            <pc:sldMk cId="4251400030" sldId="2147377274"/>
            <ac:picMk id="10" creationId="{E233A4E5-DCB5-CB4A-2D57-300947D3505F}"/>
          </ac:picMkLst>
        </pc:picChg>
        <pc:picChg chg="add mod">
          <ac:chgData name="Steven Deutsch" userId="0aabbb08-65fc-4d58-943c-1b30355c9053" providerId="ADAL" clId="{8137E92D-472E-4CE4-A3BD-D8B51D5A6381}" dt="2023-03-16T16:45:25.753" v="951"/>
          <ac:picMkLst>
            <pc:docMk/>
            <pc:sldMk cId="4251400030" sldId="2147377274"/>
            <ac:picMk id="11" creationId="{FCA30688-A65A-155F-39C0-3626DE5945DE}"/>
          </ac:picMkLst>
        </pc:picChg>
        <pc:picChg chg="add mod">
          <ac:chgData name="Steven Deutsch" userId="0aabbb08-65fc-4d58-943c-1b30355c9053" providerId="ADAL" clId="{8137E92D-472E-4CE4-A3BD-D8B51D5A6381}" dt="2023-03-16T16:45:25.753" v="951"/>
          <ac:picMkLst>
            <pc:docMk/>
            <pc:sldMk cId="4251400030" sldId="2147377274"/>
            <ac:picMk id="12" creationId="{155820BF-047F-62EA-9484-79BAAEBA8C49}"/>
          </ac:picMkLst>
        </pc:picChg>
        <pc:picChg chg="add mod">
          <ac:chgData name="Steven Deutsch" userId="0aabbb08-65fc-4d58-943c-1b30355c9053" providerId="ADAL" clId="{8137E92D-472E-4CE4-A3BD-D8B51D5A6381}" dt="2023-03-16T16:45:25.753" v="951"/>
          <ac:picMkLst>
            <pc:docMk/>
            <pc:sldMk cId="4251400030" sldId="2147377274"/>
            <ac:picMk id="13" creationId="{9C8C9519-C00B-BCB0-67DD-3D901D5D0D14}"/>
          </ac:picMkLst>
        </pc:picChg>
        <pc:cxnChg chg="add mod">
          <ac:chgData name="Steven Deutsch" userId="0aabbb08-65fc-4d58-943c-1b30355c9053" providerId="ADAL" clId="{8137E92D-472E-4CE4-A3BD-D8B51D5A6381}" dt="2023-03-16T16:45:51.843" v="957" actId="208"/>
          <ac:cxnSpMkLst>
            <pc:docMk/>
            <pc:sldMk cId="4251400030" sldId="2147377274"/>
            <ac:cxnSpMk id="14" creationId="{5FBFA2CA-866F-569A-B337-DF10BA6DCB9C}"/>
          </ac:cxnSpMkLst>
        </pc:cxnChg>
        <pc:cxnChg chg="add mod">
          <ac:chgData name="Steven Deutsch" userId="0aabbb08-65fc-4d58-943c-1b30355c9053" providerId="ADAL" clId="{8137E92D-472E-4CE4-A3BD-D8B51D5A6381}" dt="2023-03-16T16:45:54.592" v="958" actId="208"/>
          <ac:cxnSpMkLst>
            <pc:docMk/>
            <pc:sldMk cId="4251400030" sldId="2147377274"/>
            <ac:cxnSpMk id="16" creationId="{B0AD4005-A887-BCB5-5C32-85E437B52100}"/>
          </ac:cxnSpMkLst>
        </pc:cxnChg>
        <pc:cxnChg chg="add mod">
          <ac:chgData name="Steven Deutsch" userId="0aabbb08-65fc-4d58-943c-1b30355c9053" providerId="ADAL" clId="{8137E92D-472E-4CE4-A3BD-D8B51D5A6381}" dt="2023-03-16T16:45:57.943" v="959" actId="208"/>
          <ac:cxnSpMkLst>
            <pc:docMk/>
            <pc:sldMk cId="4251400030" sldId="2147377274"/>
            <ac:cxnSpMk id="18" creationId="{564A5E45-BE7C-ED25-4A65-DB4AC6AAC1D5}"/>
          </ac:cxnSpMkLst>
        </pc:cxnChg>
        <pc:cxnChg chg="add mod">
          <ac:chgData name="Steven Deutsch" userId="0aabbb08-65fc-4d58-943c-1b30355c9053" providerId="ADAL" clId="{8137E92D-472E-4CE4-A3BD-D8B51D5A6381}" dt="2023-03-16T16:46:01.346" v="960" actId="208"/>
          <ac:cxnSpMkLst>
            <pc:docMk/>
            <pc:sldMk cId="4251400030" sldId="2147377274"/>
            <ac:cxnSpMk id="20" creationId="{D42DBB9F-609B-3217-9E65-0A9DD889C8DE}"/>
          </ac:cxnSpMkLst>
        </pc:cxnChg>
      </pc:sldChg>
      <pc:sldChg chg="addSp modSp add mod">
        <pc:chgData name="Steven Deutsch" userId="0aabbb08-65fc-4d58-943c-1b30355c9053" providerId="ADAL" clId="{8137E92D-472E-4CE4-A3BD-D8B51D5A6381}" dt="2023-03-16T16:47:20.705" v="975" actId="207"/>
        <pc:sldMkLst>
          <pc:docMk/>
          <pc:sldMk cId="1895847544" sldId="2147377275"/>
        </pc:sldMkLst>
        <pc:spChg chg="add mod">
          <ac:chgData name="Steven Deutsch" userId="0aabbb08-65fc-4d58-943c-1b30355c9053" providerId="ADAL" clId="{8137E92D-472E-4CE4-A3BD-D8B51D5A6381}" dt="2023-03-16T16:47:20.705" v="975" actId="207"/>
          <ac:spMkLst>
            <pc:docMk/>
            <pc:sldMk cId="1895847544" sldId="2147377275"/>
            <ac:spMk id="5" creationId="{3CB3A452-60BD-B728-2265-52237E57E726}"/>
          </ac:spMkLst>
        </pc:spChg>
        <pc:spChg chg="add mod">
          <ac:chgData name="Steven Deutsch" userId="0aabbb08-65fc-4d58-943c-1b30355c9053" providerId="ADAL" clId="{8137E92D-472E-4CE4-A3BD-D8B51D5A6381}" dt="2023-03-16T16:47:14.660" v="974" actId="207"/>
          <ac:spMkLst>
            <pc:docMk/>
            <pc:sldMk cId="1895847544" sldId="2147377275"/>
            <ac:spMk id="6" creationId="{02A74ED5-DD0D-8884-C324-815ACB815EF1}"/>
          </ac:spMkLst>
        </pc:spChg>
        <pc:spChg chg="add mod">
          <ac:chgData name="Steven Deutsch" userId="0aabbb08-65fc-4d58-943c-1b30355c9053" providerId="ADAL" clId="{8137E92D-472E-4CE4-A3BD-D8B51D5A6381}" dt="2023-03-16T16:47:10.502" v="973" actId="207"/>
          <ac:spMkLst>
            <pc:docMk/>
            <pc:sldMk cId="1895847544" sldId="2147377275"/>
            <ac:spMk id="7" creationId="{BD87214C-B9FC-5183-2AE5-1BBE9BFC4838}"/>
          </ac:spMkLst>
        </pc:spChg>
        <pc:spChg chg="add mod">
          <ac:chgData name="Steven Deutsch" userId="0aabbb08-65fc-4d58-943c-1b30355c9053" providerId="ADAL" clId="{8137E92D-472E-4CE4-A3BD-D8B51D5A6381}" dt="2023-03-16T16:47:20.705" v="975" actId="207"/>
          <ac:spMkLst>
            <pc:docMk/>
            <pc:sldMk cId="1895847544" sldId="2147377275"/>
            <ac:spMk id="8" creationId="{A8B5DB36-14AB-2120-A959-ABA6463FAA4C}"/>
          </ac:spMkLst>
        </pc:spChg>
        <pc:spChg chg="add mod">
          <ac:chgData name="Steven Deutsch" userId="0aabbb08-65fc-4d58-943c-1b30355c9053" providerId="ADAL" clId="{8137E92D-472E-4CE4-A3BD-D8B51D5A6381}" dt="2023-03-16T16:46:49.914" v="971"/>
          <ac:spMkLst>
            <pc:docMk/>
            <pc:sldMk cId="1895847544" sldId="2147377275"/>
            <ac:spMk id="9" creationId="{1C615CC3-6B9E-2F50-5C54-479BCD973A65}"/>
          </ac:spMkLst>
        </pc:spChg>
        <pc:spChg chg="add mod">
          <ac:chgData name="Steven Deutsch" userId="0aabbb08-65fc-4d58-943c-1b30355c9053" providerId="ADAL" clId="{8137E92D-472E-4CE4-A3BD-D8B51D5A6381}" dt="2023-03-16T16:46:49.914" v="971"/>
          <ac:spMkLst>
            <pc:docMk/>
            <pc:sldMk cId="1895847544" sldId="2147377275"/>
            <ac:spMk id="10" creationId="{6F5A9EC2-CAE5-921F-FC74-7CAF79FDFD7E}"/>
          </ac:spMkLst>
        </pc:spChg>
        <pc:spChg chg="add mod">
          <ac:chgData name="Steven Deutsch" userId="0aabbb08-65fc-4d58-943c-1b30355c9053" providerId="ADAL" clId="{8137E92D-472E-4CE4-A3BD-D8B51D5A6381}" dt="2023-03-16T16:47:14.660" v="974" actId="207"/>
          <ac:spMkLst>
            <pc:docMk/>
            <pc:sldMk cId="1895847544" sldId="2147377275"/>
            <ac:spMk id="11" creationId="{B94981E4-5B41-5AE0-145A-897A760F3304}"/>
          </ac:spMkLst>
        </pc:spChg>
        <pc:spChg chg="add mod">
          <ac:chgData name="Steven Deutsch" userId="0aabbb08-65fc-4d58-943c-1b30355c9053" providerId="ADAL" clId="{8137E92D-472E-4CE4-A3BD-D8B51D5A6381}" dt="2023-03-16T16:47:10.502" v="973" actId="207"/>
          <ac:spMkLst>
            <pc:docMk/>
            <pc:sldMk cId="1895847544" sldId="2147377275"/>
            <ac:spMk id="12" creationId="{0297BBBD-2985-D1CC-DDEA-CD711B1B0967}"/>
          </ac:spMkLst>
        </pc:spChg>
        <pc:spChg chg="add mod">
          <ac:chgData name="Steven Deutsch" userId="0aabbb08-65fc-4d58-943c-1b30355c9053" providerId="ADAL" clId="{8137E92D-472E-4CE4-A3BD-D8B51D5A6381}" dt="2023-03-16T16:47:20.705" v="975" actId="207"/>
          <ac:spMkLst>
            <pc:docMk/>
            <pc:sldMk cId="1895847544" sldId="2147377275"/>
            <ac:spMk id="13" creationId="{951B7B2B-F8C3-3974-F116-2996F24D7BE4}"/>
          </ac:spMkLst>
        </pc:spChg>
        <pc:spChg chg="add mod">
          <ac:chgData name="Steven Deutsch" userId="0aabbb08-65fc-4d58-943c-1b30355c9053" providerId="ADAL" clId="{8137E92D-472E-4CE4-A3BD-D8B51D5A6381}" dt="2023-03-16T16:46:49.914" v="971"/>
          <ac:spMkLst>
            <pc:docMk/>
            <pc:sldMk cId="1895847544" sldId="2147377275"/>
            <ac:spMk id="14" creationId="{2A77D3A8-9DE5-3E1E-62DB-F5330DAF7BCD}"/>
          </ac:spMkLst>
        </pc:spChg>
        <pc:spChg chg="add mod">
          <ac:chgData name="Steven Deutsch" userId="0aabbb08-65fc-4d58-943c-1b30355c9053" providerId="ADAL" clId="{8137E92D-472E-4CE4-A3BD-D8B51D5A6381}" dt="2023-03-16T16:46:49.914" v="971"/>
          <ac:spMkLst>
            <pc:docMk/>
            <pc:sldMk cId="1895847544" sldId="2147377275"/>
            <ac:spMk id="15" creationId="{D70C1978-E77D-1BE2-0D95-8B1332CF0E21}"/>
          </ac:spMkLst>
        </pc:spChg>
        <pc:spChg chg="add mod">
          <ac:chgData name="Steven Deutsch" userId="0aabbb08-65fc-4d58-943c-1b30355c9053" providerId="ADAL" clId="{8137E92D-472E-4CE4-A3BD-D8B51D5A6381}" dt="2023-03-16T16:46:49.914" v="971"/>
          <ac:spMkLst>
            <pc:docMk/>
            <pc:sldMk cId="1895847544" sldId="2147377275"/>
            <ac:spMk id="16" creationId="{311A6593-899C-1B03-6368-676E2C1BA1B8}"/>
          </ac:spMkLst>
        </pc:spChg>
        <pc:spChg chg="add mod">
          <ac:chgData name="Steven Deutsch" userId="0aabbb08-65fc-4d58-943c-1b30355c9053" providerId="ADAL" clId="{8137E92D-472E-4CE4-A3BD-D8B51D5A6381}" dt="2023-03-16T16:46:49.914" v="971"/>
          <ac:spMkLst>
            <pc:docMk/>
            <pc:sldMk cId="1895847544" sldId="2147377275"/>
            <ac:spMk id="17" creationId="{7C0770A5-6543-52FA-F687-141ADF5D17A5}"/>
          </ac:spMkLst>
        </pc:spChg>
        <pc:spChg chg="add mod">
          <ac:chgData name="Steven Deutsch" userId="0aabbb08-65fc-4d58-943c-1b30355c9053" providerId="ADAL" clId="{8137E92D-472E-4CE4-A3BD-D8B51D5A6381}" dt="2023-03-16T16:46:49.914" v="971"/>
          <ac:spMkLst>
            <pc:docMk/>
            <pc:sldMk cId="1895847544" sldId="2147377275"/>
            <ac:spMk id="18" creationId="{88C01716-B7C9-4189-58EF-59D69E4EAFC1}"/>
          </ac:spMkLst>
        </pc:spChg>
        <pc:spChg chg="add mod">
          <ac:chgData name="Steven Deutsch" userId="0aabbb08-65fc-4d58-943c-1b30355c9053" providerId="ADAL" clId="{8137E92D-472E-4CE4-A3BD-D8B51D5A6381}" dt="2023-03-16T16:46:49.914" v="971"/>
          <ac:spMkLst>
            <pc:docMk/>
            <pc:sldMk cId="1895847544" sldId="2147377275"/>
            <ac:spMk id="19" creationId="{3E4A36A4-CFEF-FFB0-9AF9-59245D4C7A2E}"/>
          </ac:spMkLst>
        </pc:spChg>
        <pc:spChg chg="add mod">
          <ac:chgData name="Steven Deutsch" userId="0aabbb08-65fc-4d58-943c-1b30355c9053" providerId="ADAL" clId="{8137E92D-472E-4CE4-A3BD-D8B51D5A6381}" dt="2023-03-16T16:46:49.914" v="971"/>
          <ac:spMkLst>
            <pc:docMk/>
            <pc:sldMk cId="1895847544" sldId="2147377275"/>
            <ac:spMk id="20" creationId="{5263AC69-B559-A795-4521-9BE7D667A018}"/>
          </ac:spMkLst>
        </pc:spChg>
        <pc:spChg chg="add mod">
          <ac:chgData name="Steven Deutsch" userId="0aabbb08-65fc-4d58-943c-1b30355c9053" providerId="ADAL" clId="{8137E92D-472E-4CE4-A3BD-D8B51D5A6381}" dt="2023-03-16T16:46:49.914" v="971"/>
          <ac:spMkLst>
            <pc:docMk/>
            <pc:sldMk cId="1895847544" sldId="2147377275"/>
            <ac:spMk id="21" creationId="{2F712AC8-2553-7DAD-8D89-368685F208DA}"/>
          </ac:spMkLst>
        </pc:spChg>
        <pc:spChg chg="add mod">
          <ac:chgData name="Steven Deutsch" userId="0aabbb08-65fc-4d58-943c-1b30355c9053" providerId="ADAL" clId="{8137E92D-472E-4CE4-A3BD-D8B51D5A6381}" dt="2023-03-16T16:46:49.914" v="971"/>
          <ac:spMkLst>
            <pc:docMk/>
            <pc:sldMk cId="1895847544" sldId="2147377275"/>
            <ac:spMk id="22" creationId="{E2C2D895-D971-909A-C07B-972E306FB867}"/>
          </ac:spMkLst>
        </pc:spChg>
      </pc:sldChg>
      <pc:sldChg chg="addSp modSp add mod modAnim">
        <pc:chgData name="Steven Deutsch" userId="0aabbb08-65fc-4d58-943c-1b30355c9053" providerId="ADAL" clId="{8137E92D-472E-4CE4-A3BD-D8B51D5A6381}" dt="2023-03-16T16:49:16.186" v="993" actId="208"/>
        <pc:sldMkLst>
          <pc:docMk/>
          <pc:sldMk cId="380802699" sldId="2147377276"/>
        </pc:sldMkLst>
        <pc:spChg chg="add mod">
          <ac:chgData name="Steven Deutsch" userId="0aabbb08-65fc-4d58-943c-1b30355c9053" providerId="ADAL" clId="{8137E92D-472E-4CE4-A3BD-D8B51D5A6381}" dt="2023-03-16T16:48:26.373" v="988" actId="692"/>
          <ac:spMkLst>
            <pc:docMk/>
            <pc:sldMk cId="380802699" sldId="2147377276"/>
            <ac:spMk id="5" creationId="{67A13C3A-8EFE-DB8A-F667-71D99B07FE60}"/>
          </ac:spMkLst>
        </pc:spChg>
        <pc:spChg chg="mod">
          <ac:chgData name="Steven Deutsch" userId="0aabbb08-65fc-4d58-943c-1b30355c9053" providerId="ADAL" clId="{8137E92D-472E-4CE4-A3BD-D8B51D5A6381}" dt="2023-03-16T16:47:33.080" v="979"/>
          <ac:spMkLst>
            <pc:docMk/>
            <pc:sldMk cId="380802699" sldId="2147377276"/>
            <ac:spMk id="7" creationId="{B58241A2-32F1-D33D-E9BD-4D2226967371}"/>
          </ac:spMkLst>
        </pc:spChg>
        <pc:spChg chg="mod">
          <ac:chgData name="Steven Deutsch" userId="0aabbb08-65fc-4d58-943c-1b30355c9053" providerId="ADAL" clId="{8137E92D-472E-4CE4-A3BD-D8B51D5A6381}" dt="2023-03-16T16:47:33.080" v="979"/>
          <ac:spMkLst>
            <pc:docMk/>
            <pc:sldMk cId="380802699" sldId="2147377276"/>
            <ac:spMk id="8" creationId="{DF9C8D8B-FB9A-2E37-C54D-B2B6591C8066}"/>
          </ac:spMkLst>
        </pc:spChg>
        <pc:spChg chg="mod">
          <ac:chgData name="Steven Deutsch" userId="0aabbb08-65fc-4d58-943c-1b30355c9053" providerId="ADAL" clId="{8137E92D-472E-4CE4-A3BD-D8B51D5A6381}" dt="2023-03-16T16:47:33.080" v="979"/>
          <ac:spMkLst>
            <pc:docMk/>
            <pc:sldMk cId="380802699" sldId="2147377276"/>
            <ac:spMk id="9" creationId="{2FE9FDE4-80DB-2847-911F-13EA1DE480FE}"/>
          </ac:spMkLst>
        </pc:spChg>
        <pc:spChg chg="mod">
          <ac:chgData name="Steven Deutsch" userId="0aabbb08-65fc-4d58-943c-1b30355c9053" providerId="ADAL" clId="{8137E92D-472E-4CE4-A3BD-D8B51D5A6381}" dt="2023-03-16T16:47:33.080" v="979"/>
          <ac:spMkLst>
            <pc:docMk/>
            <pc:sldMk cId="380802699" sldId="2147377276"/>
            <ac:spMk id="11" creationId="{C8F6A1F4-B444-D5DE-B602-0496FF7B5BB6}"/>
          </ac:spMkLst>
        </pc:spChg>
        <pc:spChg chg="mod">
          <ac:chgData name="Steven Deutsch" userId="0aabbb08-65fc-4d58-943c-1b30355c9053" providerId="ADAL" clId="{8137E92D-472E-4CE4-A3BD-D8B51D5A6381}" dt="2023-03-16T16:47:33.080" v="979"/>
          <ac:spMkLst>
            <pc:docMk/>
            <pc:sldMk cId="380802699" sldId="2147377276"/>
            <ac:spMk id="12" creationId="{DF991934-C84E-2AC3-4575-E68C5FF9E3C3}"/>
          </ac:spMkLst>
        </pc:spChg>
        <pc:spChg chg="mod">
          <ac:chgData name="Steven Deutsch" userId="0aabbb08-65fc-4d58-943c-1b30355c9053" providerId="ADAL" clId="{8137E92D-472E-4CE4-A3BD-D8B51D5A6381}" dt="2023-03-16T16:47:33.080" v="979"/>
          <ac:spMkLst>
            <pc:docMk/>
            <pc:sldMk cId="380802699" sldId="2147377276"/>
            <ac:spMk id="13" creationId="{6C85D491-0C73-9D2B-E9C8-E19156E87AF5}"/>
          </ac:spMkLst>
        </pc:spChg>
        <pc:spChg chg="add mod">
          <ac:chgData name="Steven Deutsch" userId="0aabbb08-65fc-4d58-943c-1b30355c9053" providerId="ADAL" clId="{8137E92D-472E-4CE4-A3BD-D8B51D5A6381}" dt="2023-03-16T16:47:33.080" v="979"/>
          <ac:spMkLst>
            <pc:docMk/>
            <pc:sldMk cId="380802699" sldId="2147377276"/>
            <ac:spMk id="14" creationId="{3C796C6C-74CF-2E7F-6B88-74F4CC9C8D60}"/>
          </ac:spMkLst>
        </pc:spChg>
        <pc:spChg chg="add mod">
          <ac:chgData name="Steven Deutsch" userId="0aabbb08-65fc-4d58-943c-1b30355c9053" providerId="ADAL" clId="{8137E92D-472E-4CE4-A3BD-D8B51D5A6381}" dt="2023-03-16T16:49:10.776" v="992" actId="208"/>
          <ac:spMkLst>
            <pc:docMk/>
            <pc:sldMk cId="380802699" sldId="2147377276"/>
            <ac:spMk id="15" creationId="{903DEBE1-4FFA-F395-54A3-6304CC862E03}"/>
          </ac:spMkLst>
        </pc:spChg>
        <pc:spChg chg="add mod">
          <ac:chgData name="Steven Deutsch" userId="0aabbb08-65fc-4d58-943c-1b30355c9053" providerId="ADAL" clId="{8137E92D-472E-4CE4-A3BD-D8B51D5A6381}" dt="2023-03-16T16:47:40.295" v="980" actId="207"/>
          <ac:spMkLst>
            <pc:docMk/>
            <pc:sldMk cId="380802699" sldId="2147377276"/>
            <ac:spMk id="16" creationId="{744C088B-06A2-BD27-5BF4-BF08E617578E}"/>
          </ac:spMkLst>
        </pc:spChg>
        <pc:spChg chg="add mod">
          <ac:chgData name="Steven Deutsch" userId="0aabbb08-65fc-4d58-943c-1b30355c9053" providerId="ADAL" clId="{8137E92D-472E-4CE4-A3BD-D8B51D5A6381}" dt="2023-03-16T16:47:42.050" v="981" actId="207"/>
          <ac:spMkLst>
            <pc:docMk/>
            <pc:sldMk cId="380802699" sldId="2147377276"/>
            <ac:spMk id="17" creationId="{CEFDB538-0A25-D2BF-39E5-A95F3ECD6370}"/>
          </ac:spMkLst>
        </pc:spChg>
        <pc:spChg chg="add mod">
          <ac:chgData name="Steven Deutsch" userId="0aabbb08-65fc-4d58-943c-1b30355c9053" providerId="ADAL" clId="{8137E92D-472E-4CE4-A3BD-D8B51D5A6381}" dt="2023-03-16T16:47:33.080" v="979"/>
          <ac:spMkLst>
            <pc:docMk/>
            <pc:sldMk cId="380802699" sldId="2147377276"/>
            <ac:spMk id="18" creationId="{FAF342D0-AA46-7250-9145-37AFDE3204A5}"/>
          </ac:spMkLst>
        </pc:spChg>
        <pc:spChg chg="add mod">
          <ac:chgData name="Steven Deutsch" userId="0aabbb08-65fc-4d58-943c-1b30355c9053" providerId="ADAL" clId="{8137E92D-472E-4CE4-A3BD-D8B51D5A6381}" dt="2023-03-16T16:49:16.186" v="993" actId="208"/>
          <ac:spMkLst>
            <pc:docMk/>
            <pc:sldMk cId="380802699" sldId="2147377276"/>
            <ac:spMk id="19" creationId="{3A9427DE-3379-B6A1-3BAB-67BBEBE3A18D}"/>
          </ac:spMkLst>
        </pc:spChg>
        <pc:grpChg chg="add mod">
          <ac:chgData name="Steven Deutsch" userId="0aabbb08-65fc-4d58-943c-1b30355c9053" providerId="ADAL" clId="{8137E92D-472E-4CE4-A3BD-D8B51D5A6381}" dt="2023-03-16T16:48:14.195" v="986" actId="208"/>
          <ac:grpSpMkLst>
            <pc:docMk/>
            <pc:sldMk cId="380802699" sldId="2147377276"/>
            <ac:grpSpMk id="6" creationId="{370AE4C0-6E39-3094-819A-24BA310FD3A1}"/>
          </ac:grpSpMkLst>
        </pc:grpChg>
        <pc:grpChg chg="add mod">
          <ac:chgData name="Steven Deutsch" userId="0aabbb08-65fc-4d58-943c-1b30355c9053" providerId="ADAL" clId="{8137E92D-472E-4CE4-A3BD-D8B51D5A6381}" dt="2023-03-16T16:48:34.036" v="989" actId="208"/>
          <ac:grpSpMkLst>
            <pc:docMk/>
            <pc:sldMk cId="380802699" sldId="2147377276"/>
            <ac:grpSpMk id="10" creationId="{7AE2A4E5-C8FB-3CC9-A681-CAA800380A03}"/>
          </ac:grpSpMkLst>
        </pc:grpChg>
      </pc:sldChg>
      <pc:sldChg chg="addSp modSp add mod">
        <pc:chgData name="Steven Deutsch" userId="0aabbb08-65fc-4d58-943c-1b30355c9053" providerId="ADAL" clId="{8137E92D-472E-4CE4-A3BD-D8B51D5A6381}" dt="2023-03-16T16:51:27.736" v="1019" actId="207"/>
        <pc:sldMkLst>
          <pc:docMk/>
          <pc:sldMk cId="4193765133" sldId="2147377277"/>
        </pc:sldMkLst>
        <pc:spChg chg="add mod">
          <ac:chgData name="Steven Deutsch" userId="0aabbb08-65fc-4d58-943c-1b30355c9053" providerId="ADAL" clId="{8137E92D-472E-4CE4-A3BD-D8B51D5A6381}" dt="2023-03-16T16:49:35.713" v="995" actId="207"/>
          <ac:spMkLst>
            <pc:docMk/>
            <pc:sldMk cId="4193765133" sldId="2147377277"/>
            <ac:spMk id="6" creationId="{33A4E392-1E0F-DA79-4FC1-5A39D90A9E95}"/>
          </ac:spMkLst>
        </pc:spChg>
        <pc:spChg chg="add mod">
          <ac:chgData name="Steven Deutsch" userId="0aabbb08-65fc-4d58-943c-1b30355c9053" providerId="ADAL" clId="{8137E92D-472E-4CE4-A3BD-D8B51D5A6381}" dt="2023-03-16T16:51:27.736" v="1019" actId="207"/>
          <ac:spMkLst>
            <pc:docMk/>
            <pc:sldMk cId="4193765133" sldId="2147377277"/>
            <ac:spMk id="7" creationId="{DB371EEC-9593-7B99-B4F3-F5F153AED726}"/>
          </ac:spMkLst>
        </pc:spChg>
        <pc:spChg chg="add mod">
          <ac:chgData name="Steven Deutsch" userId="0aabbb08-65fc-4d58-943c-1b30355c9053" providerId="ADAL" clId="{8137E92D-472E-4CE4-A3BD-D8B51D5A6381}" dt="2023-03-16T16:50:02.345" v="1004" actId="1038"/>
          <ac:spMkLst>
            <pc:docMk/>
            <pc:sldMk cId="4193765133" sldId="2147377277"/>
            <ac:spMk id="8" creationId="{290BCAB1-85BF-927D-F3BD-02DD747C6C46}"/>
          </ac:spMkLst>
        </pc:spChg>
        <pc:graphicFrameChg chg="add mod">
          <ac:chgData name="Steven Deutsch" userId="0aabbb08-65fc-4d58-943c-1b30355c9053" providerId="ADAL" clId="{8137E92D-472E-4CE4-A3BD-D8B51D5A6381}" dt="2023-03-16T16:50:57.407" v="1015" actId="207"/>
          <ac:graphicFrameMkLst>
            <pc:docMk/>
            <pc:sldMk cId="4193765133" sldId="2147377277"/>
            <ac:graphicFrameMk id="5" creationId="{A478A783-9D81-584A-9E75-7A6C59547C19}"/>
          </ac:graphicFrameMkLst>
        </pc:graphicFrameChg>
      </pc:sldChg>
      <pc:sldChg chg="add del">
        <pc:chgData name="Steven Deutsch" userId="0aabbb08-65fc-4d58-943c-1b30355c9053" providerId="ADAL" clId="{8137E92D-472E-4CE4-A3BD-D8B51D5A6381}" dt="2023-03-16T16:56:45.791" v="1074" actId="47"/>
        <pc:sldMkLst>
          <pc:docMk/>
          <pc:sldMk cId="45288099" sldId="2147377278"/>
        </pc:sldMkLst>
      </pc:sldChg>
      <pc:sldChg chg="addSp modSp add mod modAnim">
        <pc:chgData name="Steven Deutsch" userId="0aabbb08-65fc-4d58-943c-1b30355c9053" providerId="ADAL" clId="{8137E92D-472E-4CE4-A3BD-D8B51D5A6381}" dt="2023-03-16T16:53:04.020" v="1026" actId="207"/>
        <pc:sldMkLst>
          <pc:docMk/>
          <pc:sldMk cId="853231713" sldId="2147377279"/>
        </pc:sldMkLst>
        <pc:spChg chg="add mod">
          <ac:chgData name="Steven Deutsch" userId="0aabbb08-65fc-4d58-943c-1b30355c9053" providerId="ADAL" clId="{8137E92D-472E-4CE4-A3BD-D8B51D5A6381}" dt="2023-03-16T16:51:38.938" v="1021" actId="207"/>
          <ac:spMkLst>
            <pc:docMk/>
            <pc:sldMk cId="853231713" sldId="2147377279"/>
            <ac:spMk id="5" creationId="{B581089F-2BCD-D3A7-5FDB-5784B0C22930}"/>
          </ac:spMkLst>
        </pc:spChg>
        <pc:spChg chg="add mod">
          <ac:chgData name="Steven Deutsch" userId="0aabbb08-65fc-4d58-943c-1b30355c9053" providerId="ADAL" clId="{8137E92D-472E-4CE4-A3BD-D8B51D5A6381}" dt="2023-03-16T16:51:38.938" v="1021" actId="207"/>
          <ac:spMkLst>
            <pc:docMk/>
            <pc:sldMk cId="853231713" sldId="2147377279"/>
            <ac:spMk id="6" creationId="{4278CDDB-C7B8-18C0-AFE9-79DED46D6491}"/>
          </ac:spMkLst>
        </pc:spChg>
        <pc:spChg chg="add mod">
          <ac:chgData name="Steven Deutsch" userId="0aabbb08-65fc-4d58-943c-1b30355c9053" providerId="ADAL" clId="{8137E92D-472E-4CE4-A3BD-D8B51D5A6381}" dt="2023-03-16T16:51:38.938" v="1021" actId="207"/>
          <ac:spMkLst>
            <pc:docMk/>
            <pc:sldMk cId="853231713" sldId="2147377279"/>
            <ac:spMk id="7" creationId="{A93457CC-CAB9-7735-12B3-948250050A0E}"/>
          </ac:spMkLst>
        </pc:spChg>
        <pc:spChg chg="add mod">
          <ac:chgData name="Steven Deutsch" userId="0aabbb08-65fc-4d58-943c-1b30355c9053" providerId="ADAL" clId="{8137E92D-472E-4CE4-A3BD-D8B51D5A6381}" dt="2023-03-16T16:51:38.938" v="1021" actId="207"/>
          <ac:spMkLst>
            <pc:docMk/>
            <pc:sldMk cId="853231713" sldId="2147377279"/>
            <ac:spMk id="8" creationId="{7DD78BE1-C1F8-08B7-3835-89EF3E6A4B77}"/>
          </ac:spMkLst>
        </pc:spChg>
        <pc:spChg chg="add mod">
          <ac:chgData name="Steven Deutsch" userId="0aabbb08-65fc-4d58-943c-1b30355c9053" providerId="ADAL" clId="{8137E92D-472E-4CE4-A3BD-D8B51D5A6381}" dt="2023-03-16T16:52:42.411" v="1025" actId="207"/>
          <ac:spMkLst>
            <pc:docMk/>
            <pc:sldMk cId="853231713" sldId="2147377279"/>
            <ac:spMk id="9" creationId="{7A82FD3A-C9A7-3870-6C0D-7C24769B85CA}"/>
          </ac:spMkLst>
        </pc:spChg>
        <pc:spChg chg="add mod">
          <ac:chgData name="Steven Deutsch" userId="0aabbb08-65fc-4d58-943c-1b30355c9053" providerId="ADAL" clId="{8137E92D-472E-4CE4-A3BD-D8B51D5A6381}" dt="2023-03-16T16:53:04.020" v="1026" actId="207"/>
          <ac:spMkLst>
            <pc:docMk/>
            <pc:sldMk cId="853231713" sldId="2147377279"/>
            <ac:spMk id="10" creationId="{C964F065-86D0-073D-7E69-4F5EAD81FAE4}"/>
          </ac:spMkLst>
        </pc:spChg>
        <pc:spChg chg="add mod">
          <ac:chgData name="Steven Deutsch" userId="0aabbb08-65fc-4d58-943c-1b30355c9053" providerId="ADAL" clId="{8137E92D-472E-4CE4-A3BD-D8B51D5A6381}" dt="2023-03-16T16:51:38.938" v="1021" actId="207"/>
          <ac:spMkLst>
            <pc:docMk/>
            <pc:sldMk cId="853231713" sldId="2147377279"/>
            <ac:spMk id="12" creationId="{66BF6D3A-6F71-EA41-FF19-D48D9A593692}"/>
          </ac:spMkLst>
        </pc:spChg>
        <pc:graphicFrameChg chg="add mod">
          <ac:chgData name="Steven Deutsch" userId="0aabbb08-65fc-4d58-943c-1b30355c9053" providerId="ADAL" clId="{8137E92D-472E-4CE4-A3BD-D8B51D5A6381}" dt="2023-03-16T16:52:03.272" v="1024" actId="208"/>
          <ac:graphicFrameMkLst>
            <pc:docMk/>
            <pc:sldMk cId="853231713" sldId="2147377279"/>
            <ac:graphicFrameMk id="11" creationId="{CA5F04D6-211B-76C2-1C47-E287A7A0C0CD}"/>
          </ac:graphicFrameMkLst>
        </pc:graphicFrameChg>
      </pc:sldChg>
      <pc:sldChg chg="addSp modSp add del mod">
        <pc:chgData name="Steven Deutsch" userId="0aabbb08-65fc-4d58-943c-1b30355c9053" providerId="ADAL" clId="{8137E92D-472E-4CE4-A3BD-D8B51D5A6381}" dt="2023-03-16T16:53:43.112" v="1033" actId="47"/>
        <pc:sldMkLst>
          <pc:docMk/>
          <pc:sldMk cId="3586927493" sldId="2147377280"/>
        </pc:sldMkLst>
        <pc:spChg chg="add mod">
          <ac:chgData name="Steven Deutsch" userId="0aabbb08-65fc-4d58-943c-1b30355c9053" providerId="ADAL" clId="{8137E92D-472E-4CE4-A3BD-D8B51D5A6381}" dt="2023-03-16T16:53:17.421" v="1028" actId="207"/>
          <ac:spMkLst>
            <pc:docMk/>
            <pc:sldMk cId="3586927493" sldId="2147377280"/>
            <ac:spMk id="5" creationId="{462C4A36-511D-AB28-8416-CBDEC6FC166D}"/>
          </ac:spMkLst>
        </pc:spChg>
        <pc:spChg chg="add mod">
          <ac:chgData name="Steven Deutsch" userId="0aabbb08-65fc-4d58-943c-1b30355c9053" providerId="ADAL" clId="{8137E92D-472E-4CE4-A3BD-D8B51D5A6381}" dt="2023-03-16T16:53:17.421" v="1028" actId="207"/>
          <ac:spMkLst>
            <pc:docMk/>
            <pc:sldMk cId="3586927493" sldId="2147377280"/>
            <ac:spMk id="6" creationId="{A20EA58D-B84E-146A-671A-68ED2A837E46}"/>
          </ac:spMkLst>
        </pc:spChg>
        <pc:spChg chg="add mod">
          <ac:chgData name="Steven Deutsch" userId="0aabbb08-65fc-4d58-943c-1b30355c9053" providerId="ADAL" clId="{8137E92D-472E-4CE4-A3BD-D8B51D5A6381}" dt="2023-03-16T16:53:17.421" v="1028" actId="207"/>
          <ac:spMkLst>
            <pc:docMk/>
            <pc:sldMk cId="3586927493" sldId="2147377280"/>
            <ac:spMk id="7" creationId="{BD5F5117-CBDF-F539-D2E2-4C61AD2E101D}"/>
          </ac:spMkLst>
        </pc:spChg>
        <pc:spChg chg="add mod">
          <ac:chgData name="Steven Deutsch" userId="0aabbb08-65fc-4d58-943c-1b30355c9053" providerId="ADAL" clId="{8137E92D-472E-4CE4-A3BD-D8B51D5A6381}" dt="2023-03-16T16:53:17.421" v="1028" actId="207"/>
          <ac:spMkLst>
            <pc:docMk/>
            <pc:sldMk cId="3586927493" sldId="2147377280"/>
            <ac:spMk id="8" creationId="{4F95A6B1-7808-745D-5390-0C6349BFD28F}"/>
          </ac:spMkLst>
        </pc:spChg>
        <pc:spChg chg="add mod">
          <ac:chgData name="Steven Deutsch" userId="0aabbb08-65fc-4d58-943c-1b30355c9053" providerId="ADAL" clId="{8137E92D-472E-4CE4-A3BD-D8B51D5A6381}" dt="2023-03-16T16:53:17.421" v="1028" actId="207"/>
          <ac:spMkLst>
            <pc:docMk/>
            <pc:sldMk cId="3586927493" sldId="2147377280"/>
            <ac:spMk id="9" creationId="{35047927-C9D9-AB9D-DB57-E7B911751F62}"/>
          </ac:spMkLst>
        </pc:spChg>
        <pc:spChg chg="add mod">
          <ac:chgData name="Steven Deutsch" userId="0aabbb08-65fc-4d58-943c-1b30355c9053" providerId="ADAL" clId="{8137E92D-472E-4CE4-A3BD-D8B51D5A6381}" dt="2023-03-16T16:53:17.421" v="1028" actId="207"/>
          <ac:spMkLst>
            <pc:docMk/>
            <pc:sldMk cId="3586927493" sldId="2147377280"/>
            <ac:spMk id="10" creationId="{AC2F9382-DE17-9098-8B07-F61BF878E708}"/>
          </ac:spMkLst>
        </pc:spChg>
        <pc:spChg chg="add mod">
          <ac:chgData name="Steven Deutsch" userId="0aabbb08-65fc-4d58-943c-1b30355c9053" providerId="ADAL" clId="{8137E92D-472E-4CE4-A3BD-D8B51D5A6381}" dt="2023-03-16T16:53:34.901" v="1032" actId="207"/>
          <ac:spMkLst>
            <pc:docMk/>
            <pc:sldMk cId="3586927493" sldId="2147377280"/>
            <ac:spMk id="12" creationId="{CBF37F81-9347-17C1-4ECE-1CBE6D76D0C8}"/>
          </ac:spMkLst>
        </pc:spChg>
        <pc:spChg chg="add mod">
          <ac:chgData name="Steven Deutsch" userId="0aabbb08-65fc-4d58-943c-1b30355c9053" providerId="ADAL" clId="{8137E92D-472E-4CE4-A3BD-D8B51D5A6381}" dt="2023-03-16T16:53:33.112" v="1031" actId="207"/>
          <ac:spMkLst>
            <pc:docMk/>
            <pc:sldMk cId="3586927493" sldId="2147377280"/>
            <ac:spMk id="13" creationId="{659422D2-3542-E423-1471-32A2C30846BB}"/>
          </ac:spMkLst>
        </pc:spChg>
        <pc:spChg chg="add mod">
          <ac:chgData name="Steven Deutsch" userId="0aabbb08-65fc-4d58-943c-1b30355c9053" providerId="ADAL" clId="{8137E92D-472E-4CE4-A3BD-D8B51D5A6381}" dt="2023-03-16T16:53:34.901" v="1032" actId="207"/>
          <ac:spMkLst>
            <pc:docMk/>
            <pc:sldMk cId="3586927493" sldId="2147377280"/>
            <ac:spMk id="14" creationId="{E3DD9504-0DD6-C820-6A9F-CBC4C0562527}"/>
          </ac:spMkLst>
        </pc:spChg>
        <pc:spChg chg="add mod">
          <ac:chgData name="Steven Deutsch" userId="0aabbb08-65fc-4d58-943c-1b30355c9053" providerId="ADAL" clId="{8137E92D-472E-4CE4-A3BD-D8B51D5A6381}" dt="2023-03-16T16:53:17.421" v="1028" actId="207"/>
          <ac:spMkLst>
            <pc:docMk/>
            <pc:sldMk cId="3586927493" sldId="2147377280"/>
            <ac:spMk id="15" creationId="{46803C8F-14B9-EBAC-EEDA-C8BA22FB5DB6}"/>
          </ac:spMkLst>
        </pc:spChg>
        <pc:spChg chg="mod">
          <ac:chgData name="Steven Deutsch" userId="0aabbb08-65fc-4d58-943c-1b30355c9053" providerId="ADAL" clId="{8137E92D-472E-4CE4-A3BD-D8B51D5A6381}" dt="2023-03-16T16:53:34.901" v="1032" actId="207"/>
          <ac:spMkLst>
            <pc:docMk/>
            <pc:sldMk cId="3586927493" sldId="2147377280"/>
            <ac:spMk id="17" creationId="{4F9C86B6-55A5-C3F8-4CCF-D25EC25A56F6}"/>
          </ac:spMkLst>
        </pc:spChg>
        <pc:spChg chg="mod">
          <ac:chgData name="Steven Deutsch" userId="0aabbb08-65fc-4d58-943c-1b30355c9053" providerId="ADAL" clId="{8137E92D-472E-4CE4-A3BD-D8B51D5A6381}" dt="2023-03-16T16:53:34.901" v="1032" actId="207"/>
          <ac:spMkLst>
            <pc:docMk/>
            <pc:sldMk cId="3586927493" sldId="2147377280"/>
            <ac:spMk id="18" creationId="{750338D0-6979-81FE-996E-AF4CB6904455}"/>
          </ac:spMkLst>
        </pc:spChg>
        <pc:spChg chg="add mod">
          <ac:chgData name="Steven Deutsch" userId="0aabbb08-65fc-4d58-943c-1b30355c9053" providerId="ADAL" clId="{8137E92D-472E-4CE4-A3BD-D8B51D5A6381}" dt="2023-03-16T16:53:17.421" v="1028" actId="207"/>
          <ac:spMkLst>
            <pc:docMk/>
            <pc:sldMk cId="3586927493" sldId="2147377280"/>
            <ac:spMk id="19" creationId="{1A7F1FC5-AD88-EA46-4E05-A79814F6B6AA}"/>
          </ac:spMkLst>
        </pc:spChg>
        <pc:spChg chg="add mod">
          <ac:chgData name="Steven Deutsch" userId="0aabbb08-65fc-4d58-943c-1b30355c9053" providerId="ADAL" clId="{8137E92D-472E-4CE4-A3BD-D8B51D5A6381}" dt="2023-03-16T16:53:17.421" v="1028" actId="207"/>
          <ac:spMkLst>
            <pc:docMk/>
            <pc:sldMk cId="3586927493" sldId="2147377280"/>
            <ac:spMk id="20" creationId="{8244FEA8-D157-A481-48A7-80E013BD50C8}"/>
          </ac:spMkLst>
        </pc:spChg>
        <pc:spChg chg="add mod">
          <ac:chgData name="Steven Deutsch" userId="0aabbb08-65fc-4d58-943c-1b30355c9053" providerId="ADAL" clId="{8137E92D-472E-4CE4-A3BD-D8B51D5A6381}" dt="2023-03-16T16:53:17.421" v="1028" actId="207"/>
          <ac:spMkLst>
            <pc:docMk/>
            <pc:sldMk cId="3586927493" sldId="2147377280"/>
            <ac:spMk id="21" creationId="{B2619E65-2B47-6CCB-797A-B89E087064C2}"/>
          </ac:spMkLst>
        </pc:spChg>
        <pc:spChg chg="add mod">
          <ac:chgData name="Steven Deutsch" userId="0aabbb08-65fc-4d58-943c-1b30355c9053" providerId="ADAL" clId="{8137E92D-472E-4CE4-A3BD-D8B51D5A6381}" dt="2023-03-16T16:53:17.421" v="1028" actId="207"/>
          <ac:spMkLst>
            <pc:docMk/>
            <pc:sldMk cId="3586927493" sldId="2147377280"/>
            <ac:spMk id="22" creationId="{710877C6-9797-0719-F14D-D3993148D8C4}"/>
          </ac:spMkLst>
        </pc:spChg>
        <pc:grpChg chg="add mod">
          <ac:chgData name="Steven Deutsch" userId="0aabbb08-65fc-4d58-943c-1b30355c9053" providerId="ADAL" clId="{8137E92D-472E-4CE4-A3BD-D8B51D5A6381}" dt="2023-03-16T16:53:34.901" v="1032" actId="207"/>
          <ac:grpSpMkLst>
            <pc:docMk/>
            <pc:sldMk cId="3586927493" sldId="2147377280"/>
            <ac:grpSpMk id="16" creationId="{D1D382C5-34A3-847E-6EE0-C442931B16FE}"/>
          </ac:grpSpMkLst>
        </pc:grpChg>
        <pc:graphicFrameChg chg="add mod">
          <ac:chgData name="Steven Deutsch" userId="0aabbb08-65fc-4d58-943c-1b30355c9053" providerId="ADAL" clId="{8137E92D-472E-4CE4-A3BD-D8B51D5A6381}" dt="2023-03-16T16:53:17.421" v="1028" actId="207"/>
          <ac:graphicFrameMkLst>
            <pc:docMk/>
            <pc:sldMk cId="3586927493" sldId="2147377280"/>
            <ac:graphicFrameMk id="11" creationId="{B91C30B4-E6A4-23B0-7CF4-E7A55B7D5223}"/>
          </ac:graphicFrameMkLst>
        </pc:graphicFrameChg>
      </pc:sldChg>
      <pc:sldChg chg="addSp modSp add mod">
        <pc:chgData name="Steven Deutsch" userId="0aabbb08-65fc-4d58-943c-1b30355c9053" providerId="ADAL" clId="{8137E92D-472E-4CE4-A3BD-D8B51D5A6381}" dt="2023-03-16T16:54:18.684" v="1045" actId="207"/>
        <pc:sldMkLst>
          <pc:docMk/>
          <pc:sldMk cId="189639498" sldId="2147377281"/>
        </pc:sldMkLst>
        <pc:graphicFrameChg chg="add mod modGraphic">
          <ac:chgData name="Steven Deutsch" userId="0aabbb08-65fc-4d58-943c-1b30355c9053" providerId="ADAL" clId="{8137E92D-472E-4CE4-A3BD-D8B51D5A6381}" dt="2023-03-16T16:54:18.684" v="1045" actId="207"/>
          <ac:graphicFrameMkLst>
            <pc:docMk/>
            <pc:sldMk cId="189639498" sldId="2147377281"/>
            <ac:graphicFrameMk id="5" creationId="{75332958-FA69-EC0B-B05F-E1C1F72AA6F7}"/>
          </ac:graphicFrameMkLst>
        </pc:graphicFrameChg>
      </pc:sldChg>
      <pc:sldChg chg="addSp modSp add mod">
        <pc:chgData name="Steven Deutsch" userId="0aabbb08-65fc-4d58-943c-1b30355c9053" providerId="ADAL" clId="{8137E92D-472E-4CE4-A3BD-D8B51D5A6381}" dt="2023-03-16T16:55:23.411" v="1062" actId="207"/>
        <pc:sldMkLst>
          <pc:docMk/>
          <pc:sldMk cId="470674209" sldId="2147377282"/>
        </pc:sldMkLst>
        <pc:spChg chg="add mod">
          <ac:chgData name="Steven Deutsch" userId="0aabbb08-65fc-4d58-943c-1b30355c9053" providerId="ADAL" clId="{8137E92D-472E-4CE4-A3BD-D8B51D5A6381}" dt="2023-03-16T16:54:31.650" v="1047" actId="207"/>
          <ac:spMkLst>
            <pc:docMk/>
            <pc:sldMk cId="470674209" sldId="2147377282"/>
            <ac:spMk id="5" creationId="{24369CCE-BA76-CD0A-F1D0-CB02E306D1DF}"/>
          </ac:spMkLst>
        </pc:spChg>
        <pc:spChg chg="add mod">
          <ac:chgData name="Steven Deutsch" userId="0aabbb08-65fc-4d58-943c-1b30355c9053" providerId="ADAL" clId="{8137E92D-472E-4CE4-A3BD-D8B51D5A6381}" dt="2023-03-16T16:54:59.563" v="1054" actId="207"/>
          <ac:spMkLst>
            <pc:docMk/>
            <pc:sldMk cId="470674209" sldId="2147377282"/>
            <ac:spMk id="6" creationId="{02F21066-88E0-F400-0BD8-579CB9595C0E}"/>
          </ac:spMkLst>
        </pc:spChg>
        <pc:spChg chg="add mod">
          <ac:chgData name="Steven Deutsch" userId="0aabbb08-65fc-4d58-943c-1b30355c9053" providerId="ADAL" clId="{8137E92D-472E-4CE4-A3BD-D8B51D5A6381}" dt="2023-03-16T16:55:15.700" v="1060" actId="207"/>
          <ac:spMkLst>
            <pc:docMk/>
            <pc:sldMk cId="470674209" sldId="2147377282"/>
            <ac:spMk id="7" creationId="{3C221B79-E18B-76ED-4915-2068A1E96EB1}"/>
          </ac:spMkLst>
        </pc:spChg>
        <pc:spChg chg="add mod">
          <ac:chgData name="Steven Deutsch" userId="0aabbb08-65fc-4d58-943c-1b30355c9053" providerId="ADAL" clId="{8137E92D-472E-4CE4-A3BD-D8B51D5A6381}" dt="2023-03-16T16:55:07.542" v="1057" actId="207"/>
          <ac:spMkLst>
            <pc:docMk/>
            <pc:sldMk cId="470674209" sldId="2147377282"/>
            <ac:spMk id="8" creationId="{AC6CF6C3-045F-5FD2-41FC-4EF7AD4AF0C3}"/>
          </ac:spMkLst>
        </pc:spChg>
        <pc:spChg chg="add mod">
          <ac:chgData name="Steven Deutsch" userId="0aabbb08-65fc-4d58-943c-1b30355c9053" providerId="ADAL" clId="{8137E92D-472E-4CE4-A3BD-D8B51D5A6381}" dt="2023-03-16T16:54:36.076" v="1049" actId="207"/>
          <ac:spMkLst>
            <pc:docMk/>
            <pc:sldMk cId="470674209" sldId="2147377282"/>
            <ac:spMk id="9" creationId="{AF0BE59C-2C3F-10C5-7753-AA26FBBBC21E}"/>
          </ac:spMkLst>
        </pc:spChg>
        <pc:spChg chg="add mod">
          <ac:chgData name="Steven Deutsch" userId="0aabbb08-65fc-4d58-943c-1b30355c9053" providerId="ADAL" clId="{8137E92D-472E-4CE4-A3BD-D8B51D5A6381}" dt="2023-03-16T16:55:01.795" v="1055" actId="207"/>
          <ac:spMkLst>
            <pc:docMk/>
            <pc:sldMk cId="470674209" sldId="2147377282"/>
            <ac:spMk id="10" creationId="{3E4E2BA4-22F8-4B11-4138-27392426845F}"/>
          </ac:spMkLst>
        </pc:spChg>
        <pc:spChg chg="add mod">
          <ac:chgData name="Steven Deutsch" userId="0aabbb08-65fc-4d58-943c-1b30355c9053" providerId="ADAL" clId="{8137E92D-472E-4CE4-A3BD-D8B51D5A6381}" dt="2023-03-16T16:55:18.083" v="1061" actId="207"/>
          <ac:spMkLst>
            <pc:docMk/>
            <pc:sldMk cId="470674209" sldId="2147377282"/>
            <ac:spMk id="11" creationId="{55501AB1-805A-5CCD-B126-7AB51EF7760C}"/>
          </ac:spMkLst>
        </pc:spChg>
        <pc:spChg chg="add mod">
          <ac:chgData name="Steven Deutsch" userId="0aabbb08-65fc-4d58-943c-1b30355c9053" providerId="ADAL" clId="{8137E92D-472E-4CE4-A3BD-D8B51D5A6381}" dt="2023-03-16T16:55:09.492" v="1058" actId="207"/>
          <ac:spMkLst>
            <pc:docMk/>
            <pc:sldMk cId="470674209" sldId="2147377282"/>
            <ac:spMk id="12" creationId="{ED91DB04-ACEB-DCBB-9CFE-CCEDF77D3CE5}"/>
          </ac:spMkLst>
        </pc:spChg>
        <pc:spChg chg="add mod">
          <ac:chgData name="Steven Deutsch" userId="0aabbb08-65fc-4d58-943c-1b30355c9053" providerId="ADAL" clId="{8137E92D-472E-4CE4-A3BD-D8B51D5A6381}" dt="2023-03-16T16:54:44.798" v="1052" actId="207"/>
          <ac:spMkLst>
            <pc:docMk/>
            <pc:sldMk cId="470674209" sldId="2147377282"/>
            <ac:spMk id="13" creationId="{437C5D90-F571-CDF4-A788-0084A7491DD5}"/>
          </ac:spMkLst>
        </pc:spChg>
        <pc:spChg chg="add mod">
          <ac:chgData name="Steven Deutsch" userId="0aabbb08-65fc-4d58-943c-1b30355c9053" providerId="ADAL" clId="{8137E92D-472E-4CE4-A3BD-D8B51D5A6381}" dt="2023-03-16T16:55:04.432" v="1056" actId="207"/>
          <ac:spMkLst>
            <pc:docMk/>
            <pc:sldMk cId="470674209" sldId="2147377282"/>
            <ac:spMk id="14" creationId="{86F2C688-0406-EE21-8C15-D697EF13A5BA}"/>
          </ac:spMkLst>
        </pc:spChg>
        <pc:spChg chg="add mod">
          <ac:chgData name="Steven Deutsch" userId="0aabbb08-65fc-4d58-943c-1b30355c9053" providerId="ADAL" clId="{8137E92D-472E-4CE4-A3BD-D8B51D5A6381}" dt="2023-03-16T16:55:23.411" v="1062" actId="207"/>
          <ac:spMkLst>
            <pc:docMk/>
            <pc:sldMk cId="470674209" sldId="2147377282"/>
            <ac:spMk id="15" creationId="{80C61846-9CA8-CCC5-811D-17D7BC5D673B}"/>
          </ac:spMkLst>
        </pc:spChg>
        <pc:spChg chg="add mod">
          <ac:chgData name="Steven Deutsch" userId="0aabbb08-65fc-4d58-943c-1b30355c9053" providerId="ADAL" clId="{8137E92D-472E-4CE4-A3BD-D8B51D5A6381}" dt="2023-03-16T16:55:11.840" v="1059" actId="207"/>
          <ac:spMkLst>
            <pc:docMk/>
            <pc:sldMk cId="470674209" sldId="2147377282"/>
            <ac:spMk id="16" creationId="{F237FE74-CFF5-00DC-6BC3-507AC47A0FB0}"/>
          </ac:spMkLst>
        </pc:spChg>
      </pc:sldChg>
      <pc:sldChg chg="addSp modSp add mod modAnim">
        <pc:chgData name="Steven Deutsch" userId="0aabbb08-65fc-4d58-943c-1b30355c9053" providerId="ADAL" clId="{8137E92D-472E-4CE4-A3BD-D8B51D5A6381}" dt="2023-03-16T16:56:29.059" v="1073" actId="207"/>
        <pc:sldMkLst>
          <pc:docMk/>
          <pc:sldMk cId="3223479517" sldId="2147377283"/>
        </pc:sldMkLst>
        <pc:spChg chg="add mod">
          <ac:chgData name="Steven Deutsch" userId="0aabbb08-65fc-4d58-943c-1b30355c9053" providerId="ADAL" clId="{8137E92D-472E-4CE4-A3BD-D8B51D5A6381}" dt="2023-03-16T16:55:42.385" v="1066" actId="207"/>
          <ac:spMkLst>
            <pc:docMk/>
            <pc:sldMk cId="3223479517" sldId="2147377283"/>
            <ac:spMk id="5" creationId="{6DB4CB40-342D-5364-640D-C38E1BD6CF66}"/>
          </ac:spMkLst>
        </pc:spChg>
        <pc:spChg chg="add mod">
          <ac:chgData name="Steven Deutsch" userId="0aabbb08-65fc-4d58-943c-1b30355c9053" providerId="ADAL" clId="{8137E92D-472E-4CE4-A3BD-D8B51D5A6381}" dt="2023-03-16T16:55:39.641" v="1065" actId="207"/>
          <ac:spMkLst>
            <pc:docMk/>
            <pc:sldMk cId="3223479517" sldId="2147377283"/>
            <ac:spMk id="6" creationId="{1BE86299-D030-5A46-C3A3-72E5BAABE618}"/>
          </ac:spMkLst>
        </pc:spChg>
        <pc:spChg chg="add mod">
          <ac:chgData name="Steven Deutsch" userId="0aabbb08-65fc-4d58-943c-1b30355c9053" providerId="ADAL" clId="{8137E92D-472E-4CE4-A3BD-D8B51D5A6381}" dt="2023-03-16T16:55:36.943" v="1064" actId="207"/>
          <ac:spMkLst>
            <pc:docMk/>
            <pc:sldMk cId="3223479517" sldId="2147377283"/>
            <ac:spMk id="7" creationId="{58E70A4E-C40C-A559-B6CE-4BF1464BC92D}"/>
          </ac:spMkLst>
        </pc:spChg>
        <pc:spChg chg="add mod">
          <ac:chgData name="Steven Deutsch" userId="0aabbb08-65fc-4d58-943c-1b30355c9053" providerId="ADAL" clId="{8137E92D-472E-4CE4-A3BD-D8B51D5A6381}" dt="2023-03-16T16:55:29.953" v="1063"/>
          <ac:spMkLst>
            <pc:docMk/>
            <pc:sldMk cId="3223479517" sldId="2147377283"/>
            <ac:spMk id="8" creationId="{315AB7AB-4282-0BAD-080E-8063621233B3}"/>
          </ac:spMkLst>
        </pc:spChg>
        <pc:spChg chg="add mod">
          <ac:chgData name="Steven Deutsch" userId="0aabbb08-65fc-4d58-943c-1b30355c9053" providerId="ADAL" clId="{8137E92D-472E-4CE4-A3BD-D8B51D5A6381}" dt="2023-03-16T16:55:29.953" v="1063"/>
          <ac:spMkLst>
            <pc:docMk/>
            <pc:sldMk cId="3223479517" sldId="2147377283"/>
            <ac:spMk id="9" creationId="{6A35C1EA-5CB5-928B-1BFD-11061EDFE2C8}"/>
          </ac:spMkLst>
        </pc:spChg>
        <pc:spChg chg="add mod">
          <ac:chgData name="Steven Deutsch" userId="0aabbb08-65fc-4d58-943c-1b30355c9053" providerId="ADAL" clId="{8137E92D-472E-4CE4-A3BD-D8B51D5A6381}" dt="2023-03-16T16:55:29.953" v="1063"/>
          <ac:spMkLst>
            <pc:docMk/>
            <pc:sldMk cId="3223479517" sldId="2147377283"/>
            <ac:spMk id="10" creationId="{FA49D05E-92D1-DB96-500B-F3875239DBB8}"/>
          </ac:spMkLst>
        </pc:spChg>
        <pc:spChg chg="add mod">
          <ac:chgData name="Steven Deutsch" userId="0aabbb08-65fc-4d58-943c-1b30355c9053" providerId="ADAL" clId="{8137E92D-472E-4CE4-A3BD-D8B51D5A6381}" dt="2023-03-16T16:55:29.953" v="1063"/>
          <ac:spMkLst>
            <pc:docMk/>
            <pc:sldMk cId="3223479517" sldId="2147377283"/>
            <ac:spMk id="11" creationId="{AF16A1D7-E2A8-DA48-4B71-6CDB74CC930C}"/>
          </ac:spMkLst>
        </pc:spChg>
        <pc:spChg chg="add mod">
          <ac:chgData name="Steven Deutsch" userId="0aabbb08-65fc-4d58-943c-1b30355c9053" providerId="ADAL" clId="{8137E92D-472E-4CE4-A3BD-D8B51D5A6381}" dt="2023-03-16T16:55:29.953" v="1063"/>
          <ac:spMkLst>
            <pc:docMk/>
            <pc:sldMk cId="3223479517" sldId="2147377283"/>
            <ac:spMk id="12" creationId="{B7F8DBC3-21F2-1C63-E940-471F97D8C905}"/>
          </ac:spMkLst>
        </pc:spChg>
        <pc:spChg chg="add mod">
          <ac:chgData name="Steven Deutsch" userId="0aabbb08-65fc-4d58-943c-1b30355c9053" providerId="ADAL" clId="{8137E92D-472E-4CE4-A3BD-D8B51D5A6381}" dt="2023-03-16T16:56:29.059" v="1073" actId="207"/>
          <ac:spMkLst>
            <pc:docMk/>
            <pc:sldMk cId="3223479517" sldId="2147377283"/>
            <ac:spMk id="13" creationId="{3F4DF5D3-50AB-2F67-0073-30677785C836}"/>
          </ac:spMkLst>
        </pc:spChg>
        <pc:spChg chg="add mod">
          <ac:chgData name="Steven Deutsch" userId="0aabbb08-65fc-4d58-943c-1b30355c9053" providerId="ADAL" clId="{8137E92D-472E-4CE4-A3BD-D8B51D5A6381}" dt="2023-03-16T16:56:26.126" v="1072" actId="207"/>
          <ac:spMkLst>
            <pc:docMk/>
            <pc:sldMk cId="3223479517" sldId="2147377283"/>
            <ac:spMk id="14" creationId="{81452FF2-1E4B-AEFD-46F8-BF1D8D7CD247}"/>
          </ac:spMkLst>
        </pc:spChg>
        <pc:spChg chg="add mod">
          <ac:chgData name="Steven Deutsch" userId="0aabbb08-65fc-4d58-943c-1b30355c9053" providerId="ADAL" clId="{8137E92D-472E-4CE4-A3BD-D8B51D5A6381}" dt="2023-03-16T16:56:12.176" v="1070" actId="207"/>
          <ac:spMkLst>
            <pc:docMk/>
            <pc:sldMk cId="3223479517" sldId="2147377283"/>
            <ac:spMk id="15" creationId="{2FE65276-183B-F95C-1F3D-B9B0D8E3A4A1}"/>
          </ac:spMkLst>
        </pc:spChg>
        <pc:spChg chg="add mod">
          <ac:chgData name="Steven Deutsch" userId="0aabbb08-65fc-4d58-943c-1b30355c9053" providerId="ADAL" clId="{8137E92D-472E-4CE4-A3BD-D8B51D5A6381}" dt="2023-03-16T16:56:00.262" v="1069" actId="207"/>
          <ac:spMkLst>
            <pc:docMk/>
            <pc:sldMk cId="3223479517" sldId="2147377283"/>
            <ac:spMk id="16" creationId="{82B61EC5-2F5B-B7E5-FDCE-C87C7D369DD8}"/>
          </ac:spMkLst>
        </pc:spChg>
        <pc:spChg chg="mod">
          <ac:chgData name="Steven Deutsch" userId="0aabbb08-65fc-4d58-943c-1b30355c9053" providerId="ADAL" clId="{8137E92D-472E-4CE4-A3BD-D8B51D5A6381}" dt="2023-03-16T16:55:29.953" v="1063"/>
          <ac:spMkLst>
            <pc:docMk/>
            <pc:sldMk cId="3223479517" sldId="2147377283"/>
            <ac:spMk id="20" creationId="{7D1D6193-EC95-021D-0C47-B488D5132007}"/>
          </ac:spMkLst>
        </pc:spChg>
        <pc:spChg chg="mod">
          <ac:chgData name="Steven Deutsch" userId="0aabbb08-65fc-4d58-943c-1b30355c9053" providerId="ADAL" clId="{8137E92D-472E-4CE4-A3BD-D8B51D5A6381}" dt="2023-03-16T16:55:29.953" v="1063"/>
          <ac:spMkLst>
            <pc:docMk/>
            <pc:sldMk cId="3223479517" sldId="2147377283"/>
            <ac:spMk id="21" creationId="{EEF5C78C-8B91-ACFE-E438-AA8EE53CFB18}"/>
          </ac:spMkLst>
        </pc:spChg>
        <pc:spChg chg="mod">
          <ac:chgData name="Steven Deutsch" userId="0aabbb08-65fc-4d58-943c-1b30355c9053" providerId="ADAL" clId="{8137E92D-472E-4CE4-A3BD-D8B51D5A6381}" dt="2023-03-16T16:55:29.953" v="1063"/>
          <ac:spMkLst>
            <pc:docMk/>
            <pc:sldMk cId="3223479517" sldId="2147377283"/>
            <ac:spMk id="23" creationId="{20B7A81B-63B6-7555-EA25-01547A71AC66}"/>
          </ac:spMkLst>
        </pc:spChg>
        <pc:spChg chg="mod">
          <ac:chgData name="Steven Deutsch" userId="0aabbb08-65fc-4d58-943c-1b30355c9053" providerId="ADAL" clId="{8137E92D-472E-4CE4-A3BD-D8B51D5A6381}" dt="2023-03-16T16:55:29.953" v="1063"/>
          <ac:spMkLst>
            <pc:docMk/>
            <pc:sldMk cId="3223479517" sldId="2147377283"/>
            <ac:spMk id="24" creationId="{8EF56DE0-B229-A861-CEBE-A58A397FFDC4}"/>
          </ac:spMkLst>
        </pc:spChg>
        <pc:spChg chg="mod">
          <ac:chgData name="Steven Deutsch" userId="0aabbb08-65fc-4d58-943c-1b30355c9053" providerId="ADAL" clId="{8137E92D-472E-4CE4-A3BD-D8B51D5A6381}" dt="2023-03-16T16:55:29.953" v="1063"/>
          <ac:spMkLst>
            <pc:docMk/>
            <pc:sldMk cId="3223479517" sldId="2147377283"/>
            <ac:spMk id="25" creationId="{70D21336-051D-9A96-4841-76E564BB1AB6}"/>
          </ac:spMkLst>
        </pc:spChg>
        <pc:spChg chg="mod">
          <ac:chgData name="Steven Deutsch" userId="0aabbb08-65fc-4d58-943c-1b30355c9053" providerId="ADAL" clId="{8137E92D-472E-4CE4-A3BD-D8B51D5A6381}" dt="2023-03-16T16:55:29.953" v="1063"/>
          <ac:spMkLst>
            <pc:docMk/>
            <pc:sldMk cId="3223479517" sldId="2147377283"/>
            <ac:spMk id="26" creationId="{734EC849-F4A0-65A8-8FC3-C5C818CE8403}"/>
          </ac:spMkLst>
        </pc:spChg>
        <pc:spChg chg="add mod">
          <ac:chgData name="Steven Deutsch" userId="0aabbb08-65fc-4d58-943c-1b30355c9053" providerId="ADAL" clId="{8137E92D-472E-4CE4-A3BD-D8B51D5A6381}" dt="2023-03-16T16:55:50.868" v="1068" actId="207"/>
          <ac:spMkLst>
            <pc:docMk/>
            <pc:sldMk cId="3223479517" sldId="2147377283"/>
            <ac:spMk id="27" creationId="{290D0EC2-7A36-BB16-5579-714D04D47A79}"/>
          </ac:spMkLst>
        </pc:spChg>
        <pc:spChg chg="add mod">
          <ac:chgData name="Steven Deutsch" userId="0aabbb08-65fc-4d58-943c-1b30355c9053" providerId="ADAL" clId="{8137E92D-472E-4CE4-A3BD-D8B51D5A6381}" dt="2023-03-16T16:55:50.868" v="1068" actId="207"/>
          <ac:spMkLst>
            <pc:docMk/>
            <pc:sldMk cId="3223479517" sldId="2147377283"/>
            <ac:spMk id="28" creationId="{74C9E701-5284-53D3-85DE-ACB80D45F632}"/>
          </ac:spMkLst>
        </pc:spChg>
        <pc:spChg chg="add mod">
          <ac:chgData name="Steven Deutsch" userId="0aabbb08-65fc-4d58-943c-1b30355c9053" providerId="ADAL" clId="{8137E92D-472E-4CE4-A3BD-D8B51D5A6381}" dt="2023-03-16T16:55:50.868" v="1068" actId="207"/>
          <ac:spMkLst>
            <pc:docMk/>
            <pc:sldMk cId="3223479517" sldId="2147377283"/>
            <ac:spMk id="29" creationId="{8BFA9BB9-4D60-9199-7CA9-A8FCB6B2F645}"/>
          </ac:spMkLst>
        </pc:spChg>
        <pc:spChg chg="add mod">
          <ac:chgData name="Steven Deutsch" userId="0aabbb08-65fc-4d58-943c-1b30355c9053" providerId="ADAL" clId="{8137E92D-472E-4CE4-A3BD-D8B51D5A6381}" dt="2023-03-16T16:55:50.868" v="1068" actId="207"/>
          <ac:spMkLst>
            <pc:docMk/>
            <pc:sldMk cId="3223479517" sldId="2147377283"/>
            <ac:spMk id="30" creationId="{38BF73F1-7101-D0A7-D623-064A0D91E6F4}"/>
          </ac:spMkLst>
        </pc:spChg>
        <pc:spChg chg="add mod">
          <ac:chgData name="Steven Deutsch" userId="0aabbb08-65fc-4d58-943c-1b30355c9053" providerId="ADAL" clId="{8137E92D-472E-4CE4-A3BD-D8B51D5A6381}" dt="2023-03-16T16:55:50.868" v="1068" actId="207"/>
          <ac:spMkLst>
            <pc:docMk/>
            <pc:sldMk cId="3223479517" sldId="2147377283"/>
            <ac:spMk id="31" creationId="{9D679923-088B-8024-7459-B69C2A444F90}"/>
          </ac:spMkLst>
        </pc:spChg>
        <pc:spChg chg="add mod">
          <ac:chgData name="Steven Deutsch" userId="0aabbb08-65fc-4d58-943c-1b30355c9053" providerId="ADAL" clId="{8137E92D-472E-4CE4-A3BD-D8B51D5A6381}" dt="2023-03-16T16:55:50.868" v="1068" actId="207"/>
          <ac:spMkLst>
            <pc:docMk/>
            <pc:sldMk cId="3223479517" sldId="2147377283"/>
            <ac:spMk id="32" creationId="{80E915D3-0B0A-0E5A-6740-6E235C3DE04E}"/>
          </ac:spMkLst>
        </pc:spChg>
        <pc:spChg chg="add mod">
          <ac:chgData name="Steven Deutsch" userId="0aabbb08-65fc-4d58-943c-1b30355c9053" providerId="ADAL" clId="{8137E92D-472E-4CE4-A3BD-D8B51D5A6381}" dt="2023-03-16T16:55:50.868" v="1068" actId="207"/>
          <ac:spMkLst>
            <pc:docMk/>
            <pc:sldMk cId="3223479517" sldId="2147377283"/>
            <ac:spMk id="33" creationId="{0E863F22-6261-617B-2E6E-85EAB20E1D29}"/>
          </ac:spMkLst>
        </pc:spChg>
        <pc:spChg chg="add mod">
          <ac:chgData name="Steven Deutsch" userId="0aabbb08-65fc-4d58-943c-1b30355c9053" providerId="ADAL" clId="{8137E92D-472E-4CE4-A3BD-D8B51D5A6381}" dt="2023-03-16T16:55:50.868" v="1068" actId="207"/>
          <ac:spMkLst>
            <pc:docMk/>
            <pc:sldMk cId="3223479517" sldId="2147377283"/>
            <ac:spMk id="34" creationId="{FEDECEE6-812D-C824-235D-17B593116F76}"/>
          </ac:spMkLst>
        </pc:spChg>
        <pc:grpChg chg="add mod">
          <ac:chgData name="Steven Deutsch" userId="0aabbb08-65fc-4d58-943c-1b30355c9053" providerId="ADAL" clId="{8137E92D-472E-4CE4-A3BD-D8B51D5A6381}" dt="2023-03-16T16:55:29.953" v="1063"/>
          <ac:grpSpMkLst>
            <pc:docMk/>
            <pc:sldMk cId="3223479517" sldId="2147377283"/>
            <ac:grpSpMk id="17" creationId="{5A1EFC2D-8EDD-B8A2-0828-03D468632D9F}"/>
          </ac:grpSpMkLst>
        </pc:grpChg>
        <pc:grpChg chg="mod">
          <ac:chgData name="Steven Deutsch" userId="0aabbb08-65fc-4d58-943c-1b30355c9053" providerId="ADAL" clId="{8137E92D-472E-4CE4-A3BD-D8B51D5A6381}" dt="2023-03-16T16:55:29.953" v="1063"/>
          <ac:grpSpMkLst>
            <pc:docMk/>
            <pc:sldMk cId="3223479517" sldId="2147377283"/>
            <ac:grpSpMk id="18" creationId="{52F68363-1ACD-AE73-098F-AEDC637E3585}"/>
          </ac:grpSpMkLst>
        </pc:grpChg>
        <pc:grpChg chg="mod">
          <ac:chgData name="Steven Deutsch" userId="0aabbb08-65fc-4d58-943c-1b30355c9053" providerId="ADAL" clId="{8137E92D-472E-4CE4-A3BD-D8B51D5A6381}" dt="2023-03-16T16:55:29.953" v="1063"/>
          <ac:grpSpMkLst>
            <pc:docMk/>
            <pc:sldMk cId="3223479517" sldId="2147377283"/>
            <ac:grpSpMk id="19" creationId="{88002204-9E78-8311-4C25-3F10207B12F8}"/>
          </ac:grpSpMkLst>
        </pc:grpChg>
        <pc:grpChg chg="mod">
          <ac:chgData name="Steven Deutsch" userId="0aabbb08-65fc-4d58-943c-1b30355c9053" providerId="ADAL" clId="{8137E92D-472E-4CE4-A3BD-D8B51D5A6381}" dt="2023-03-16T16:55:29.953" v="1063"/>
          <ac:grpSpMkLst>
            <pc:docMk/>
            <pc:sldMk cId="3223479517" sldId="2147377283"/>
            <ac:grpSpMk id="22" creationId="{CB826090-521B-33E6-2113-B70C9BFB01AD}"/>
          </ac:grpSpMkLst>
        </pc:grpChg>
      </pc:sldChg>
      <pc:sldChg chg="addSp modSp add mod ord">
        <pc:chgData name="Steven Deutsch" userId="0aabbb08-65fc-4d58-943c-1b30355c9053" providerId="ADAL" clId="{8137E92D-472E-4CE4-A3BD-D8B51D5A6381}" dt="2023-03-16T16:54:10.076" v="1043"/>
        <pc:sldMkLst>
          <pc:docMk/>
          <pc:sldMk cId="3407441748" sldId="2147377284"/>
        </pc:sldMkLst>
        <pc:spChg chg="add mod">
          <ac:chgData name="Steven Deutsch" userId="0aabbb08-65fc-4d58-943c-1b30355c9053" providerId="ADAL" clId="{8137E92D-472E-4CE4-A3BD-D8B51D5A6381}" dt="2023-03-16T16:53:50.675" v="1038" actId="207"/>
          <ac:spMkLst>
            <pc:docMk/>
            <pc:sldMk cId="3407441748" sldId="2147377284"/>
            <ac:spMk id="5" creationId="{F00D1184-0B70-0A4B-746C-21CACA71B43A}"/>
          </ac:spMkLst>
        </pc:spChg>
        <pc:spChg chg="add mod">
          <ac:chgData name="Steven Deutsch" userId="0aabbb08-65fc-4d58-943c-1b30355c9053" providerId="ADAL" clId="{8137E92D-472E-4CE4-A3BD-D8B51D5A6381}" dt="2023-03-16T16:53:50.675" v="1038" actId="207"/>
          <ac:spMkLst>
            <pc:docMk/>
            <pc:sldMk cId="3407441748" sldId="2147377284"/>
            <ac:spMk id="6" creationId="{1389D266-560C-0694-D3D3-377151B37B8D}"/>
          </ac:spMkLst>
        </pc:spChg>
        <pc:spChg chg="add mod">
          <ac:chgData name="Steven Deutsch" userId="0aabbb08-65fc-4d58-943c-1b30355c9053" providerId="ADAL" clId="{8137E92D-472E-4CE4-A3BD-D8B51D5A6381}" dt="2023-03-16T16:53:50.675" v="1038" actId="207"/>
          <ac:spMkLst>
            <pc:docMk/>
            <pc:sldMk cId="3407441748" sldId="2147377284"/>
            <ac:spMk id="7" creationId="{17ECE5D5-F6CB-5EF9-FD7E-41E0F570EEA9}"/>
          </ac:spMkLst>
        </pc:spChg>
        <pc:spChg chg="add mod">
          <ac:chgData name="Steven Deutsch" userId="0aabbb08-65fc-4d58-943c-1b30355c9053" providerId="ADAL" clId="{8137E92D-472E-4CE4-A3BD-D8B51D5A6381}" dt="2023-03-16T16:53:50.675" v="1038" actId="207"/>
          <ac:spMkLst>
            <pc:docMk/>
            <pc:sldMk cId="3407441748" sldId="2147377284"/>
            <ac:spMk id="8" creationId="{160D422A-FE5C-CA77-E4B1-74FC4AD7F624}"/>
          </ac:spMkLst>
        </pc:spChg>
        <pc:spChg chg="add mod">
          <ac:chgData name="Steven Deutsch" userId="0aabbb08-65fc-4d58-943c-1b30355c9053" providerId="ADAL" clId="{8137E92D-472E-4CE4-A3BD-D8B51D5A6381}" dt="2023-03-16T16:53:50.675" v="1038" actId="207"/>
          <ac:spMkLst>
            <pc:docMk/>
            <pc:sldMk cId="3407441748" sldId="2147377284"/>
            <ac:spMk id="9" creationId="{C651CC17-FD38-230E-43CA-4A1758BB67F0}"/>
          </ac:spMkLst>
        </pc:spChg>
        <pc:spChg chg="add mod">
          <ac:chgData name="Steven Deutsch" userId="0aabbb08-65fc-4d58-943c-1b30355c9053" providerId="ADAL" clId="{8137E92D-472E-4CE4-A3BD-D8B51D5A6381}" dt="2023-03-16T16:53:50.675" v="1038" actId="207"/>
          <ac:spMkLst>
            <pc:docMk/>
            <pc:sldMk cId="3407441748" sldId="2147377284"/>
            <ac:spMk id="10" creationId="{C8F60EF7-7132-E2A7-8D47-99E998F33530}"/>
          </ac:spMkLst>
        </pc:spChg>
        <pc:spChg chg="add mod">
          <ac:chgData name="Steven Deutsch" userId="0aabbb08-65fc-4d58-943c-1b30355c9053" providerId="ADAL" clId="{8137E92D-472E-4CE4-A3BD-D8B51D5A6381}" dt="2023-03-16T16:54:02.265" v="1041" actId="207"/>
          <ac:spMkLst>
            <pc:docMk/>
            <pc:sldMk cId="3407441748" sldId="2147377284"/>
            <ac:spMk id="12" creationId="{A0619BF9-7941-D4A6-D8BE-4007BF0108D2}"/>
          </ac:spMkLst>
        </pc:spChg>
        <pc:spChg chg="add mod">
          <ac:chgData name="Steven Deutsch" userId="0aabbb08-65fc-4d58-943c-1b30355c9053" providerId="ADAL" clId="{8137E92D-472E-4CE4-A3BD-D8B51D5A6381}" dt="2023-03-16T16:53:55.998" v="1039" actId="207"/>
          <ac:spMkLst>
            <pc:docMk/>
            <pc:sldMk cId="3407441748" sldId="2147377284"/>
            <ac:spMk id="13" creationId="{D75EB835-26E5-D75E-BE9C-87541E891329}"/>
          </ac:spMkLst>
        </pc:spChg>
        <pc:spChg chg="add mod">
          <ac:chgData name="Steven Deutsch" userId="0aabbb08-65fc-4d58-943c-1b30355c9053" providerId="ADAL" clId="{8137E92D-472E-4CE4-A3BD-D8B51D5A6381}" dt="2023-03-16T16:53:59.844" v="1040" actId="207"/>
          <ac:spMkLst>
            <pc:docMk/>
            <pc:sldMk cId="3407441748" sldId="2147377284"/>
            <ac:spMk id="14" creationId="{63E2A8B3-FF3F-9F68-AEE3-546BFD4FA89F}"/>
          </ac:spMkLst>
        </pc:spChg>
        <pc:spChg chg="add mod">
          <ac:chgData name="Steven Deutsch" userId="0aabbb08-65fc-4d58-943c-1b30355c9053" providerId="ADAL" clId="{8137E92D-472E-4CE4-A3BD-D8B51D5A6381}" dt="2023-03-16T16:53:50.675" v="1038" actId="207"/>
          <ac:spMkLst>
            <pc:docMk/>
            <pc:sldMk cId="3407441748" sldId="2147377284"/>
            <ac:spMk id="15" creationId="{EFC7965E-1390-5D7B-78F4-59A85FB78430}"/>
          </ac:spMkLst>
        </pc:spChg>
        <pc:spChg chg="mod">
          <ac:chgData name="Steven Deutsch" userId="0aabbb08-65fc-4d58-943c-1b30355c9053" providerId="ADAL" clId="{8137E92D-472E-4CE4-A3BD-D8B51D5A6381}" dt="2023-03-16T16:53:48.611" v="1037"/>
          <ac:spMkLst>
            <pc:docMk/>
            <pc:sldMk cId="3407441748" sldId="2147377284"/>
            <ac:spMk id="17" creationId="{A4D1D0FB-D996-4C7A-355B-261F5B561CC1}"/>
          </ac:spMkLst>
        </pc:spChg>
        <pc:spChg chg="mod">
          <ac:chgData name="Steven Deutsch" userId="0aabbb08-65fc-4d58-943c-1b30355c9053" providerId="ADAL" clId="{8137E92D-472E-4CE4-A3BD-D8B51D5A6381}" dt="2023-03-16T16:53:48.611" v="1037"/>
          <ac:spMkLst>
            <pc:docMk/>
            <pc:sldMk cId="3407441748" sldId="2147377284"/>
            <ac:spMk id="18" creationId="{32980054-E265-6BE0-3EA0-37B705F61035}"/>
          </ac:spMkLst>
        </pc:spChg>
        <pc:spChg chg="add mod">
          <ac:chgData name="Steven Deutsch" userId="0aabbb08-65fc-4d58-943c-1b30355c9053" providerId="ADAL" clId="{8137E92D-472E-4CE4-A3BD-D8B51D5A6381}" dt="2023-03-16T16:53:50.675" v="1038" actId="207"/>
          <ac:spMkLst>
            <pc:docMk/>
            <pc:sldMk cId="3407441748" sldId="2147377284"/>
            <ac:spMk id="19" creationId="{409316BA-2FF5-645A-70D6-C59304FDAB69}"/>
          </ac:spMkLst>
        </pc:spChg>
        <pc:spChg chg="add mod">
          <ac:chgData name="Steven Deutsch" userId="0aabbb08-65fc-4d58-943c-1b30355c9053" providerId="ADAL" clId="{8137E92D-472E-4CE4-A3BD-D8B51D5A6381}" dt="2023-03-16T16:53:50.675" v="1038" actId="207"/>
          <ac:spMkLst>
            <pc:docMk/>
            <pc:sldMk cId="3407441748" sldId="2147377284"/>
            <ac:spMk id="20" creationId="{011D160E-E1D4-6C7A-A3BC-F030593F69FC}"/>
          </ac:spMkLst>
        </pc:spChg>
        <pc:spChg chg="add mod">
          <ac:chgData name="Steven Deutsch" userId="0aabbb08-65fc-4d58-943c-1b30355c9053" providerId="ADAL" clId="{8137E92D-472E-4CE4-A3BD-D8B51D5A6381}" dt="2023-03-16T16:53:50.675" v="1038" actId="207"/>
          <ac:spMkLst>
            <pc:docMk/>
            <pc:sldMk cId="3407441748" sldId="2147377284"/>
            <ac:spMk id="21" creationId="{D55B284B-2874-917A-C014-85E94D131B76}"/>
          </ac:spMkLst>
        </pc:spChg>
        <pc:spChg chg="add mod">
          <ac:chgData name="Steven Deutsch" userId="0aabbb08-65fc-4d58-943c-1b30355c9053" providerId="ADAL" clId="{8137E92D-472E-4CE4-A3BD-D8B51D5A6381}" dt="2023-03-16T16:53:50.675" v="1038" actId="207"/>
          <ac:spMkLst>
            <pc:docMk/>
            <pc:sldMk cId="3407441748" sldId="2147377284"/>
            <ac:spMk id="22" creationId="{1D5783BF-EA01-98ED-DF67-326AA0097C0E}"/>
          </ac:spMkLst>
        </pc:spChg>
        <pc:grpChg chg="add mod">
          <ac:chgData name="Steven Deutsch" userId="0aabbb08-65fc-4d58-943c-1b30355c9053" providerId="ADAL" clId="{8137E92D-472E-4CE4-A3BD-D8B51D5A6381}" dt="2023-03-16T16:53:50.675" v="1038" actId="207"/>
          <ac:grpSpMkLst>
            <pc:docMk/>
            <pc:sldMk cId="3407441748" sldId="2147377284"/>
            <ac:grpSpMk id="16" creationId="{E6409C6B-CAEF-C5CE-E172-FDB105CCED40}"/>
          </ac:grpSpMkLst>
        </pc:grpChg>
        <pc:graphicFrameChg chg="add mod">
          <ac:chgData name="Steven Deutsch" userId="0aabbb08-65fc-4d58-943c-1b30355c9053" providerId="ADAL" clId="{8137E92D-472E-4CE4-A3BD-D8B51D5A6381}" dt="2023-03-16T16:53:50.675" v="1038" actId="207"/>
          <ac:graphicFrameMkLst>
            <pc:docMk/>
            <pc:sldMk cId="3407441748" sldId="2147377284"/>
            <ac:graphicFrameMk id="11" creationId="{97B6003E-729C-B286-9494-EF11A8B63563}"/>
          </ac:graphicFrameMkLst>
        </pc:graphicFrameChg>
      </pc:sldChg>
      <pc:sldMasterChg chg="delSldLayout modSldLayout">
        <pc:chgData name="Steven Deutsch" userId="0aabbb08-65fc-4d58-943c-1b30355c9053" providerId="ADAL" clId="{8137E92D-472E-4CE4-A3BD-D8B51D5A6381}" dt="2023-03-16T16:12:00.209" v="412" actId="20577"/>
        <pc:sldMasterMkLst>
          <pc:docMk/>
          <pc:sldMasterMk cId="3849228768" sldId="2147483660"/>
        </pc:sldMasterMkLst>
        <pc:sldLayoutChg chg="delSp mod delAnim">
          <pc:chgData name="Steven Deutsch" userId="0aabbb08-65fc-4d58-943c-1b30355c9053" providerId="ADAL" clId="{8137E92D-472E-4CE4-A3BD-D8B51D5A6381}" dt="2023-03-16T15:32:48.833" v="7" actId="478"/>
          <pc:sldLayoutMkLst>
            <pc:docMk/>
            <pc:sldMasterMk cId="3849228768" sldId="2147483660"/>
            <pc:sldLayoutMk cId="2292438426" sldId="2147483704"/>
          </pc:sldLayoutMkLst>
          <pc:spChg chg="del">
            <ac:chgData name="Steven Deutsch" userId="0aabbb08-65fc-4d58-943c-1b30355c9053" providerId="ADAL" clId="{8137E92D-472E-4CE4-A3BD-D8B51D5A6381}" dt="2023-03-16T15:32:47.578" v="6" actId="478"/>
            <ac:spMkLst>
              <pc:docMk/>
              <pc:sldMasterMk cId="3849228768" sldId="2147483660"/>
              <pc:sldLayoutMk cId="2292438426" sldId="2147483704"/>
              <ac:spMk id="4" creationId="{87AA0DEE-1137-6B99-5268-B540AC52A6EC}"/>
            </ac:spMkLst>
          </pc:spChg>
          <pc:spChg chg="del">
            <ac:chgData name="Steven Deutsch" userId="0aabbb08-65fc-4d58-943c-1b30355c9053" providerId="ADAL" clId="{8137E92D-472E-4CE4-A3BD-D8B51D5A6381}" dt="2023-03-16T15:32:40.790" v="1" actId="478"/>
            <ac:spMkLst>
              <pc:docMk/>
              <pc:sldMasterMk cId="3849228768" sldId="2147483660"/>
              <pc:sldLayoutMk cId="2292438426" sldId="2147483704"/>
              <ac:spMk id="7" creationId="{B909FE92-D26B-9AA4-64D5-64F175BD3616}"/>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8" creationId="{BBE81CC1-18DB-D5FF-E7E0-46762AFB1501}"/>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9" creationId="{CBC500CA-006D-C0F9-BB02-AD592512B178}"/>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10" creationId="{8A1AEA1C-F877-F5B5-C644-3AF452C901CD}"/>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11" creationId="{42F396DB-888B-ED65-133F-5DE5AB8A3DDC}"/>
            </ac:spMkLst>
          </pc:spChg>
          <pc:spChg chg="del">
            <ac:chgData name="Steven Deutsch" userId="0aabbb08-65fc-4d58-943c-1b30355c9053" providerId="ADAL" clId="{8137E92D-472E-4CE4-A3BD-D8B51D5A6381}" dt="2023-03-16T15:32:46.521" v="5" actId="478"/>
            <ac:spMkLst>
              <pc:docMk/>
              <pc:sldMasterMk cId="3849228768" sldId="2147483660"/>
              <pc:sldLayoutMk cId="2292438426" sldId="2147483704"/>
              <ac:spMk id="12" creationId="{0AF6C2C1-EE94-9F9B-5D56-1C52AC0F664C}"/>
            </ac:spMkLst>
          </pc:spChg>
          <pc:spChg chg="del">
            <ac:chgData name="Steven Deutsch" userId="0aabbb08-65fc-4d58-943c-1b30355c9053" providerId="ADAL" clId="{8137E92D-472E-4CE4-A3BD-D8B51D5A6381}" dt="2023-03-16T15:32:45.625" v="4" actId="478"/>
            <ac:spMkLst>
              <pc:docMk/>
              <pc:sldMasterMk cId="3849228768" sldId="2147483660"/>
              <pc:sldLayoutMk cId="2292438426" sldId="2147483704"/>
              <ac:spMk id="13" creationId="{B1852E03-88E0-41E9-852B-06EA82DC68FA}"/>
            </ac:spMkLst>
          </pc:spChg>
          <pc:spChg chg="del">
            <ac:chgData name="Steven Deutsch" userId="0aabbb08-65fc-4d58-943c-1b30355c9053" providerId="ADAL" clId="{8137E92D-472E-4CE4-A3BD-D8B51D5A6381}" dt="2023-03-16T15:32:43.220" v="2" actId="478"/>
            <ac:spMkLst>
              <pc:docMk/>
              <pc:sldMasterMk cId="3849228768" sldId="2147483660"/>
              <pc:sldLayoutMk cId="2292438426" sldId="2147483704"/>
              <ac:spMk id="14" creationId="{F2CADB81-31BF-B109-9311-6781EBD7E4D4}"/>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15" creationId="{0501A2CC-F354-32A5-E010-D554940BF5B0}"/>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16" creationId="{832C3E95-023C-888E-2321-608637E27620}"/>
            </ac:spMkLst>
          </pc:spChg>
          <pc:spChg chg="del">
            <ac:chgData name="Steven Deutsch" userId="0aabbb08-65fc-4d58-943c-1b30355c9053" providerId="ADAL" clId="{8137E92D-472E-4CE4-A3BD-D8B51D5A6381}" dt="2023-03-16T15:32:40.790" v="1" actId="478"/>
            <ac:spMkLst>
              <pc:docMk/>
              <pc:sldMasterMk cId="3849228768" sldId="2147483660"/>
              <pc:sldLayoutMk cId="2292438426" sldId="2147483704"/>
              <ac:spMk id="19" creationId="{5826C8A4-CBA1-FB04-86C7-975F68E87BE3}"/>
            </ac:spMkLst>
          </pc:spChg>
          <pc:spChg chg="del">
            <ac:chgData name="Steven Deutsch" userId="0aabbb08-65fc-4d58-943c-1b30355c9053" providerId="ADAL" clId="{8137E92D-472E-4CE4-A3BD-D8B51D5A6381}" dt="2023-03-16T15:32:48.833" v="7" actId="478"/>
            <ac:spMkLst>
              <pc:docMk/>
              <pc:sldMasterMk cId="3849228768" sldId="2147483660"/>
              <pc:sldLayoutMk cId="2292438426" sldId="2147483704"/>
              <ac:spMk id="20" creationId="{13348B96-8272-96BA-6111-8BBF1809AAD6}"/>
            </ac:spMkLst>
          </pc:spChg>
          <pc:spChg chg="del">
            <ac:chgData name="Steven Deutsch" userId="0aabbb08-65fc-4d58-943c-1b30355c9053" providerId="ADAL" clId="{8137E92D-472E-4CE4-A3BD-D8B51D5A6381}" dt="2023-03-16T15:32:44.513" v="3" actId="478"/>
            <ac:spMkLst>
              <pc:docMk/>
              <pc:sldMasterMk cId="3849228768" sldId="2147483660"/>
              <pc:sldLayoutMk cId="2292438426" sldId="2147483704"/>
              <ac:spMk id="21" creationId="{F3324564-C664-8988-2329-8A693B5A62F3}"/>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22" creationId="{038CECB5-1575-0B75-5CF6-FB55BA0B0A7E}"/>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23" creationId="{1C7F91C0-C2C2-3DE4-ECCE-2E9F40299FCE}"/>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24" creationId="{4CBAD58F-41D9-9F19-9F6A-243690BB070F}"/>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35" creationId="{B3AC9F52-D8A2-5845-F822-FB054DC54F36}"/>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36" creationId="{BE3B7A0C-B132-CDC7-A2E7-598FDB4A245B}"/>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38" creationId="{8DAC7294-1F15-D5E8-6278-E45067562449}"/>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39" creationId="{E8F53A44-B6A3-3B5C-5B13-E07AA638895E}"/>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40" creationId="{4ABBD968-D40A-4C07-0097-DCBA2FD27414}"/>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41" creationId="{640DD25B-E341-D941-274C-582EA8FD7EEE}"/>
            </ac:spMkLst>
          </pc:spChg>
          <pc:spChg chg="del">
            <ac:chgData name="Steven Deutsch" userId="0aabbb08-65fc-4d58-943c-1b30355c9053" providerId="ADAL" clId="{8137E92D-472E-4CE4-A3BD-D8B51D5A6381}" dt="2023-03-16T15:32:37.719" v="0" actId="478"/>
            <ac:spMkLst>
              <pc:docMk/>
              <pc:sldMasterMk cId="3849228768" sldId="2147483660"/>
              <pc:sldLayoutMk cId="2292438426" sldId="2147483704"/>
              <ac:spMk id="42" creationId="{2CAFC14E-DA07-F649-9D5F-493CB5E6D022}"/>
            </ac:spMkLst>
          </pc:spChg>
        </pc:sldLayoutChg>
        <pc:sldLayoutChg chg="modSp mod">
          <pc:chgData name="Steven Deutsch" userId="0aabbb08-65fc-4d58-943c-1b30355c9053" providerId="ADAL" clId="{8137E92D-472E-4CE4-A3BD-D8B51D5A6381}" dt="2023-03-16T16:06:07.060" v="344" actId="20577"/>
          <pc:sldLayoutMkLst>
            <pc:docMk/>
            <pc:sldMasterMk cId="3849228768" sldId="2147483660"/>
            <pc:sldLayoutMk cId="1954293377" sldId="2147483706"/>
          </pc:sldLayoutMkLst>
          <pc:spChg chg="mod">
            <ac:chgData name="Steven Deutsch" userId="0aabbb08-65fc-4d58-943c-1b30355c9053" providerId="ADAL" clId="{8137E92D-472E-4CE4-A3BD-D8B51D5A6381}" dt="2023-03-16T16:06:07.060" v="344" actId="20577"/>
            <ac:spMkLst>
              <pc:docMk/>
              <pc:sldMasterMk cId="3849228768" sldId="2147483660"/>
              <pc:sldLayoutMk cId="1954293377" sldId="2147483706"/>
              <ac:spMk id="18" creationId="{A05B5948-5EB0-7162-60F0-58A4D41FAC40}"/>
            </ac:spMkLst>
          </pc:spChg>
        </pc:sldLayoutChg>
        <pc:sldLayoutChg chg="addSp modSp mod">
          <pc:chgData name="Steven Deutsch" userId="0aabbb08-65fc-4d58-943c-1b30355c9053" providerId="ADAL" clId="{8137E92D-472E-4CE4-A3BD-D8B51D5A6381}" dt="2023-03-16T16:11:57.791" v="410" actId="20577"/>
          <pc:sldLayoutMkLst>
            <pc:docMk/>
            <pc:sldMasterMk cId="3849228768" sldId="2147483660"/>
            <pc:sldLayoutMk cId="641184040" sldId="2147483788"/>
          </pc:sldLayoutMkLst>
          <pc:spChg chg="mod">
            <ac:chgData name="Steven Deutsch" userId="0aabbb08-65fc-4d58-943c-1b30355c9053" providerId="ADAL" clId="{8137E92D-472E-4CE4-A3BD-D8B51D5A6381}" dt="2023-03-16T16:11:57.791" v="410" actId="20577"/>
            <ac:spMkLst>
              <pc:docMk/>
              <pc:sldMasterMk cId="3849228768" sldId="2147483660"/>
              <pc:sldLayoutMk cId="641184040" sldId="2147483788"/>
              <ac:spMk id="2" creationId="{88246141-0B8F-BA3D-BE07-9AD81A214003}"/>
            </ac:spMkLst>
          </pc:spChg>
          <pc:spChg chg="add mod">
            <ac:chgData name="Steven Deutsch" userId="0aabbb08-65fc-4d58-943c-1b30355c9053" providerId="ADAL" clId="{8137E92D-472E-4CE4-A3BD-D8B51D5A6381}" dt="2023-03-16T15:42:46.729" v="53" actId="207"/>
            <ac:spMkLst>
              <pc:docMk/>
              <pc:sldMasterMk cId="3849228768" sldId="2147483660"/>
              <pc:sldLayoutMk cId="641184040" sldId="2147483788"/>
              <ac:spMk id="4" creationId="{09BD716E-8D3F-FA7C-CDB9-281F60B0DB51}"/>
            </ac:spMkLst>
          </pc:spChg>
        </pc:sldLayoutChg>
        <pc:sldLayoutChg chg="addSp modSp mod">
          <pc:chgData name="Steven Deutsch" userId="0aabbb08-65fc-4d58-943c-1b30355c9053" providerId="ADAL" clId="{8137E92D-472E-4CE4-A3BD-D8B51D5A6381}" dt="2023-03-16T16:11:53.534" v="408" actId="20577"/>
          <pc:sldLayoutMkLst>
            <pc:docMk/>
            <pc:sldMasterMk cId="3849228768" sldId="2147483660"/>
            <pc:sldLayoutMk cId="1132846650" sldId="2147483789"/>
          </pc:sldLayoutMkLst>
          <pc:spChg chg="mod">
            <ac:chgData name="Steven Deutsch" userId="0aabbb08-65fc-4d58-943c-1b30355c9053" providerId="ADAL" clId="{8137E92D-472E-4CE4-A3BD-D8B51D5A6381}" dt="2023-03-16T16:11:53.534" v="408" actId="20577"/>
            <ac:spMkLst>
              <pc:docMk/>
              <pc:sldMasterMk cId="3849228768" sldId="2147483660"/>
              <pc:sldLayoutMk cId="1132846650" sldId="2147483789"/>
              <ac:spMk id="2" creationId="{7F2F6FDE-B77B-1D12-C873-5FC23A35D7D3}"/>
            </ac:spMkLst>
          </pc:spChg>
          <pc:spChg chg="add mod">
            <ac:chgData name="Steven Deutsch" userId="0aabbb08-65fc-4d58-943c-1b30355c9053" providerId="ADAL" clId="{8137E92D-472E-4CE4-A3BD-D8B51D5A6381}" dt="2023-03-16T15:42:37.407" v="49" actId="14100"/>
            <ac:spMkLst>
              <pc:docMk/>
              <pc:sldMasterMk cId="3849228768" sldId="2147483660"/>
              <pc:sldLayoutMk cId="1132846650" sldId="2147483789"/>
              <ac:spMk id="3" creationId="{184E7F13-B58E-6562-EC10-6586FFADC7E0}"/>
            </ac:spMkLst>
          </pc:spChg>
        </pc:sldLayoutChg>
        <pc:sldLayoutChg chg="addSp modSp mod setBg">
          <pc:chgData name="Steven Deutsch" userId="0aabbb08-65fc-4d58-943c-1b30355c9053" providerId="ADAL" clId="{8137E92D-472E-4CE4-A3BD-D8B51D5A6381}" dt="2023-03-16T16:12:00.209" v="412" actId="20577"/>
          <pc:sldLayoutMkLst>
            <pc:docMk/>
            <pc:sldMasterMk cId="3849228768" sldId="2147483660"/>
            <pc:sldLayoutMk cId="691375312" sldId="2147483790"/>
          </pc:sldLayoutMkLst>
          <pc:spChg chg="mod">
            <ac:chgData name="Steven Deutsch" userId="0aabbb08-65fc-4d58-943c-1b30355c9053" providerId="ADAL" clId="{8137E92D-472E-4CE4-A3BD-D8B51D5A6381}" dt="2023-03-16T16:12:00.209" v="412" actId="20577"/>
            <ac:spMkLst>
              <pc:docMk/>
              <pc:sldMasterMk cId="3849228768" sldId="2147483660"/>
              <pc:sldLayoutMk cId="691375312" sldId="2147483790"/>
              <ac:spMk id="2" creationId="{88246141-0B8F-BA3D-BE07-9AD81A214003}"/>
            </ac:spMkLst>
          </pc:spChg>
          <pc:spChg chg="add mod">
            <ac:chgData name="Steven Deutsch" userId="0aabbb08-65fc-4d58-943c-1b30355c9053" providerId="ADAL" clId="{8137E92D-472E-4CE4-A3BD-D8B51D5A6381}" dt="2023-03-16T15:42:44.878" v="52" actId="207"/>
            <ac:spMkLst>
              <pc:docMk/>
              <pc:sldMasterMk cId="3849228768" sldId="2147483660"/>
              <pc:sldLayoutMk cId="691375312" sldId="2147483790"/>
              <ac:spMk id="4" creationId="{720ED7A2-EC78-869E-C48D-0D6F88D3FC8E}"/>
            </ac:spMkLst>
          </pc:spChg>
        </pc:sldLayoutChg>
        <pc:sldLayoutChg chg="del">
          <pc:chgData name="Steven Deutsch" userId="0aabbb08-65fc-4d58-943c-1b30355c9053" providerId="ADAL" clId="{8137E92D-472E-4CE4-A3BD-D8B51D5A6381}" dt="2023-03-16T15:44:03.300" v="70" actId="47"/>
          <pc:sldLayoutMkLst>
            <pc:docMk/>
            <pc:sldMasterMk cId="3849228768" sldId="2147483660"/>
            <pc:sldLayoutMk cId="880461527" sldId="2147483791"/>
          </pc:sldLayoutMkLst>
        </pc:sldLayoutChg>
      </pc:sldMasterChg>
      <pc:sldMasterChg chg="del delSldLayout">
        <pc:chgData name="Steven Deutsch" userId="0aabbb08-65fc-4d58-943c-1b30355c9053" providerId="ADAL" clId="{8137E92D-472E-4CE4-A3BD-D8B51D5A6381}" dt="2023-03-16T15:41:57.094" v="44" actId="47"/>
        <pc:sldMasterMkLst>
          <pc:docMk/>
          <pc:sldMasterMk cId="3542118383" sldId="2147483792"/>
        </pc:sldMasterMkLst>
        <pc:sldLayoutChg chg="del">
          <pc:chgData name="Steven Deutsch" userId="0aabbb08-65fc-4d58-943c-1b30355c9053" providerId="ADAL" clId="{8137E92D-472E-4CE4-A3BD-D8B51D5A6381}" dt="2023-03-16T15:41:57.094" v="44" actId="47"/>
          <pc:sldLayoutMkLst>
            <pc:docMk/>
            <pc:sldMasterMk cId="3542118383" sldId="2147483792"/>
            <pc:sldLayoutMk cId="314689357" sldId="214748379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372639231" sldId="214748379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650555476" sldId="214748379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455344666" sldId="214748379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416342848" sldId="214748379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556469316" sldId="2147483798"/>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474003610" sldId="2147483799"/>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099964538" sldId="2147483800"/>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121779867" sldId="2147483801"/>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847306899" sldId="2147483802"/>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573973374" sldId="214748380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183693986" sldId="214748380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607298610" sldId="214748380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677628192" sldId="214748380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555311085" sldId="214748380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64908644" sldId="2147483808"/>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227471904" sldId="2147483809"/>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099690499" sldId="2147483810"/>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852790392" sldId="2147483811"/>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263613792" sldId="2147483812"/>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619724265" sldId="214748381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224346015" sldId="214748381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459150763" sldId="214748381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185471963" sldId="214748381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916248411" sldId="214748381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501875569" sldId="2147483818"/>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385653882" sldId="2147483819"/>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781722597" sldId="2147483820"/>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723299681" sldId="2147483821"/>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699163990" sldId="2147483822"/>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438678579" sldId="214748382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40743198" sldId="214748382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888125497" sldId="214748382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109654829" sldId="214748382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574767152" sldId="214748382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699169209" sldId="2147483828"/>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003189178" sldId="2147483829"/>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42567994" sldId="2147483830"/>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257270113" sldId="2147483831"/>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775557462" sldId="2147483832"/>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967754992" sldId="214748383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535488114" sldId="214748383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25031363" sldId="214748383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964910305" sldId="214748383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91072313" sldId="214748383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63133408" sldId="2147483838"/>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452203425" sldId="2147483839"/>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55333359" sldId="2147483840"/>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890427497" sldId="2147483841"/>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236882785" sldId="2147483842"/>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942317188" sldId="214748384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192586934" sldId="214748384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907477426" sldId="214748384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643819557" sldId="214748384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445353334" sldId="214748384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989783746" sldId="2147483848"/>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377854686" sldId="2147483849"/>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649228029" sldId="2147483850"/>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167740287" sldId="2147483851"/>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1896535065" sldId="2147483852"/>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744545029" sldId="2147483853"/>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579289213" sldId="2147483854"/>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153281999" sldId="2147483855"/>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2025981666" sldId="2147483856"/>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3439578572" sldId="2147483857"/>
          </pc:sldLayoutMkLst>
        </pc:sldLayoutChg>
        <pc:sldLayoutChg chg="del">
          <pc:chgData name="Steven Deutsch" userId="0aabbb08-65fc-4d58-943c-1b30355c9053" providerId="ADAL" clId="{8137E92D-472E-4CE4-A3BD-D8B51D5A6381}" dt="2023-03-16T15:41:57.094" v="44" actId="47"/>
          <pc:sldLayoutMkLst>
            <pc:docMk/>
            <pc:sldMasterMk cId="3542118383" sldId="2147483792"/>
            <pc:sldLayoutMk cId="4157650938" sldId="2147483858"/>
          </pc:sldLayoutMkLst>
        </pc:sldLayoutChg>
      </pc:sldMasterChg>
    </pc:docChg>
  </pc:docChgLst>
  <pc:docChgLst>
    <pc:chgData name="Marion Eilers" userId="S::m.eilers@celver.com::99d53ec3-4cde-4aa2-8666-97fe5d25a76c" providerId="AD" clId="Web-{AABBB662-C59E-3248-BD1A-A2B549FFE8C6}"/>
    <pc:docChg chg="modSld">
      <pc:chgData name="Marion Eilers" userId="S::m.eilers@celver.com::99d53ec3-4cde-4aa2-8666-97fe5d25a76c" providerId="AD" clId="Web-{AABBB662-C59E-3248-BD1A-A2B549FFE8C6}" dt="2023-03-17T12:39:25.390" v="34"/>
      <pc:docMkLst>
        <pc:docMk/>
      </pc:docMkLst>
      <pc:sldChg chg="delSp modSp delAnim">
        <pc:chgData name="Marion Eilers" userId="S::m.eilers@celver.com::99d53ec3-4cde-4aa2-8666-97fe5d25a76c" providerId="AD" clId="Web-{AABBB662-C59E-3248-BD1A-A2B549FFE8C6}" dt="2023-03-17T12:37:15.412" v="15" actId="1076"/>
        <pc:sldMkLst>
          <pc:docMk/>
          <pc:sldMk cId="981800968" sldId="2147377260"/>
        </pc:sldMkLst>
        <pc:spChg chg="topLvl">
          <ac:chgData name="Marion Eilers" userId="S::m.eilers@celver.com::99d53ec3-4cde-4aa2-8666-97fe5d25a76c" providerId="AD" clId="Web-{AABBB662-C59E-3248-BD1A-A2B549FFE8C6}" dt="2023-03-17T12:36:21.112" v="9"/>
          <ac:spMkLst>
            <pc:docMk/>
            <pc:sldMk cId="981800968" sldId="2147377260"/>
            <ac:spMk id="6" creationId="{C759638C-3E1B-E60F-7D4C-DADB9AF052E0}"/>
          </ac:spMkLst>
        </pc:spChg>
        <pc:spChg chg="mod">
          <ac:chgData name="Marion Eilers" userId="S::m.eilers@celver.com::99d53ec3-4cde-4aa2-8666-97fe5d25a76c" providerId="AD" clId="Web-{AABBB662-C59E-3248-BD1A-A2B549FFE8C6}" dt="2023-03-17T12:35:56.798" v="8"/>
          <ac:spMkLst>
            <pc:docMk/>
            <pc:sldMk cId="981800968" sldId="2147377260"/>
            <ac:spMk id="15" creationId="{6DFE9FAF-32B1-C552-28C6-AC0609EF9F08}"/>
          </ac:spMkLst>
        </pc:spChg>
        <pc:spChg chg="mod">
          <ac:chgData name="Marion Eilers" userId="S::m.eilers@celver.com::99d53ec3-4cde-4aa2-8666-97fe5d25a76c" providerId="AD" clId="Web-{AABBB662-C59E-3248-BD1A-A2B549FFE8C6}" dt="2023-03-17T12:37:15.412" v="15" actId="1076"/>
          <ac:spMkLst>
            <pc:docMk/>
            <pc:sldMk cId="981800968" sldId="2147377260"/>
            <ac:spMk id="16" creationId="{C30EB22A-6656-034B-A127-B58401079A49}"/>
          </ac:spMkLst>
        </pc:spChg>
        <pc:spChg chg="mod">
          <ac:chgData name="Marion Eilers" userId="S::m.eilers@celver.com::99d53ec3-4cde-4aa2-8666-97fe5d25a76c" providerId="AD" clId="Web-{AABBB662-C59E-3248-BD1A-A2B549FFE8C6}" dt="2023-03-17T12:35:04.404" v="0" actId="20577"/>
          <ac:spMkLst>
            <pc:docMk/>
            <pc:sldMk cId="981800968" sldId="2147377260"/>
            <ac:spMk id="17" creationId="{736B4AC6-6FE7-481E-644A-4E0D41E79183}"/>
          </ac:spMkLst>
        </pc:spChg>
        <pc:spChg chg="mod">
          <ac:chgData name="Marion Eilers" userId="S::m.eilers@celver.com::99d53ec3-4cde-4aa2-8666-97fe5d25a76c" providerId="AD" clId="Web-{AABBB662-C59E-3248-BD1A-A2B549FFE8C6}" dt="2023-03-17T12:35:11.920" v="1" actId="20577"/>
          <ac:spMkLst>
            <pc:docMk/>
            <pc:sldMk cId="981800968" sldId="2147377260"/>
            <ac:spMk id="19" creationId="{3FE81C9D-3F75-E595-3A28-64C169803212}"/>
          </ac:spMkLst>
        </pc:spChg>
        <pc:spChg chg="mod">
          <ac:chgData name="Marion Eilers" userId="S::m.eilers@celver.com::99d53ec3-4cde-4aa2-8666-97fe5d25a76c" providerId="AD" clId="Web-{AABBB662-C59E-3248-BD1A-A2B549FFE8C6}" dt="2023-03-17T12:35:15.952" v="2" actId="20577"/>
          <ac:spMkLst>
            <pc:docMk/>
            <pc:sldMk cId="981800968" sldId="2147377260"/>
            <ac:spMk id="21" creationId="{9A61B4D0-2D1A-713C-6442-280B285533CB}"/>
          </ac:spMkLst>
        </pc:spChg>
        <pc:grpChg chg="del mod">
          <ac:chgData name="Marion Eilers" userId="S::m.eilers@celver.com::99d53ec3-4cde-4aa2-8666-97fe5d25a76c" providerId="AD" clId="Web-{AABBB662-C59E-3248-BD1A-A2B549FFE8C6}" dt="2023-03-17T12:36:21.112" v="9"/>
          <ac:grpSpMkLst>
            <pc:docMk/>
            <pc:sldMk cId="981800968" sldId="2147377260"/>
            <ac:grpSpMk id="5" creationId="{8BD18EB3-7132-532F-2CB1-2C3B245BE455}"/>
          </ac:grpSpMkLst>
        </pc:grpChg>
        <pc:grpChg chg="topLvl">
          <ac:chgData name="Marion Eilers" userId="S::m.eilers@celver.com::99d53ec3-4cde-4aa2-8666-97fe5d25a76c" providerId="AD" clId="Web-{AABBB662-C59E-3248-BD1A-A2B549FFE8C6}" dt="2023-03-17T12:36:21.112" v="9"/>
          <ac:grpSpMkLst>
            <pc:docMk/>
            <pc:sldMk cId="981800968" sldId="2147377260"/>
            <ac:grpSpMk id="7" creationId="{6098DDDB-A763-CF84-E51D-9951CD8ADC60}"/>
          </ac:grpSpMkLst>
        </pc:grpChg>
        <pc:cxnChg chg="mod">
          <ac:chgData name="Marion Eilers" userId="S::m.eilers@celver.com::99d53ec3-4cde-4aa2-8666-97fe5d25a76c" providerId="AD" clId="Web-{AABBB662-C59E-3248-BD1A-A2B549FFE8C6}" dt="2023-03-17T12:35:32.437" v="5" actId="1076"/>
          <ac:cxnSpMkLst>
            <pc:docMk/>
            <pc:sldMk cId="981800968" sldId="2147377260"/>
            <ac:cxnSpMk id="24" creationId="{25EA7647-CE82-463A-8284-5E77AF55141B}"/>
          </ac:cxnSpMkLst>
        </pc:cxnChg>
      </pc:sldChg>
      <pc:sldChg chg="modSp">
        <pc:chgData name="Marion Eilers" userId="S::m.eilers@celver.com::99d53ec3-4cde-4aa2-8666-97fe5d25a76c" providerId="AD" clId="Web-{AABBB662-C59E-3248-BD1A-A2B549FFE8C6}" dt="2023-03-17T12:38:09.400" v="20" actId="20577"/>
        <pc:sldMkLst>
          <pc:docMk/>
          <pc:sldMk cId="2814934906" sldId="2147377261"/>
        </pc:sldMkLst>
        <pc:spChg chg="mod">
          <ac:chgData name="Marion Eilers" userId="S::m.eilers@celver.com::99d53ec3-4cde-4aa2-8666-97fe5d25a76c" providerId="AD" clId="Web-{AABBB662-C59E-3248-BD1A-A2B549FFE8C6}" dt="2023-03-17T12:37:46.618" v="16" actId="20577"/>
          <ac:spMkLst>
            <pc:docMk/>
            <pc:sldMk cId="2814934906" sldId="2147377261"/>
            <ac:spMk id="30" creationId="{FF6B948C-9593-BDA8-747F-53633C448009}"/>
          </ac:spMkLst>
        </pc:spChg>
        <pc:spChg chg="mod">
          <ac:chgData name="Marion Eilers" userId="S::m.eilers@celver.com::99d53ec3-4cde-4aa2-8666-97fe5d25a76c" providerId="AD" clId="Web-{AABBB662-C59E-3248-BD1A-A2B549FFE8C6}" dt="2023-03-17T12:37:51.180" v="18" actId="20577"/>
          <ac:spMkLst>
            <pc:docMk/>
            <pc:sldMk cId="2814934906" sldId="2147377261"/>
            <ac:spMk id="32" creationId="{A897E4AE-CF3A-186A-D334-268B5EDCBBD6}"/>
          </ac:spMkLst>
        </pc:spChg>
        <pc:spChg chg="mod">
          <ac:chgData name="Marion Eilers" userId="S::m.eilers@celver.com::99d53ec3-4cde-4aa2-8666-97fe5d25a76c" providerId="AD" clId="Web-{AABBB662-C59E-3248-BD1A-A2B549FFE8C6}" dt="2023-03-17T12:38:09.400" v="20" actId="20577"/>
          <ac:spMkLst>
            <pc:docMk/>
            <pc:sldMk cId="2814934906" sldId="2147377261"/>
            <ac:spMk id="34" creationId="{F6D4C998-CF5D-06FB-C82D-10ED8546342E}"/>
          </ac:spMkLst>
        </pc:spChg>
      </pc:sldChg>
      <pc:sldChg chg="modSp">
        <pc:chgData name="Marion Eilers" userId="S::m.eilers@celver.com::99d53ec3-4cde-4aa2-8666-97fe5d25a76c" providerId="AD" clId="Web-{AABBB662-C59E-3248-BD1A-A2B549FFE8C6}" dt="2023-03-17T12:39:25.390" v="34"/>
        <pc:sldMkLst>
          <pc:docMk/>
          <pc:sldMk cId="1248374160" sldId="2147377262"/>
        </pc:sldMkLst>
        <pc:spChg chg="mod">
          <ac:chgData name="Marion Eilers" userId="S::m.eilers@celver.com::99d53ec3-4cde-4aa2-8666-97fe5d25a76c" providerId="AD" clId="Web-{AABBB662-C59E-3248-BD1A-A2B549FFE8C6}" dt="2023-03-17T12:39:20.264" v="32"/>
          <ac:spMkLst>
            <pc:docMk/>
            <pc:sldMk cId="1248374160" sldId="2147377262"/>
            <ac:spMk id="29" creationId="{681EFB85-7A12-BB65-370A-CBE62B0431D6}"/>
          </ac:spMkLst>
        </pc:spChg>
        <pc:spChg chg="mod">
          <ac:chgData name="Marion Eilers" userId="S::m.eilers@celver.com::99d53ec3-4cde-4aa2-8666-97fe5d25a76c" providerId="AD" clId="Web-{AABBB662-C59E-3248-BD1A-A2B549FFE8C6}" dt="2023-03-17T12:39:22.827" v="33"/>
          <ac:spMkLst>
            <pc:docMk/>
            <pc:sldMk cId="1248374160" sldId="2147377262"/>
            <ac:spMk id="30" creationId="{CD20E5F2-5BC1-5913-28EB-D1EE8EFCFE10}"/>
          </ac:spMkLst>
        </pc:spChg>
        <pc:spChg chg="mod">
          <ac:chgData name="Marion Eilers" userId="S::m.eilers@celver.com::99d53ec3-4cde-4aa2-8666-97fe5d25a76c" providerId="AD" clId="Web-{AABBB662-C59E-3248-BD1A-A2B549FFE8C6}" dt="2023-03-17T12:39:25.390" v="34"/>
          <ac:spMkLst>
            <pc:docMk/>
            <pc:sldMk cId="1248374160" sldId="2147377262"/>
            <ac:spMk id="31" creationId="{287C06AB-167C-BAA4-97CB-977D9F9FE09D}"/>
          </ac:spMkLst>
        </pc:spChg>
        <pc:spChg chg="mod">
          <ac:chgData name="Marion Eilers" userId="S::m.eilers@celver.com::99d53ec3-4cde-4aa2-8666-97fe5d25a76c" providerId="AD" clId="Web-{AABBB662-C59E-3248-BD1A-A2B549FFE8C6}" dt="2023-03-17T12:38:19.385" v="21" actId="20577"/>
          <ac:spMkLst>
            <pc:docMk/>
            <pc:sldMk cId="1248374160" sldId="2147377262"/>
            <ac:spMk id="41" creationId="{88865B0D-8904-D95F-4F7F-F03D29763C82}"/>
          </ac:spMkLst>
        </pc:spChg>
        <pc:spChg chg="mod">
          <ac:chgData name="Marion Eilers" userId="S::m.eilers@celver.com::99d53ec3-4cde-4aa2-8666-97fe5d25a76c" providerId="AD" clId="Web-{AABBB662-C59E-3248-BD1A-A2B549FFE8C6}" dt="2023-03-17T12:38:22.854" v="22" actId="20577"/>
          <ac:spMkLst>
            <pc:docMk/>
            <pc:sldMk cId="1248374160" sldId="2147377262"/>
            <ac:spMk id="44" creationId="{C2008225-D300-305C-6619-E9AE7AE38883}"/>
          </ac:spMkLst>
        </pc:spChg>
        <pc:spChg chg="mod">
          <ac:chgData name="Marion Eilers" userId="S::m.eilers@celver.com::99d53ec3-4cde-4aa2-8666-97fe5d25a76c" providerId="AD" clId="Web-{AABBB662-C59E-3248-BD1A-A2B549FFE8C6}" dt="2023-03-17T12:38:27.417" v="23" actId="20577"/>
          <ac:spMkLst>
            <pc:docMk/>
            <pc:sldMk cId="1248374160" sldId="2147377262"/>
            <ac:spMk id="47" creationId="{8DBDE226-089B-2F87-5CAC-EF5979F883C7}"/>
          </ac:spMkLst>
        </pc:spChg>
      </pc:sldChg>
    </pc:docChg>
  </pc:docChgLst>
  <pc:docChgLst>
    <pc:chgData name="Steven Deutsch" userId="S::s.deutsch@celver.com::0aabbb08-65fc-4d58-943c-1b30355c9053" providerId="AD" clId="Web-{24F54F99-0FFC-BE8F-8B5F-839620620717}"/>
    <pc:docChg chg="modSld">
      <pc:chgData name="Steven Deutsch" userId="S::s.deutsch@celver.com::0aabbb08-65fc-4d58-943c-1b30355c9053" providerId="AD" clId="Web-{24F54F99-0FFC-BE8F-8B5F-839620620717}" dt="2023-03-22T13:41:45.217" v="0"/>
      <pc:docMkLst>
        <pc:docMk/>
      </pc:docMkLst>
      <pc:sldChg chg="mod modShow">
        <pc:chgData name="Steven Deutsch" userId="S::s.deutsch@celver.com::0aabbb08-65fc-4d58-943c-1b30355c9053" providerId="AD" clId="Web-{24F54F99-0FFC-BE8F-8B5F-839620620717}" dt="2023-03-22T13:41:45.217" v="0"/>
        <pc:sldMkLst>
          <pc:docMk/>
          <pc:sldMk cId="2926623971" sldId="2147377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AB34E9-0901-4CE0-8675-FC14B3DBA397}" type="datetimeFigureOut">
              <a:rPr lang="de-DE" smtClean="0"/>
              <a:t>26.05.2023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027C4-E391-499F-BB53-465F6A55E2B4}" type="slidenum">
              <a:rPr lang="de-DE" smtClean="0"/>
              <a:t>‹#›</a:t>
            </a:fld>
            <a:endParaRPr lang="de-DE"/>
          </a:p>
        </p:txBody>
      </p:sp>
    </p:spTree>
    <p:extLst>
      <p:ext uri="{BB962C8B-B14F-4D97-AF65-F5344CB8AC3E}">
        <p14:creationId xmlns:p14="http://schemas.microsoft.com/office/powerpoint/2010/main" val="166053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2839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254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224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1661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47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17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7199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253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17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29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684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6" name="Google Shape;25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92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74"/>
        <p:cNvGrpSpPr/>
        <p:nvPr/>
      </p:nvGrpSpPr>
      <p:grpSpPr>
        <a:xfrm>
          <a:off x="0" y="0"/>
          <a:ext cx="0" cy="0"/>
          <a:chOff x="0" y="0"/>
          <a:chExt cx="0" cy="0"/>
        </a:xfrm>
      </p:grpSpPr>
      <p:sp>
        <p:nvSpPr>
          <p:cNvPr id="5" name="Datumsplatzhalter 4">
            <a:extLst>
              <a:ext uri="{FF2B5EF4-FFF2-40B4-BE49-F238E27FC236}">
                <a16:creationId xmlns:a16="http://schemas.microsoft.com/office/drawing/2014/main" id="{6848DDD6-76CB-2615-BE0E-7B412E9CE1B4}"/>
              </a:ext>
            </a:extLst>
          </p:cNvPr>
          <p:cNvSpPr>
            <a:spLocks noGrp="1"/>
          </p:cNvSpPr>
          <p:nvPr>
            <p:ph type="dt" sz="half" idx="12"/>
          </p:nvPr>
        </p:nvSpPr>
        <p:spPr/>
        <p:txBody>
          <a:bodyPr/>
          <a:lstStyle/>
          <a:p>
            <a:endParaRPr lang="de-DE"/>
          </a:p>
        </p:txBody>
      </p:sp>
      <p:sp>
        <p:nvSpPr>
          <p:cNvPr id="10" name="Foliennummernplatzhalter 9">
            <a:extLst>
              <a:ext uri="{FF2B5EF4-FFF2-40B4-BE49-F238E27FC236}">
                <a16:creationId xmlns:a16="http://schemas.microsoft.com/office/drawing/2014/main" id="{2B89B83D-1599-F6D4-6D33-48A4BF3D4576}"/>
              </a:ext>
            </a:extLst>
          </p:cNvPr>
          <p:cNvSpPr>
            <a:spLocks noGrp="1"/>
          </p:cNvSpPr>
          <p:nvPr>
            <p:ph type="sldNum" sz="quarter" idx="13"/>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7428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Shape 17"/>
        <p:cNvGrpSpPr/>
        <p:nvPr/>
      </p:nvGrpSpPr>
      <p:grpSpPr>
        <a:xfrm>
          <a:off x="0" y="0"/>
          <a:ext cx="0" cy="0"/>
          <a:chOff x="0" y="0"/>
          <a:chExt cx="0" cy="0"/>
        </a:xfrm>
      </p:grpSpPr>
      <p:sp>
        <p:nvSpPr>
          <p:cNvPr id="2" name="Titel 1">
            <a:extLst>
              <a:ext uri="{FF2B5EF4-FFF2-40B4-BE49-F238E27FC236}">
                <a16:creationId xmlns:a16="http://schemas.microsoft.com/office/drawing/2014/main" id="{7F2F6FDE-B77B-1D12-C873-5FC23A35D7D3}"/>
              </a:ext>
            </a:extLst>
          </p:cNvPr>
          <p:cNvSpPr>
            <a:spLocks noGrp="1"/>
          </p:cNvSpPr>
          <p:nvPr>
            <p:ph type="title" hasCustomPrompt="1"/>
          </p:nvPr>
        </p:nvSpPr>
        <p:spPr/>
        <p:txBody>
          <a:bodyPr/>
          <a:lstStyle/>
          <a:p>
            <a:r>
              <a:rPr lang="de-DE"/>
              <a:t>00	Kapitel</a:t>
            </a:r>
          </a:p>
        </p:txBody>
      </p:sp>
      <p:sp>
        <p:nvSpPr>
          <p:cNvPr id="5" name="Foliennummernplatzhalter 4">
            <a:extLst>
              <a:ext uri="{FF2B5EF4-FFF2-40B4-BE49-F238E27FC236}">
                <a16:creationId xmlns:a16="http://schemas.microsoft.com/office/drawing/2014/main" id="{E7E3A262-BEEE-AA07-5239-C1D24BCC4F1D}"/>
              </a:ext>
            </a:extLst>
          </p:cNvPr>
          <p:cNvSpPr>
            <a:spLocks noGrp="1"/>
          </p:cNvSpPr>
          <p:nvPr>
            <p:ph type="sldNum" sz="quarter" idx="1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180734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Ueberschrift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5" name="Textplatzhalter 4">
            <a:extLst>
              <a:ext uri="{FF2B5EF4-FFF2-40B4-BE49-F238E27FC236}">
                <a16:creationId xmlns:a16="http://schemas.microsoft.com/office/drawing/2014/main" id="{273BDFDD-B0B5-9A9A-0452-4FB048A921E2}"/>
              </a:ext>
            </a:extLst>
          </p:cNvPr>
          <p:cNvSpPr>
            <a:spLocks noGrp="1"/>
          </p:cNvSpPr>
          <p:nvPr>
            <p:ph type="body" sz="quarter" idx="12"/>
          </p:nvPr>
        </p:nvSpPr>
        <p:spPr>
          <a:xfrm>
            <a:off x="384175" y="1259499"/>
            <a:ext cx="9512300" cy="723900"/>
          </a:xfrm>
          <a:prstGeom prst="rect">
            <a:avLst/>
          </a:prstGeom>
        </p:spPr>
        <p:txBody>
          <a:bodyPr>
            <a:normAutofit/>
          </a:bodyPr>
          <a:lstStyle>
            <a:lvl1pPr>
              <a:defRPr sz="2000"/>
            </a:lvl1pPr>
          </a:lstStyle>
          <a:p>
            <a:pPr lvl="0"/>
            <a:r>
              <a:rPr lang="de-DE"/>
              <a:t>Mastertextformat bearbeiten</a:t>
            </a:r>
          </a:p>
        </p:txBody>
      </p:sp>
      <p:sp>
        <p:nvSpPr>
          <p:cNvPr id="8" name="Foliennummernplatzhalter 7">
            <a:extLst>
              <a:ext uri="{FF2B5EF4-FFF2-40B4-BE49-F238E27FC236}">
                <a16:creationId xmlns:a16="http://schemas.microsoft.com/office/drawing/2014/main" id="{317673BB-695C-074B-9EF2-3F8A23104A99}"/>
              </a:ext>
            </a:extLst>
          </p:cNvPr>
          <p:cNvSpPr>
            <a:spLocks noGrp="1"/>
          </p:cNvSpPr>
          <p:nvPr>
            <p:ph type="sldNum" sz="quarter" idx="1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837618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5">
            <a:extLst>
              <a:ext uri="{FF2B5EF4-FFF2-40B4-BE49-F238E27FC236}">
                <a16:creationId xmlns:a16="http://schemas.microsoft.com/office/drawing/2014/main" id="{87776D22-5EA5-E8DF-DE9F-D098804628F5}"/>
              </a:ext>
            </a:extLst>
          </p:cNvPr>
          <p:cNvSpPr>
            <a:spLocks noGrp="1"/>
          </p:cNvSpPr>
          <p:nvPr>
            <p:ph type="body" sz="quarter" idx="12" hasCustomPrompt="1"/>
          </p:nvPr>
        </p:nvSpPr>
        <p:spPr>
          <a:xfrm>
            <a:off x="376238" y="1247775"/>
            <a:ext cx="11447462" cy="4341813"/>
          </a:xfrm>
          <a:prstGeom prst="rect">
            <a:avLst/>
          </a:prstGeom>
        </p:spPr>
        <p:txBody>
          <a:bodyPr/>
          <a:lstStyle>
            <a:lvl1pPr>
              <a:defRPr sz="5000">
                <a:latin typeface="Open Sans Light" panose="020B0306030504020204" pitchFamily="34" charset="0"/>
              </a:defRPr>
            </a:lvl1pPr>
            <a:lvl2pPr marL="0" indent="0">
              <a:buNone/>
              <a:defRPr sz="5000">
                <a:latin typeface="+mj-lt"/>
              </a:defRPr>
            </a:lvl2pPr>
            <a:lvl3pPr marL="0" indent="0">
              <a:buNone/>
              <a:defRPr sz="5000">
                <a:latin typeface="+mj-lt"/>
              </a:defRPr>
            </a:lvl3pPr>
            <a:lvl4pPr marL="0" indent="0">
              <a:buNone/>
              <a:defRPr sz="5000">
                <a:latin typeface="+mj-lt"/>
              </a:defRPr>
            </a:lvl4pPr>
            <a:lvl5pPr marL="0" indent="0">
              <a:buNone/>
              <a:defRPr sz="5000">
                <a:latin typeface="+mj-lt"/>
              </a:defRPr>
            </a:lvl5pPr>
          </a:lstStyle>
          <a:p>
            <a:pPr lvl="0"/>
            <a:r>
              <a:rPr lang="de-DE"/>
              <a:t>Statement/Text einfügen</a:t>
            </a:r>
          </a:p>
        </p:txBody>
      </p:sp>
      <p:sp>
        <p:nvSpPr>
          <p:cNvPr id="8" name="Foliennummernplatzhalter 7">
            <a:extLst>
              <a:ext uri="{FF2B5EF4-FFF2-40B4-BE49-F238E27FC236}">
                <a16:creationId xmlns:a16="http://schemas.microsoft.com/office/drawing/2014/main" id="{47BD34DE-8A81-5A40-FDD9-21E9871608CD}"/>
              </a:ext>
            </a:extLst>
          </p:cNvPr>
          <p:cNvSpPr>
            <a:spLocks noGrp="1"/>
          </p:cNvSpPr>
          <p:nvPr>
            <p:ph type="sldNum" sz="quarter" idx="1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392440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7" name="Textplatzhalter 7">
            <a:extLst>
              <a:ext uri="{FF2B5EF4-FFF2-40B4-BE49-F238E27FC236}">
                <a16:creationId xmlns:a16="http://schemas.microsoft.com/office/drawing/2014/main" id="{0F560D7C-C7B9-CF70-A94E-FE213B14F5B4}"/>
              </a:ext>
            </a:extLst>
          </p:cNvPr>
          <p:cNvSpPr>
            <a:spLocks noGrp="1"/>
          </p:cNvSpPr>
          <p:nvPr>
            <p:ph type="body" sz="quarter" idx="12"/>
          </p:nvPr>
        </p:nvSpPr>
        <p:spPr>
          <a:xfrm>
            <a:off x="371475" y="1247775"/>
            <a:ext cx="10006013" cy="4341813"/>
          </a:xfrm>
          <a:prstGeom prst="rect">
            <a:avLst/>
          </a:prstGeom>
        </p:spPr>
        <p:txBody>
          <a:bodyPr/>
          <a:lstStyle>
            <a:lvl1pPr>
              <a:defRPr sz="2500">
                <a:latin typeface="Open Sans Light" panose="020B0306030504020204" pitchFamily="34" charset="0"/>
              </a:defRPr>
            </a:lvl1pPr>
            <a:lvl2pPr marL="342900" indent="-342900">
              <a:buClr>
                <a:schemeClr val="bg1"/>
              </a:buClr>
              <a:buFont typeface="Wingdings" pitchFamily="2" charset="2"/>
              <a:buChar char="§"/>
              <a:defRPr sz="2500">
                <a:solidFill>
                  <a:schemeClr val="bg1"/>
                </a:solidFill>
                <a:latin typeface="Open Sans Light" panose="020B0306030504020204" pitchFamily="34" charset="0"/>
              </a:defRPr>
            </a:lvl2pPr>
            <a:lvl3pPr marL="342900" indent="-342900">
              <a:buClr>
                <a:schemeClr val="bg1"/>
              </a:buClr>
              <a:buFont typeface="Wingdings" pitchFamily="2" charset="2"/>
              <a:buChar char="§"/>
              <a:defRPr sz="2500" spc="50" baseline="0">
                <a:solidFill>
                  <a:schemeClr val="bg1"/>
                </a:solidFill>
                <a:latin typeface="Open Sans Light" panose="020B0306030504020204" pitchFamily="34" charset="0"/>
              </a:defRPr>
            </a:lvl3pPr>
            <a:lvl4pPr marL="342900" indent="-342900">
              <a:buClr>
                <a:schemeClr val="bg1"/>
              </a:buClr>
              <a:buFont typeface="Wingdings" pitchFamily="2" charset="2"/>
              <a:buChar char="§"/>
              <a:defRPr sz="2500">
                <a:solidFill>
                  <a:schemeClr val="bg1"/>
                </a:solidFill>
                <a:latin typeface="Open Sans Light" panose="020B0306030504020204" pitchFamily="34" charset="0"/>
              </a:defRPr>
            </a:lvl4pPr>
            <a:lvl5pPr marL="342900" indent="-342900">
              <a:buFont typeface="Wingdings" pitchFamily="2" charset="2"/>
              <a:buChar char="§"/>
              <a:defRPr sz="2500">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7">
            <a:extLst>
              <a:ext uri="{FF2B5EF4-FFF2-40B4-BE49-F238E27FC236}">
                <a16:creationId xmlns:a16="http://schemas.microsoft.com/office/drawing/2014/main" id="{D12F62B0-CFF0-AE3E-EDFE-5D8D1782AB39}"/>
              </a:ext>
            </a:extLst>
          </p:cNvPr>
          <p:cNvSpPr>
            <a:spLocks noGrp="1"/>
          </p:cNvSpPr>
          <p:nvPr>
            <p:ph type="sldNum" sz="quarter" idx="1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08383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8" name="Textplatzhalter 7">
            <a:extLst>
              <a:ext uri="{FF2B5EF4-FFF2-40B4-BE49-F238E27FC236}">
                <a16:creationId xmlns:a16="http://schemas.microsoft.com/office/drawing/2014/main" id="{E3B51585-4F6A-5754-4CDD-052588F6C29F}"/>
              </a:ext>
            </a:extLst>
          </p:cNvPr>
          <p:cNvSpPr>
            <a:spLocks noGrp="1"/>
          </p:cNvSpPr>
          <p:nvPr>
            <p:ph type="body" sz="quarter" idx="11"/>
          </p:nvPr>
        </p:nvSpPr>
        <p:spPr>
          <a:xfrm>
            <a:off x="378547" y="1258241"/>
            <a:ext cx="5587313" cy="43418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7">
            <a:extLst>
              <a:ext uri="{FF2B5EF4-FFF2-40B4-BE49-F238E27FC236}">
                <a16:creationId xmlns:a16="http://schemas.microsoft.com/office/drawing/2014/main" id="{0D6D6E97-0188-6720-D4F4-B7EC5D515D85}"/>
              </a:ext>
            </a:extLst>
          </p:cNvPr>
          <p:cNvSpPr>
            <a:spLocks noGrp="1"/>
          </p:cNvSpPr>
          <p:nvPr>
            <p:ph type="body" sz="quarter" idx="12"/>
          </p:nvPr>
        </p:nvSpPr>
        <p:spPr>
          <a:xfrm>
            <a:off x="6202943" y="1252231"/>
            <a:ext cx="5603875" cy="43418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4FCC6C66-F344-7149-3DF1-67876464FDAA}"/>
              </a:ext>
            </a:extLst>
          </p:cNvPr>
          <p:cNvSpPr>
            <a:spLocks noGrp="1"/>
          </p:cNvSpPr>
          <p:nvPr>
            <p:ph type="sldNum" sz="quarter" idx="1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853318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eberschrift 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8" name="Textplatzhalter 7">
            <a:extLst>
              <a:ext uri="{FF2B5EF4-FFF2-40B4-BE49-F238E27FC236}">
                <a16:creationId xmlns:a16="http://schemas.microsoft.com/office/drawing/2014/main" id="{E3B51585-4F6A-5754-4CDD-052588F6C29F}"/>
              </a:ext>
            </a:extLst>
          </p:cNvPr>
          <p:cNvSpPr>
            <a:spLocks noGrp="1"/>
          </p:cNvSpPr>
          <p:nvPr>
            <p:ph type="body" sz="quarter" idx="11"/>
          </p:nvPr>
        </p:nvSpPr>
        <p:spPr>
          <a:xfrm>
            <a:off x="377931" y="1813644"/>
            <a:ext cx="5607812" cy="37848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7">
            <a:extLst>
              <a:ext uri="{FF2B5EF4-FFF2-40B4-BE49-F238E27FC236}">
                <a16:creationId xmlns:a16="http://schemas.microsoft.com/office/drawing/2014/main" id="{0D6D6E97-0188-6720-D4F4-B7EC5D515D85}"/>
              </a:ext>
            </a:extLst>
          </p:cNvPr>
          <p:cNvSpPr>
            <a:spLocks noGrp="1"/>
          </p:cNvSpPr>
          <p:nvPr>
            <p:ph type="body" sz="quarter" idx="12"/>
          </p:nvPr>
        </p:nvSpPr>
        <p:spPr>
          <a:xfrm>
            <a:off x="6210195" y="1807634"/>
            <a:ext cx="5603875" cy="378485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4">
            <a:extLst>
              <a:ext uri="{FF2B5EF4-FFF2-40B4-BE49-F238E27FC236}">
                <a16:creationId xmlns:a16="http://schemas.microsoft.com/office/drawing/2014/main" id="{92CC2730-EE15-82E7-E6A0-EBFC14678FC3}"/>
              </a:ext>
            </a:extLst>
          </p:cNvPr>
          <p:cNvSpPr>
            <a:spLocks noGrp="1"/>
          </p:cNvSpPr>
          <p:nvPr>
            <p:ph type="body" sz="quarter" idx="13"/>
          </p:nvPr>
        </p:nvSpPr>
        <p:spPr>
          <a:xfrm>
            <a:off x="384175" y="1259499"/>
            <a:ext cx="9512300" cy="428625"/>
          </a:xfrm>
          <a:prstGeom prst="rect">
            <a:avLst/>
          </a:prstGeom>
        </p:spPr>
        <p:txBody>
          <a:bodyPr>
            <a:normAutofit/>
          </a:bodyPr>
          <a:lstStyle>
            <a:lvl1pPr>
              <a:defRPr sz="2000"/>
            </a:lvl1pPr>
          </a:lstStyle>
          <a:p>
            <a:pPr lvl="0"/>
            <a:r>
              <a:rPr lang="de-DE"/>
              <a:t>Mastertextformat bearbeiten</a:t>
            </a:r>
          </a:p>
        </p:txBody>
      </p:sp>
      <p:sp>
        <p:nvSpPr>
          <p:cNvPr id="5" name="Textplatzhalter 10">
            <a:extLst>
              <a:ext uri="{FF2B5EF4-FFF2-40B4-BE49-F238E27FC236}">
                <a16:creationId xmlns:a16="http://schemas.microsoft.com/office/drawing/2014/main" id="{039061C7-9F5B-5E56-5A12-51FFB18BEF06}"/>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6" name="Textplatzhalter 10">
            <a:extLst>
              <a:ext uri="{FF2B5EF4-FFF2-40B4-BE49-F238E27FC236}">
                <a16:creationId xmlns:a16="http://schemas.microsoft.com/office/drawing/2014/main" id="{0C0B9EF9-DA20-4909-3C79-A4DB64FE147D}"/>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10" name="Foliennummernplatzhalter 9">
            <a:extLst>
              <a:ext uri="{FF2B5EF4-FFF2-40B4-BE49-F238E27FC236}">
                <a16:creationId xmlns:a16="http://schemas.microsoft.com/office/drawing/2014/main" id="{9FF961E4-3F6C-3BF5-2B2A-007243B9EC61}"/>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261390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und Bild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9" name="Textplatzhalter 7">
            <a:extLst>
              <a:ext uri="{FF2B5EF4-FFF2-40B4-BE49-F238E27FC236}">
                <a16:creationId xmlns:a16="http://schemas.microsoft.com/office/drawing/2014/main" id="{0D6D6E97-0188-6720-D4F4-B7EC5D515D85}"/>
              </a:ext>
            </a:extLst>
          </p:cNvPr>
          <p:cNvSpPr>
            <a:spLocks noGrp="1"/>
          </p:cNvSpPr>
          <p:nvPr>
            <p:ph type="body" sz="quarter" idx="12"/>
          </p:nvPr>
        </p:nvSpPr>
        <p:spPr>
          <a:xfrm>
            <a:off x="6202943" y="1252231"/>
            <a:ext cx="5603875" cy="43418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371475" y="1259650"/>
            <a:ext cx="5616000" cy="4320000"/>
          </a:xfrm>
          <a:prstGeom prst="rect">
            <a:avLst/>
          </a:prstGeom>
        </p:spPr>
        <p:txBody>
          <a:bodyPr/>
          <a:lstStyle/>
          <a:p>
            <a:endParaRPr lang="de-DE"/>
          </a:p>
        </p:txBody>
      </p:sp>
      <p:sp>
        <p:nvSpPr>
          <p:cNvPr id="5" name="Textplatzhalter 10">
            <a:extLst>
              <a:ext uri="{FF2B5EF4-FFF2-40B4-BE49-F238E27FC236}">
                <a16:creationId xmlns:a16="http://schemas.microsoft.com/office/drawing/2014/main" id="{A84B10D4-9691-0C10-80BD-BDA3A1DF05E7}"/>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6" name="Textplatzhalter 10">
            <a:extLst>
              <a:ext uri="{FF2B5EF4-FFF2-40B4-BE49-F238E27FC236}">
                <a16:creationId xmlns:a16="http://schemas.microsoft.com/office/drawing/2014/main" id="{56B4E87C-0304-F109-92ED-F0A9AE076FE0}"/>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8" name="Foliennummernplatzhalter 7">
            <a:extLst>
              <a:ext uri="{FF2B5EF4-FFF2-40B4-BE49-F238E27FC236}">
                <a16:creationId xmlns:a16="http://schemas.microsoft.com/office/drawing/2014/main" id="{87094918-7EA8-E6E2-4C53-2BCEE04272DE}"/>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9364367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eberschrift Text und Bild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371475" y="1805354"/>
            <a:ext cx="5616000" cy="3774296"/>
          </a:xfrm>
          <a:prstGeom prst="rect">
            <a:avLst/>
          </a:prstGeom>
        </p:spPr>
        <p:txBody>
          <a:bodyPr/>
          <a:lstStyle/>
          <a:p>
            <a:endParaRPr lang="de-DE"/>
          </a:p>
        </p:txBody>
      </p:sp>
      <p:sp>
        <p:nvSpPr>
          <p:cNvPr id="5" name="Textplatzhalter 10">
            <a:extLst>
              <a:ext uri="{FF2B5EF4-FFF2-40B4-BE49-F238E27FC236}">
                <a16:creationId xmlns:a16="http://schemas.microsoft.com/office/drawing/2014/main" id="{A84B10D4-9691-0C10-80BD-BDA3A1DF05E7}"/>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6" name="Textplatzhalter 10">
            <a:extLst>
              <a:ext uri="{FF2B5EF4-FFF2-40B4-BE49-F238E27FC236}">
                <a16:creationId xmlns:a16="http://schemas.microsoft.com/office/drawing/2014/main" id="{56B4E87C-0304-F109-92ED-F0A9AE076FE0}"/>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7" name="Textplatzhalter 7">
            <a:extLst>
              <a:ext uri="{FF2B5EF4-FFF2-40B4-BE49-F238E27FC236}">
                <a16:creationId xmlns:a16="http://schemas.microsoft.com/office/drawing/2014/main" id="{17CDA2C3-058E-2F77-A0B5-C950C78F8774}"/>
              </a:ext>
            </a:extLst>
          </p:cNvPr>
          <p:cNvSpPr>
            <a:spLocks noGrp="1"/>
          </p:cNvSpPr>
          <p:nvPr>
            <p:ph type="body" sz="quarter" idx="12"/>
          </p:nvPr>
        </p:nvSpPr>
        <p:spPr>
          <a:xfrm>
            <a:off x="6202943" y="1805226"/>
            <a:ext cx="5603875" cy="378726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4">
            <a:extLst>
              <a:ext uri="{FF2B5EF4-FFF2-40B4-BE49-F238E27FC236}">
                <a16:creationId xmlns:a16="http://schemas.microsoft.com/office/drawing/2014/main" id="{6823E0DF-5ED5-0A90-DD92-9C059EB7694C}"/>
              </a:ext>
            </a:extLst>
          </p:cNvPr>
          <p:cNvSpPr>
            <a:spLocks noGrp="1"/>
          </p:cNvSpPr>
          <p:nvPr>
            <p:ph type="body" sz="quarter" idx="13"/>
          </p:nvPr>
        </p:nvSpPr>
        <p:spPr>
          <a:xfrm>
            <a:off x="384175" y="1259499"/>
            <a:ext cx="9512300" cy="428625"/>
          </a:xfrm>
          <a:prstGeom prst="rect">
            <a:avLst/>
          </a:prstGeom>
        </p:spPr>
        <p:txBody>
          <a:bodyPr>
            <a:normAutofit/>
          </a:bodyPr>
          <a:lstStyle>
            <a:lvl1pPr>
              <a:defRPr sz="2000"/>
            </a:lvl1pPr>
          </a:lstStyle>
          <a:p>
            <a:pPr lvl="0"/>
            <a:r>
              <a:rPr lang="de-DE"/>
              <a:t>Mastertextformat bearbeiten</a:t>
            </a:r>
          </a:p>
        </p:txBody>
      </p:sp>
      <p:sp>
        <p:nvSpPr>
          <p:cNvPr id="10" name="Foliennummernplatzhalter 9">
            <a:extLst>
              <a:ext uri="{FF2B5EF4-FFF2-40B4-BE49-F238E27FC236}">
                <a16:creationId xmlns:a16="http://schemas.microsoft.com/office/drawing/2014/main" id="{6BFB2416-BDB4-B69C-39F9-7EA7BED1F467}"/>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535570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Bild gespiegel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9" name="Textplatzhalter 7">
            <a:extLst>
              <a:ext uri="{FF2B5EF4-FFF2-40B4-BE49-F238E27FC236}">
                <a16:creationId xmlns:a16="http://schemas.microsoft.com/office/drawing/2014/main" id="{0D6D6E97-0188-6720-D4F4-B7EC5D515D85}"/>
              </a:ext>
            </a:extLst>
          </p:cNvPr>
          <p:cNvSpPr>
            <a:spLocks noGrp="1"/>
          </p:cNvSpPr>
          <p:nvPr>
            <p:ph type="body" sz="quarter" idx="12"/>
          </p:nvPr>
        </p:nvSpPr>
        <p:spPr>
          <a:xfrm>
            <a:off x="372050" y="1252231"/>
            <a:ext cx="5603875" cy="43418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6203950" y="1259650"/>
            <a:ext cx="5616000" cy="4320000"/>
          </a:xfrm>
          <a:prstGeom prst="rect">
            <a:avLst/>
          </a:prstGeom>
        </p:spPr>
        <p:txBody>
          <a:bodyPr/>
          <a:lstStyle/>
          <a:p>
            <a:endParaRPr lang="de-DE"/>
          </a:p>
        </p:txBody>
      </p:sp>
      <p:sp>
        <p:nvSpPr>
          <p:cNvPr id="5" name="Textplatzhalter 10">
            <a:extLst>
              <a:ext uri="{FF2B5EF4-FFF2-40B4-BE49-F238E27FC236}">
                <a16:creationId xmlns:a16="http://schemas.microsoft.com/office/drawing/2014/main" id="{A84B10D4-9691-0C10-80BD-BDA3A1DF05E7}"/>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Textplatzhalter 10">
            <a:extLst>
              <a:ext uri="{FF2B5EF4-FFF2-40B4-BE49-F238E27FC236}">
                <a16:creationId xmlns:a16="http://schemas.microsoft.com/office/drawing/2014/main" id="{56B4E87C-0304-F109-92ED-F0A9AE076FE0}"/>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8" name="Foliennummernplatzhalter 7">
            <a:extLst>
              <a:ext uri="{FF2B5EF4-FFF2-40B4-BE49-F238E27FC236}">
                <a16:creationId xmlns:a16="http://schemas.microsoft.com/office/drawing/2014/main" id="{36C55641-55AB-F59F-3E3E-9050F473446F}"/>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7377462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eberschrift Text und Bild gespiegel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9" name="Textplatzhalter 7">
            <a:extLst>
              <a:ext uri="{FF2B5EF4-FFF2-40B4-BE49-F238E27FC236}">
                <a16:creationId xmlns:a16="http://schemas.microsoft.com/office/drawing/2014/main" id="{0D6D6E97-0188-6720-D4F4-B7EC5D515D85}"/>
              </a:ext>
            </a:extLst>
          </p:cNvPr>
          <p:cNvSpPr>
            <a:spLocks noGrp="1"/>
          </p:cNvSpPr>
          <p:nvPr>
            <p:ph type="body" sz="quarter" idx="12"/>
          </p:nvPr>
        </p:nvSpPr>
        <p:spPr>
          <a:xfrm>
            <a:off x="372050" y="1793631"/>
            <a:ext cx="5603875" cy="380041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6203950" y="1798330"/>
            <a:ext cx="5616000" cy="3781320"/>
          </a:xfrm>
          <a:prstGeom prst="rect">
            <a:avLst/>
          </a:prstGeom>
        </p:spPr>
        <p:txBody>
          <a:bodyPr/>
          <a:lstStyle/>
          <a:p>
            <a:endParaRPr lang="de-DE"/>
          </a:p>
        </p:txBody>
      </p:sp>
      <p:sp>
        <p:nvSpPr>
          <p:cNvPr id="5" name="Textplatzhalter 10">
            <a:extLst>
              <a:ext uri="{FF2B5EF4-FFF2-40B4-BE49-F238E27FC236}">
                <a16:creationId xmlns:a16="http://schemas.microsoft.com/office/drawing/2014/main" id="{A84B10D4-9691-0C10-80BD-BDA3A1DF05E7}"/>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Textplatzhalter 10">
            <a:extLst>
              <a:ext uri="{FF2B5EF4-FFF2-40B4-BE49-F238E27FC236}">
                <a16:creationId xmlns:a16="http://schemas.microsoft.com/office/drawing/2014/main" id="{56B4E87C-0304-F109-92ED-F0A9AE076FE0}"/>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7" name="Textplatzhalter 4">
            <a:extLst>
              <a:ext uri="{FF2B5EF4-FFF2-40B4-BE49-F238E27FC236}">
                <a16:creationId xmlns:a16="http://schemas.microsoft.com/office/drawing/2014/main" id="{9A3E3F99-770B-DDFC-325B-99C6112E9BC3}"/>
              </a:ext>
            </a:extLst>
          </p:cNvPr>
          <p:cNvSpPr>
            <a:spLocks noGrp="1"/>
          </p:cNvSpPr>
          <p:nvPr>
            <p:ph type="body" sz="quarter" idx="13"/>
          </p:nvPr>
        </p:nvSpPr>
        <p:spPr>
          <a:xfrm>
            <a:off x="384175" y="1259499"/>
            <a:ext cx="9512300" cy="428625"/>
          </a:xfrm>
          <a:prstGeom prst="rect">
            <a:avLst/>
          </a:prstGeom>
        </p:spPr>
        <p:txBody>
          <a:bodyPr>
            <a:normAutofit/>
          </a:bodyPr>
          <a:lstStyle>
            <a:lvl1pPr>
              <a:defRPr sz="2000"/>
            </a:lvl1pPr>
          </a:lstStyle>
          <a:p>
            <a:pPr lvl="0"/>
            <a:r>
              <a:rPr lang="de-DE"/>
              <a:t>Mastertextformat bearbeiten</a:t>
            </a:r>
          </a:p>
        </p:txBody>
      </p:sp>
      <p:sp>
        <p:nvSpPr>
          <p:cNvPr id="10" name="Foliennummernplatzhalter 9">
            <a:extLst>
              <a:ext uri="{FF2B5EF4-FFF2-40B4-BE49-F238E27FC236}">
                <a16:creationId xmlns:a16="http://schemas.microsoft.com/office/drawing/2014/main" id="{42C4802A-F08E-12DB-37CC-3776B52D4106}"/>
              </a:ext>
            </a:extLst>
          </p:cNvPr>
          <p:cNvSpPr>
            <a:spLocks noGrp="1"/>
          </p:cNvSpPr>
          <p:nvPr>
            <p:ph type="sldNum" sz="quarter" idx="21"/>
          </p:nvPr>
        </p:nvSpPr>
        <p:spPr/>
        <p:txBody>
          <a:bodyPr/>
          <a:lstStyle/>
          <a:p>
            <a:fld id="{6BA7B14C-820A-4898-81D7-0894C4168F90}" type="slidenum">
              <a:rPr lang="de-DE" smtClean="0"/>
              <a:pPr/>
              <a:t>‹#›</a:t>
            </a:fld>
            <a:endParaRPr lang="de-DE"/>
          </a:p>
        </p:txBody>
      </p:sp>
      <p:sp>
        <p:nvSpPr>
          <p:cNvPr id="3" name="Fußzeilenplatzhalter 6">
            <a:extLst>
              <a:ext uri="{FF2B5EF4-FFF2-40B4-BE49-F238E27FC236}">
                <a16:creationId xmlns:a16="http://schemas.microsoft.com/office/drawing/2014/main" id="{F9EE0170-6FC0-7DDB-B155-9123BCB0437B}"/>
              </a:ext>
            </a:extLst>
          </p:cNvPr>
          <p:cNvSpPr>
            <a:spLocks noGrp="1"/>
          </p:cNvSpPr>
          <p:nvPr>
            <p:ph type="ftr" sz="quarter" idx="3"/>
          </p:nvPr>
        </p:nvSpPr>
        <p:spPr>
          <a:xfrm>
            <a:off x="11596520" y="6489700"/>
            <a:ext cx="367695" cy="179388"/>
          </a:xfrm>
          <a:prstGeom prst="rect">
            <a:avLst/>
          </a:prstGeom>
        </p:spPr>
        <p:txBody>
          <a:bodyPr vert="horz" lIns="0" tIns="0" rIns="0" bIns="0" rtlCol="0" anchor="b" anchorCtr="0"/>
          <a:lstStyle>
            <a:lvl1pPr algn="l">
              <a:defRPr sz="800">
                <a:solidFill>
                  <a:schemeClr val="bg1"/>
                </a:solidFill>
              </a:defRPr>
            </a:lvl1pPr>
          </a:lstStyle>
          <a:p>
            <a:r>
              <a:rPr lang="de-DE"/>
              <a:t>/68</a:t>
            </a:r>
          </a:p>
        </p:txBody>
      </p:sp>
    </p:spTree>
    <p:extLst>
      <p:ext uri="{BB962C8B-B14F-4D97-AF65-F5344CB8AC3E}">
        <p14:creationId xmlns:p14="http://schemas.microsoft.com/office/powerpoint/2010/main" val="158529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17"/>
        <p:cNvGrpSpPr/>
        <p:nvPr/>
      </p:nvGrpSpPr>
      <p:grpSpPr>
        <a:xfrm>
          <a:off x="0" y="0"/>
          <a:ext cx="0" cy="0"/>
          <a:chOff x="0" y="0"/>
          <a:chExt cx="0" cy="0"/>
        </a:xfrm>
      </p:grpSpPr>
      <p:sp>
        <p:nvSpPr>
          <p:cNvPr id="2" name="Titel 1">
            <a:extLst>
              <a:ext uri="{FF2B5EF4-FFF2-40B4-BE49-F238E27FC236}">
                <a16:creationId xmlns:a16="http://schemas.microsoft.com/office/drawing/2014/main" id="{7F2F6FDE-B77B-1D12-C873-5FC23A35D7D3}"/>
              </a:ext>
            </a:extLst>
          </p:cNvPr>
          <p:cNvSpPr>
            <a:spLocks noGrp="1"/>
          </p:cNvSpPr>
          <p:nvPr>
            <p:ph type="title" hasCustomPrompt="1"/>
          </p:nvPr>
        </p:nvSpPr>
        <p:spPr/>
        <p:txBody>
          <a:bodyPr/>
          <a:lstStyle>
            <a:lvl1pPr>
              <a:defRPr/>
            </a:lvl1pPr>
          </a:lstStyle>
          <a:p>
            <a:r>
              <a:rPr lang="de-DE"/>
              <a:t>00	Kapitel</a:t>
            </a:r>
          </a:p>
        </p:txBody>
      </p:sp>
      <p:sp>
        <p:nvSpPr>
          <p:cNvPr id="5" name="Foliennummernplatzhalter 4">
            <a:extLst>
              <a:ext uri="{FF2B5EF4-FFF2-40B4-BE49-F238E27FC236}">
                <a16:creationId xmlns:a16="http://schemas.microsoft.com/office/drawing/2014/main" id="{E7E3A262-BEEE-AA07-5239-C1D24BCC4F1D}"/>
              </a:ext>
            </a:extLst>
          </p:cNvPr>
          <p:cNvSpPr>
            <a:spLocks noGrp="1"/>
          </p:cNvSpPr>
          <p:nvPr>
            <p:ph type="sldNum" sz="quarter" idx="11"/>
          </p:nvPr>
        </p:nvSpPr>
        <p:spPr/>
        <p:txBody>
          <a:bodyPr/>
          <a:lstStyle/>
          <a:p>
            <a:fld id="{6BA7B14C-820A-4898-81D7-0894C4168F90}" type="slidenum">
              <a:rPr lang="de-DE" smtClean="0"/>
              <a:pPr/>
              <a:t>‹#›</a:t>
            </a:fld>
            <a:endParaRPr lang="de-DE"/>
          </a:p>
        </p:txBody>
      </p:sp>
      <p:sp>
        <p:nvSpPr>
          <p:cNvPr id="3" name="Textplatzhalter 2">
            <a:extLst>
              <a:ext uri="{FF2B5EF4-FFF2-40B4-BE49-F238E27FC236}">
                <a16:creationId xmlns:a16="http://schemas.microsoft.com/office/drawing/2014/main" id="{184E7F13-B58E-6562-EC10-6586FFADC7E0}"/>
              </a:ext>
            </a:extLst>
          </p:cNvPr>
          <p:cNvSpPr>
            <a:spLocks noGrp="1"/>
          </p:cNvSpPr>
          <p:nvPr>
            <p:ph type="body" sz="quarter" idx="14"/>
          </p:nvPr>
        </p:nvSpPr>
        <p:spPr>
          <a:xfrm>
            <a:off x="378547" y="1258241"/>
            <a:ext cx="11407053" cy="4341813"/>
          </a:xfrm>
        </p:spPr>
        <p:txBody>
          <a:bodyPr/>
          <a:lstStyle/>
          <a:p>
            <a:pPr>
              <a:lnSpc>
                <a:spcPts val="2000"/>
              </a:lnSpc>
              <a:buClr>
                <a:schemeClr val="bg1"/>
              </a:buClr>
            </a:pPr>
            <a:r>
              <a:rPr lang="de-DE">
                <a:effectLst/>
              </a:rPr>
              <a:t>Dies ist ein </a:t>
            </a:r>
            <a:r>
              <a:rPr lang="de-DE" err="1">
                <a:effectLst/>
              </a:rPr>
              <a:t>Typoblindtext</a:t>
            </a:r>
            <a:r>
              <a:rPr lang="de-DE">
                <a:effectLst/>
              </a:rPr>
              <a:t>. An ihm kann man sehen, ob alle Buchstaben da sind und wie sie aussehen. Manchmal benutzt man Worte wie </a:t>
            </a:r>
            <a:r>
              <a:rPr lang="de-DE" err="1">
                <a:effectLst/>
              </a:rPr>
              <a:t>Hamburgefonts</a:t>
            </a:r>
            <a:r>
              <a:rPr lang="de-DE">
                <a:effectLst/>
              </a:rPr>
              <a:t>, </a:t>
            </a:r>
            <a:r>
              <a:rPr lang="de-DE" err="1">
                <a:effectLst/>
              </a:rPr>
              <a:t>Rafgenduks</a:t>
            </a:r>
            <a:r>
              <a:rPr lang="de-DE">
                <a:effectLst/>
              </a:rPr>
              <a:t> oder </a:t>
            </a:r>
            <a:r>
              <a:rPr lang="de-DE" err="1">
                <a:effectLst/>
              </a:rPr>
              <a:t>Handgloves</a:t>
            </a:r>
            <a:r>
              <a:rPr lang="de-DE">
                <a:effectLst/>
              </a:rPr>
              <a:t>, um Schriften zu testen. Manchmal Sätze, die alle Buchstaben des Alphabets enthalten – man nennt diese Sätze »</a:t>
            </a:r>
            <a:r>
              <a:rPr lang="de-DE" err="1">
                <a:effectLst/>
              </a:rPr>
              <a:t>Pangrams</a:t>
            </a:r>
            <a:r>
              <a:rPr lang="de-DE">
                <a:effectLst/>
              </a:rPr>
              <a:t>«. </a:t>
            </a:r>
          </a:p>
          <a:p>
            <a:pPr>
              <a:lnSpc>
                <a:spcPts val="2000"/>
              </a:lnSpc>
              <a:buClr>
                <a:schemeClr val="bg1"/>
              </a:buClr>
            </a:pPr>
            <a:br>
              <a:rPr lang="de-DE">
                <a:effectLst/>
              </a:rPr>
            </a:br>
            <a:endParaRPr lang="de-DE">
              <a:effectLst/>
            </a:endParaRPr>
          </a:p>
          <a:p>
            <a:pPr>
              <a:lnSpc>
                <a:spcPts val="2000"/>
              </a:lnSpc>
              <a:buClr>
                <a:schemeClr val="bg1"/>
              </a:buClr>
            </a:pPr>
            <a:r>
              <a:rPr lang="de-DE">
                <a:effectLst/>
              </a:rPr>
              <a:t>Sehr bekannt ist dieser: The quick </a:t>
            </a:r>
            <a:r>
              <a:rPr lang="de-DE" err="1">
                <a:effectLst/>
              </a:rPr>
              <a:t>brown</a:t>
            </a:r>
            <a:r>
              <a:rPr lang="de-DE">
                <a:effectLst/>
              </a:rPr>
              <a:t> </a:t>
            </a:r>
            <a:r>
              <a:rPr lang="de-DE" err="1">
                <a:effectLst/>
              </a:rPr>
              <a:t>fox</a:t>
            </a:r>
            <a:r>
              <a:rPr lang="de-DE">
                <a:effectLst/>
              </a:rPr>
              <a:t> </a:t>
            </a:r>
            <a:r>
              <a:rPr lang="de-DE" err="1">
                <a:effectLst/>
              </a:rPr>
              <a:t>jumps</a:t>
            </a:r>
            <a:r>
              <a:rPr lang="de-DE">
                <a:effectLst/>
              </a:rPr>
              <a:t> </a:t>
            </a:r>
            <a:r>
              <a:rPr lang="de-DE" err="1">
                <a:effectLst/>
              </a:rPr>
              <a:t>over</a:t>
            </a:r>
            <a:r>
              <a:rPr lang="de-DE">
                <a:effectLst/>
              </a:rPr>
              <a:t> </a:t>
            </a:r>
            <a:r>
              <a:rPr lang="de-DE" err="1">
                <a:effectLst/>
              </a:rPr>
              <a:t>the</a:t>
            </a:r>
            <a:r>
              <a:rPr lang="de-DE">
                <a:effectLst/>
              </a:rPr>
              <a:t> </a:t>
            </a:r>
            <a:r>
              <a:rPr lang="de-DE" err="1">
                <a:effectLst/>
              </a:rPr>
              <a:t>lazy</a:t>
            </a:r>
            <a:r>
              <a:rPr lang="de-DE">
                <a:effectLst/>
              </a:rPr>
              <a:t> </a:t>
            </a:r>
            <a:r>
              <a:rPr lang="de-DE" err="1">
                <a:effectLst/>
              </a:rPr>
              <a:t>old</a:t>
            </a:r>
            <a:r>
              <a:rPr lang="de-DE">
                <a:effectLst/>
              </a:rPr>
              <a:t> </a:t>
            </a:r>
            <a:r>
              <a:rPr lang="de-DE" err="1">
                <a:effectLst/>
              </a:rPr>
              <a:t>dog</a:t>
            </a:r>
            <a:r>
              <a:rPr lang="de-DE">
                <a:effectLst/>
              </a:rPr>
              <a:t>.</a:t>
            </a:r>
          </a:p>
          <a:p>
            <a:pPr>
              <a:lnSpc>
                <a:spcPts val="2000"/>
              </a:lnSpc>
              <a:buClr>
                <a:schemeClr val="bg1"/>
              </a:buClr>
            </a:pPr>
            <a:br>
              <a:rPr lang="de-DE">
                <a:effectLst/>
              </a:rPr>
            </a:br>
            <a:endParaRPr lang="de-DE">
              <a:effectLst/>
            </a:endParaRPr>
          </a:p>
          <a:p>
            <a:pPr marL="285750" indent="-285750">
              <a:lnSpc>
                <a:spcPts val="2000"/>
              </a:lnSpc>
              <a:buClr>
                <a:schemeClr val="bg1"/>
              </a:buClr>
              <a:buFont typeface="Wingdings" panose="05000000000000000000" pitchFamily="2" charset="2"/>
              <a:buChar char="§"/>
            </a:pPr>
            <a:r>
              <a:rPr lang="de-DE">
                <a:effectLst/>
              </a:rPr>
              <a:t>The quick </a:t>
            </a:r>
            <a:r>
              <a:rPr lang="de-DE" err="1">
                <a:effectLst/>
              </a:rPr>
              <a:t>brown</a:t>
            </a:r>
            <a:r>
              <a:rPr lang="de-DE">
                <a:effectLst/>
              </a:rPr>
              <a:t> </a:t>
            </a:r>
            <a:r>
              <a:rPr lang="de-DE" err="1">
                <a:effectLst/>
              </a:rPr>
              <a:t>fox</a:t>
            </a:r>
            <a:r>
              <a:rPr lang="de-DE">
                <a:effectLst/>
              </a:rPr>
              <a:t> </a:t>
            </a:r>
            <a:r>
              <a:rPr lang="de-DE" err="1">
                <a:effectLst/>
              </a:rPr>
              <a:t>jumps</a:t>
            </a:r>
            <a:r>
              <a:rPr lang="de-DE">
                <a:effectLst/>
              </a:rPr>
              <a:t> </a:t>
            </a:r>
            <a:r>
              <a:rPr lang="de-DE" err="1">
                <a:effectLst/>
              </a:rPr>
              <a:t>over</a:t>
            </a:r>
            <a:r>
              <a:rPr lang="de-DE">
                <a:effectLst/>
              </a:rPr>
              <a:t> </a:t>
            </a:r>
            <a:r>
              <a:rPr lang="de-DE" err="1">
                <a:effectLst/>
              </a:rPr>
              <a:t>the</a:t>
            </a:r>
            <a:r>
              <a:rPr lang="de-DE">
                <a:effectLst/>
              </a:rPr>
              <a:t> </a:t>
            </a:r>
            <a:r>
              <a:rPr lang="de-DE" err="1">
                <a:effectLst/>
              </a:rPr>
              <a:t>lazy</a:t>
            </a:r>
            <a:r>
              <a:rPr lang="de-DE">
                <a:effectLst/>
              </a:rPr>
              <a:t> </a:t>
            </a:r>
            <a:r>
              <a:rPr lang="de-DE" err="1">
                <a:effectLst/>
              </a:rPr>
              <a:t>dog</a:t>
            </a:r>
            <a:endParaRPr lang="de-DE">
              <a:effectLst/>
            </a:endParaRPr>
          </a:p>
          <a:p>
            <a:pPr marL="285750" indent="-285750">
              <a:lnSpc>
                <a:spcPts val="2000"/>
              </a:lnSpc>
              <a:buClr>
                <a:schemeClr val="bg1"/>
              </a:buClr>
              <a:buFont typeface="Wingdings" panose="05000000000000000000" pitchFamily="2" charset="2"/>
              <a:buChar char="§"/>
            </a:pPr>
            <a:r>
              <a:rPr lang="de-DE">
                <a:effectLst/>
              </a:rPr>
              <a:t>The </a:t>
            </a:r>
            <a:r>
              <a:rPr lang="de-DE" err="1">
                <a:effectLst/>
              </a:rPr>
              <a:t>lazy</a:t>
            </a:r>
            <a:r>
              <a:rPr lang="de-DE">
                <a:effectLst/>
              </a:rPr>
              <a:t> </a:t>
            </a:r>
            <a:r>
              <a:rPr lang="de-DE" err="1">
                <a:effectLst/>
              </a:rPr>
              <a:t>dog</a:t>
            </a:r>
            <a:endParaRPr lang="de-DE">
              <a:effectLst/>
            </a:endParaRPr>
          </a:p>
          <a:p>
            <a:pPr marL="285750" indent="-285750">
              <a:lnSpc>
                <a:spcPts val="2000"/>
              </a:lnSpc>
              <a:buClr>
                <a:schemeClr val="bg1"/>
              </a:buClr>
              <a:buFont typeface="Wingdings" panose="05000000000000000000" pitchFamily="2" charset="2"/>
              <a:buChar char="§"/>
            </a:pPr>
            <a:r>
              <a:rPr lang="de-DE">
                <a:effectLst/>
              </a:rPr>
              <a:t>The quick </a:t>
            </a:r>
            <a:r>
              <a:rPr lang="de-DE" err="1">
                <a:effectLst/>
              </a:rPr>
              <a:t>brown</a:t>
            </a:r>
            <a:r>
              <a:rPr lang="de-DE">
                <a:effectLst/>
              </a:rPr>
              <a:t> </a:t>
            </a:r>
            <a:r>
              <a:rPr lang="de-DE" err="1">
                <a:effectLst/>
              </a:rPr>
              <a:t>fox</a:t>
            </a:r>
            <a:r>
              <a:rPr lang="de-DE">
                <a:effectLst/>
              </a:rPr>
              <a:t> </a:t>
            </a:r>
            <a:r>
              <a:rPr lang="de-DE" err="1">
                <a:effectLst/>
              </a:rPr>
              <a:t>jumps</a:t>
            </a:r>
            <a:endParaRPr lang="de-DE">
              <a:effectLst/>
            </a:endParaRPr>
          </a:p>
          <a:p>
            <a:pPr marL="285750" indent="-285750">
              <a:buClr>
                <a:schemeClr val="bg1"/>
              </a:buClr>
              <a:buFont typeface="Wingdings" panose="05000000000000000000" pitchFamily="2" charset="2"/>
              <a:buChar char="§"/>
            </a:pPr>
            <a:endParaRPr lang="de-DE"/>
          </a:p>
        </p:txBody>
      </p:sp>
    </p:spTree>
    <p:extLst>
      <p:ext uri="{BB962C8B-B14F-4D97-AF65-F5344CB8AC3E}">
        <p14:creationId xmlns:p14="http://schemas.microsoft.com/office/powerpoint/2010/main" val="11328466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ighlight Text und Bild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371475" y="1259650"/>
            <a:ext cx="5616000" cy="4320000"/>
          </a:xfrm>
          <a:prstGeom prst="rect">
            <a:avLst/>
          </a:prstGeom>
        </p:spPr>
        <p:txBody>
          <a:bodyPr/>
          <a:lstStyle/>
          <a:p>
            <a:endParaRPr lang="de-DE"/>
          </a:p>
        </p:txBody>
      </p:sp>
      <p:sp>
        <p:nvSpPr>
          <p:cNvPr id="5" name="Textplatzhalter 10">
            <a:extLst>
              <a:ext uri="{FF2B5EF4-FFF2-40B4-BE49-F238E27FC236}">
                <a16:creationId xmlns:a16="http://schemas.microsoft.com/office/drawing/2014/main" id="{A84B10D4-9691-0C10-80BD-BDA3A1DF05E7}"/>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6" name="Textplatzhalter 10">
            <a:extLst>
              <a:ext uri="{FF2B5EF4-FFF2-40B4-BE49-F238E27FC236}">
                <a16:creationId xmlns:a16="http://schemas.microsoft.com/office/drawing/2014/main" id="{56B4E87C-0304-F109-92ED-F0A9AE076FE0}"/>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7" name="Textplatzhalter 10">
            <a:extLst>
              <a:ext uri="{FF2B5EF4-FFF2-40B4-BE49-F238E27FC236}">
                <a16:creationId xmlns:a16="http://schemas.microsoft.com/office/drawing/2014/main" id="{C624FC8D-A74B-1EEF-312A-AC6B5B0DB1C3}"/>
              </a:ext>
            </a:extLst>
          </p:cNvPr>
          <p:cNvSpPr>
            <a:spLocks noGrp="1"/>
          </p:cNvSpPr>
          <p:nvPr>
            <p:ph type="body" sz="quarter" idx="15" hasCustomPrompt="1"/>
          </p:nvPr>
        </p:nvSpPr>
        <p:spPr>
          <a:xfrm>
            <a:off x="6194037" y="4528871"/>
            <a:ext cx="5616000" cy="1044000"/>
          </a:xfrm>
          <a:prstGeom prst="rect">
            <a:avLst/>
          </a:prstGeom>
          <a:solidFill>
            <a:srgbClr val="FFB729"/>
          </a:solidFill>
        </p:spPr>
        <p:txBody>
          <a:bodyPr lIns="180000" tIns="72000" rIns="180000" bIns="72000" anchor="ctr" anchorCtr="0"/>
          <a:lstStyle>
            <a:lvl1pPr algn="l">
              <a:lnSpc>
                <a:spcPts val="2000"/>
              </a:lnSpc>
              <a:defRPr sz="1700">
                <a:solidFill>
                  <a:srgbClr val="000000"/>
                </a:solidFill>
                <a:latin typeface="Open Sans Light" panose="020B0306030504020204" pitchFamily="34" charset="0"/>
              </a:defRPr>
            </a:lvl1pPr>
            <a:lvl2pPr marL="0" indent="0">
              <a:buNone/>
              <a:defRPr sz="1500">
                <a:solidFill>
                  <a:srgbClr val="000000"/>
                </a:solidFill>
                <a:latin typeface="+mn-lt"/>
              </a:defRPr>
            </a:lvl2pPr>
            <a:lvl3pPr marL="0" indent="0">
              <a:buNone/>
              <a:defRPr sz="1500">
                <a:solidFill>
                  <a:srgbClr val="000000"/>
                </a:solidFill>
                <a:latin typeface="+mn-lt"/>
              </a:defRPr>
            </a:lvl3pPr>
            <a:lvl4pPr marL="0" indent="0">
              <a:buNone/>
              <a:defRPr sz="1500">
                <a:solidFill>
                  <a:srgbClr val="000000"/>
                </a:solidFill>
                <a:latin typeface="+mn-lt"/>
              </a:defRPr>
            </a:lvl4pPr>
            <a:lvl5pPr marL="0" indent="0">
              <a:buNone/>
              <a:defRPr sz="1500">
                <a:solidFill>
                  <a:srgbClr val="000000"/>
                </a:solidFill>
                <a:latin typeface="+mn-lt"/>
              </a:defRPr>
            </a:lvl5pPr>
          </a:lstStyle>
          <a:p>
            <a:pPr lvl="0"/>
            <a:r>
              <a:rPr lang="de-DE"/>
              <a:t>Highlight Information mit Corporate Bezug</a:t>
            </a:r>
          </a:p>
        </p:txBody>
      </p:sp>
      <p:sp>
        <p:nvSpPr>
          <p:cNvPr id="8" name="Textplatzhalter 6">
            <a:extLst>
              <a:ext uri="{FF2B5EF4-FFF2-40B4-BE49-F238E27FC236}">
                <a16:creationId xmlns:a16="http://schemas.microsoft.com/office/drawing/2014/main" id="{09FFDF94-E6E6-6747-613C-286FA9E008C9}"/>
              </a:ext>
            </a:extLst>
          </p:cNvPr>
          <p:cNvSpPr>
            <a:spLocks noGrp="1"/>
          </p:cNvSpPr>
          <p:nvPr>
            <p:ph type="body" sz="quarter" idx="22"/>
          </p:nvPr>
        </p:nvSpPr>
        <p:spPr>
          <a:xfrm>
            <a:off x="6215063" y="1247775"/>
            <a:ext cx="5594350" cy="3046413"/>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Foliennummernplatzhalter 9">
            <a:extLst>
              <a:ext uri="{FF2B5EF4-FFF2-40B4-BE49-F238E27FC236}">
                <a16:creationId xmlns:a16="http://schemas.microsoft.com/office/drawing/2014/main" id="{0A1C152C-4346-520E-D0E7-654A86232994}"/>
              </a:ext>
            </a:extLst>
          </p:cNvPr>
          <p:cNvSpPr>
            <a:spLocks noGrp="1"/>
          </p:cNvSpPr>
          <p:nvPr>
            <p:ph type="sldNum" sz="quarter" idx="2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039783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ghlight Text und Bild gespiegel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6203950" y="1259650"/>
            <a:ext cx="5616000" cy="4320000"/>
          </a:xfrm>
          <a:prstGeom prst="rect">
            <a:avLst/>
          </a:prstGeom>
        </p:spPr>
        <p:txBody>
          <a:bodyPr/>
          <a:lstStyle/>
          <a:p>
            <a:endParaRPr lang="de-DE"/>
          </a:p>
        </p:txBody>
      </p:sp>
      <p:sp>
        <p:nvSpPr>
          <p:cNvPr id="5" name="Textplatzhalter 10">
            <a:extLst>
              <a:ext uri="{FF2B5EF4-FFF2-40B4-BE49-F238E27FC236}">
                <a16:creationId xmlns:a16="http://schemas.microsoft.com/office/drawing/2014/main" id="{A84B10D4-9691-0C10-80BD-BDA3A1DF05E7}"/>
              </a:ext>
            </a:extLst>
          </p:cNvPr>
          <p:cNvSpPr>
            <a:spLocks noGrp="1"/>
          </p:cNvSpPr>
          <p:nvPr>
            <p:ph type="body" sz="quarter" idx="18" hasCustomPrompt="1"/>
          </p:nvPr>
        </p:nvSpPr>
        <p:spPr>
          <a:xfrm>
            <a:off x="6215825"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Textplatzhalter 10">
            <a:extLst>
              <a:ext uri="{FF2B5EF4-FFF2-40B4-BE49-F238E27FC236}">
                <a16:creationId xmlns:a16="http://schemas.microsoft.com/office/drawing/2014/main" id="{56B4E87C-0304-F109-92ED-F0A9AE076FE0}"/>
              </a:ext>
            </a:extLst>
          </p:cNvPr>
          <p:cNvSpPr>
            <a:spLocks noGrp="1"/>
          </p:cNvSpPr>
          <p:nvPr>
            <p:ph type="body" sz="quarter" idx="19" hasCustomPrompt="1"/>
          </p:nvPr>
        </p:nvSpPr>
        <p:spPr>
          <a:xfrm>
            <a:off x="384409" y="6293064"/>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Quelle</a:t>
            </a:r>
          </a:p>
        </p:txBody>
      </p:sp>
      <p:sp>
        <p:nvSpPr>
          <p:cNvPr id="7" name="Textplatzhalter 10">
            <a:extLst>
              <a:ext uri="{FF2B5EF4-FFF2-40B4-BE49-F238E27FC236}">
                <a16:creationId xmlns:a16="http://schemas.microsoft.com/office/drawing/2014/main" id="{FBA0DDBD-1DC8-80C6-3A71-B2F27AF67AC6}"/>
              </a:ext>
            </a:extLst>
          </p:cNvPr>
          <p:cNvSpPr>
            <a:spLocks noGrp="1"/>
          </p:cNvSpPr>
          <p:nvPr>
            <p:ph type="body" sz="quarter" idx="12"/>
          </p:nvPr>
        </p:nvSpPr>
        <p:spPr>
          <a:xfrm>
            <a:off x="371474" y="1259651"/>
            <a:ext cx="5616000" cy="31698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4BE8042E-9949-84F8-683A-E1256EFFD27E}"/>
              </a:ext>
            </a:extLst>
          </p:cNvPr>
          <p:cNvSpPr>
            <a:spLocks noGrp="1"/>
          </p:cNvSpPr>
          <p:nvPr>
            <p:ph type="body" sz="quarter" idx="15" hasCustomPrompt="1"/>
          </p:nvPr>
        </p:nvSpPr>
        <p:spPr>
          <a:xfrm>
            <a:off x="384409" y="4552621"/>
            <a:ext cx="5616000" cy="1044000"/>
          </a:xfrm>
          <a:prstGeom prst="rect">
            <a:avLst/>
          </a:prstGeom>
          <a:solidFill>
            <a:srgbClr val="A7CBCB"/>
          </a:solidFill>
        </p:spPr>
        <p:txBody>
          <a:bodyPr lIns="180000" tIns="72000" rIns="180000" bIns="72000" anchor="ctr" anchorCtr="0"/>
          <a:lstStyle>
            <a:lvl1pPr algn="l">
              <a:lnSpc>
                <a:spcPts val="2000"/>
              </a:lnSpc>
              <a:defRPr sz="1700">
                <a:solidFill>
                  <a:srgbClr val="000000"/>
                </a:solidFill>
                <a:latin typeface="Open Sans Light" panose="020B0306030504020204" pitchFamily="34" charset="0"/>
              </a:defRPr>
            </a:lvl1pPr>
            <a:lvl2pPr marL="0" indent="0">
              <a:buNone/>
              <a:defRPr sz="1500">
                <a:solidFill>
                  <a:srgbClr val="000000"/>
                </a:solidFill>
                <a:latin typeface="+mn-lt"/>
              </a:defRPr>
            </a:lvl2pPr>
            <a:lvl3pPr marL="0" indent="0">
              <a:buNone/>
              <a:defRPr sz="1500">
                <a:solidFill>
                  <a:srgbClr val="000000"/>
                </a:solidFill>
                <a:latin typeface="+mn-lt"/>
              </a:defRPr>
            </a:lvl3pPr>
            <a:lvl4pPr marL="0" indent="0">
              <a:buNone/>
              <a:defRPr sz="1500">
                <a:solidFill>
                  <a:srgbClr val="000000"/>
                </a:solidFill>
                <a:latin typeface="+mn-lt"/>
              </a:defRPr>
            </a:lvl4pPr>
            <a:lvl5pPr marL="0" indent="0">
              <a:buNone/>
              <a:defRPr sz="1500">
                <a:solidFill>
                  <a:srgbClr val="000000"/>
                </a:solidFill>
                <a:latin typeface="+mn-lt"/>
              </a:defRPr>
            </a:lvl5pPr>
          </a:lstStyle>
          <a:p>
            <a:pPr lvl="0"/>
            <a:r>
              <a:rPr lang="de-DE"/>
              <a:t>Hervorgehobenen Text mit Kommunikationsinhalten</a:t>
            </a:r>
          </a:p>
        </p:txBody>
      </p:sp>
      <p:sp>
        <p:nvSpPr>
          <p:cNvPr id="10" name="Foliennummernplatzhalter 9">
            <a:extLst>
              <a:ext uri="{FF2B5EF4-FFF2-40B4-BE49-F238E27FC236}">
                <a16:creationId xmlns:a16="http://schemas.microsoft.com/office/drawing/2014/main" id="{DEB0C157-B791-3A01-D10A-54693C309BD5}"/>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185390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ld Untertitel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Bildplatzhalter 3">
            <a:extLst>
              <a:ext uri="{FF2B5EF4-FFF2-40B4-BE49-F238E27FC236}">
                <a16:creationId xmlns:a16="http://schemas.microsoft.com/office/drawing/2014/main" id="{6A4D8437-38A1-F7B8-557F-CC31413FEAF7}"/>
              </a:ext>
            </a:extLst>
          </p:cNvPr>
          <p:cNvSpPr>
            <a:spLocks noGrp="1"/>
          </p:cNvSpPr>
          <p:nvPr>
            <p:ph type="pic" sz="quarter" idx="14"/>
          </p:nvPr>
        </p:nvSpPr>
        <p:spPr>
          <a:xfrm>
            <a:off x="6203950" y="1259650"/>
            <a:ext cx="5616000" cy="4320000"/>
          </a:xfrm>
          <a:prstGeom prst="rect">
            <a:avLst/>
          </a:prstGeom>
        </p:spPr>
        <p:txBody>
          <a:bodyPr/>
          <a:lstStyle/>
          <a:p>
            <a:endParaRPr lang="de-DE"/>
          </a:p>
        </p:txBody>
      </p:sp>
      <p:sp>
        <p:nvSpPr>
          <p:cNvPr id="7" name="Textplatzhalter 10">
            <a:extLst>
              <a:ext uri="{FF2B5EF4-FFF2-40B4-BE49-F238E27FC236}">
                <a16:creationId xmlns:a16="http://schemas.microsoft.com/office/drawing/2014/main" id="{B46D95E7-09B1-7129-674B-6681CA53CF34}"/>
              </a:ext>
            </a:extLst>
          </p:cNvPr>
          <p:cNvSpPr>
            <a:spLocks noGrp="1"/>
          </p:cNvSpPr>
          <p:nvPr>
            <p:ph type="body" sz="quarter" idx="12"/>
          </p:nvPr>
        </p:nvSpPr>
        <p:spPr>
          <a:xfrm>
            <a:off x="380378" y="5792910"/>
            <a:ext cx="5607672" cy="471976"/>
          </a:xfrm>
          <a:prstGeom prst="rect">
            <a:avLst/>
          </a:prstGeom>
        </p:spPr>
        <p:txBody>
          <a:bodyPr>
            <a:noAutofit/>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Textplatzhalter 10">
            <a:extLst>
              <a:ext uri="{FF2B5EF4-FFF2-40B4-BE49-F238E27FC236}">
                <a16:creationId xmlns:a16="http://schemas.microsoft.com/office/drawing/2014/main" id="{BE80AA44-E350-FA55-7358-8020DA65D0EF}"/>
              </a:ext>
            </a:extLst>
          </p:cNvPr>
          <p:cNvSpPr>
            <a:spLocks noGrp="1"/>
          </p:cNvSpPr>
          <p:nvPr>
            <p:ph type="body" sz="quarter" idx="13"/>
          </p:nvPr>
        </p:nvSpPr>
        <p:spPr>
          <a:xfrm>
            <a:off x="6215827" y="5792726"/>
            <a:ext cx="5607672" cy="472160"/>
          </a:xfrm>
          <a:prstGeom prst="rect">
            <a:avLst/>
          </a:prstGeom>
        </p:spPr>
        <p:txBody>
          <a:bodyPr>
            <a:noAutofit/>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0" name="Textplatzhalter 10">
            <a:extLst>
              <a:ext uri="{FF2B5EF4-FFF2-40B4-BE49-F238E27FC236}">
                <a16:creationId xmlns:a16="http://schemas.microsoft.com/office/drawing/2014/main" id="{411D42DD-3DC4-5798-66D0-A9478A2EB815}"/>
              </a:ext>
            </a:extLst>
          </p:cNvPr>
          <p:cNvSpPr>
            <a:spLocks noGrp="1"/>
          </p:cNvSpPr>
          <p:nvPr>
            <p:ph type="body" sz="quarter" idx="15" hasCustomPrompt="1"/>
          </p:nvPr>
        </p:nvSpPr>
        <p:spPr>
          <a:xfrm>
            <a:off x="387989"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39D3E795-19C1-7ECE-17A7-8EAE02523951}"/>
              </a:ext>
            </a:extLst>
          </p:cNvPr>
          <p:cNvSpPr>
            <a:spLocks noGrp="1"/>
          </p:cNvSpPr>
          <p:nvPr>
            <p:ph type="body" sz="quarter" idx="16" hasCustomPrompt="1"/>
          </p:nvPr>
        </p:nvSpPr>
        <p:spPr>
          <a:xfrm>
            <a:off x="6215827" y="6291568"/>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Bildplatzhalter 3">
            <a:extLst>
              <a:ext uri="{FF2B5EF4-FFF2-40B4-BE49-F238E27FC236}">
                <a16:creationId xmlns:a16="http://schemas.microsoft.com/office/drawing/2014/main" id="{4B6B0232-1133-1CB2-79FC-15AFB4672653}"/>
              </a:ext>
            </a:extLst>
          </p:cNvPr>
          <p:cNvSpPr>
            <a:spLocks noGrp="1"/>
          </p:cNvSpPr>
          <p:nvPr>
            <p:ph type="pic" sz="quarter" idx="17"/>
          </p:nvPr>
        </p:nvSpPr>
        <p:spPr>
          <a:xfrm>
            <a:off x="371475" y="1259650"/>
            <a:ext cx="5616000" cy="4320000"/>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B075C152-5A57-7879-5876-110ECB6D2255}"/>
              </a:ext>
            </a:extLst>
          </p:cNvPr>
          <p:cNvSpPr>
            <a:spLocks noGrp="1"/>
          </p:cNvSpPr>
          <p:nvPr>
            <p:ph type="sldNum" sz="quarter" idx="1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4028470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Ueberschrift Bild Untertitel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7" name="Textplatzhalter 10">
            <a:extLst>
              <a:ext uri="{FF2B5EF4-FFF2-40B4-BE49-F238E27FC236}">
                <a16:creationId xmlns:a16="http://schemas.microsoft.com/office/drawing/2014/main" id="{B46D95E7-09B1-7129-674B-6681CA53CF34}"/>
              </a:ext>
            </a:extLst>
          </p:cNvPr>
          <p:cNvSpPr>
            <a:spLocks noGrp="1"/>
          </p:cNvSpPr>
          <p:nvPr>
            <p:ph type="body" sz="quarter" idx="12"/>
          </p:nvPr>
        </p:nvSpPr>
        <p:spPr>
          <a:xfrm>
            <a:off x="380378" y="5792910"/>
            <a:ext cx="5607672" cy="471976"/>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Textplatzhalter 10">
            <a:extLst>
              <a:ext uri="{FF2B5EF4-FFF2-40B4-BE49-F238E27FC236}">
                <a16:creationId xmlns:a16="http://schemas.microsoft.com/office/drawing/2014/main" id="{BE80AA44-E350-FA55-7358-8020DA65D0EF}"/>
              </a:ext>
            </a:extLst>
          </p:cNvPr>
          <p:cNvSpPr>
            <a:spLocks noGrp="1"/>
          </p:cNvSpPr>
          <p:nvPr>
            <p:ph type="body" sz="quarter" idx="13"/>
          </p:nvPr>
        </p:nvSpPr>
        <p:spPr>
          <a:xfrm>
            <a:off x="6215827" y="5792726"/>
            <a:ext cx="5607672" cy="472160"/>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0" name="Textplatzhalter 10">
            <a:extLst>
              <a:ext uri="{FF2B5EF4-FFF2-40B4-BE49-F238E27FC236}">
                <a16:creationId xmlns:a16="http://schemas.microsoft.com/office/drawing/2014/main" id="{411D42DD-3DC4-5798-66D0-A9478A2EB815}"/>
              </a:ext>
            </a:extLst>
          </p:cNvPr>
          <p:cNvSpPr>
            <a:spLocks noGrp="1"/>
          </p:cNvSpPr>
          <p:nvPr>
            <p:ph type="body" sz="quarter" idx="15" hasCustomPrompt="1"/>
          </p:nvPr>
        </p:nvSpPr>
        <p:spPr>
          <a:xfrm>
            <a:off x="387989"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39D3E795-19C1-7ECE-17A7-8EAE02523951}"/>
              </a:ext>
            </a:extLst>
          </p:cNvPr>
          <p:cNvSpPr>
            <a:spLocks noGrp="1"/>
          </p:cNvSpPr>
          <p:nvPr>
            <p:ph type="body" sz="quarter" idx="16" hasCustomPrompt="1"/>
          </p:nvPr>
        </p:nvSpPr>
        <p:spPr>
          <a:xfrm>
            <a:off x="6215827" y="6291568"/>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5" name="Bildplatzhalter 3">
            <a:extLst>
              <a:ext uri="{FF2B5EF4-FFF2-40B4-BE49-F238E27FC236}">
                <a16:creationId xmlns:a16="http://schemas.microsoft.com/office/drawing/2014/main" id="{0F625F2F-1E67-D147-6431-86EE8A56D571}"/>
              </a:ext>
            </a:extLst>
          </p:cNvPr>
          <p:cNvSpPr>
            <a:spLocks noGrp="1"/>
          </p:cNvSpPr>
          <p:nvPr>
            <p:ph type="pic" sz="quarter" idx="17"/>
          </p:nvPr>
        </p:nvSpPr>
        <p:spPr>
          <a:xfrm>
            <a:off x="6204525" y="1866900"/>
            <a:ext cx="5616000" cy="3712749"/>
          </a:xfrm>
          <a:prstGeom prst="rect">
            <a:avLst/>
          </a:prstGeom>
        </p:spPr>
        <p:txBody>
          <a:bodyPr/>
          <a:lstStyle/>
          <a:p>
            <a:endParaRPr lang="de-DE"/>
          </a:p>
        </p:txBody>
      </p:sp>
      <p:sp>
        <p:nvSpPr>
          <p:cNvPr id="6" name="Bildplatzhalter 3">
            <a:extLst>
              <a:ext uri="{FF2B5EF4-FFF2-40B4-BE49-F238E27FC236}">
                <a16:creationId xmlns:a16="http://schemas.microsoft.com/office/drawing/2014/main" id="{18E8DE17-643B-74B2-1BC3-C11B3866A497}"/>
              </a:ext>
            </a:extLst>
          </p:cNvPr>
          <p:cNvSpPr>
            <a:spLocks noGrp="1"/>
          </p:cNvSpPr>
          <p:nvPr>
            <p:ph type="pic" sz="quarter" idx="18"/>
          </p:nvPr>
        </p:nvSpPr>
        <p:spPr>
          <a:xfrm>
            <a:off x="371475" y="1866900"/>
            <a:ext cx="5616000" cy="3712749"/>
          </a:xfrm>
          <a:prstGeom prst="rect">
            <a:avLst/>
          </a:prstGeom>
        </p:spPr>
        <p:txBody>
          <a:bodyPr/>
          <a:lstStyle/>
          <a:p>
            <a:endParaRPr lang="de-DE"/>
          </a:p>
        </p:txBody>
      </p:sp>
      <p:sp>
        <p:nvSpPr>
          <p:cNvPr id="9" name="Textplatzhalter 10">
            <a:extLst>
              <a:ext uri="{FF2B5EF4-FFF2-40B4-BE49-F238E27FC236}">
                <a16:creationId xmlns:a16="http://schemas.microsoft.com/office/drawing/2014/main" id="{F6561591-216C-7205-36A6-79415FCF5E48}"/>
              </a:ext>
            </a:extLst>
          </p:cNvPr>
          <p:cNvSpPr>
            <a:spLocks noGrp="1"/>
          </p:cNvSpPr>
          <p:nvPr>
            <p:ph type="body" sz="quarter" idx="19"/>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12" name="Foliennummernplatzhalter 11">
            <a:extLst>
              <a:ext uri="{FF2B5EF4-FFF2-40B4-BE49-F238E27FC236}">
                <a16:creationId xmlns:a16="http://schemas.microsoft.com/office/drawing/2014/main" id="{7625CF6D-3234-3A64-C0B7-208E16527DE1}"/>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261022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er 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411D42DD-3DC4-5798-66D0-A9478A2EB815}"/>
              </a:ext>
            </a:extLst>
          </p:cNvPr>
          <p:cNvSpPr>
            <a:spLocks noGrp="1"/>
          </p:cNvSpPr>
          <p:nvPr>
            <p:ph type="body" sz="quarter" idx="15" hasCustomPrompt="1"/>
          </p:nvPr>
        </p:nvSpPr>
        <p:spPr>
          <a:xfrm>
            <a:off x="387989"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39D3E795-19C1-7ECE-17A7-8EAE02523951}"/>
              </a:ext>
            </a:extLst>
          </p:cNvPr>
          <p:cNvSpPr>
            <a:spLocks noGrp="1"/>
          </p:cNvSpPr>
          <p:nvPr>
            <p:ph type="body" sz="quarter" idx="16" hasCustomPrompt="1"/>
          </p:nvPr>
        </p:nvSpPr>
        <p:spPr>
          <a:xfrm>
            <a:off x="6215827" y="6291568"/>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5" name="Textplatzhalter 10">
            <a:extLst>
              <a:ext uri="{FF2B5EF4-FFF2-40B4-BE49-F238E27FC236}">
                <a16:creationId xmlns:a16="http://schemas.microsoft.com/office/drawing/2014/main" id="{4265FDAD-E2CD-6AA2-8D2D-B18B3188363A}"/>
              </a:ext>
            </a:extLst>
          </p:cNvPr>
          <p:cNvSpPr>
            <a:spLocks noGrp="1"/>
          </p:cNvSpPr>
          <p:nvPr>
            <p:ph type="body" sz="quarter" idx="12"/>
          </p:nvPr>
        </p:nvSpPr>
        <p:spPr>
          <a:xfrm>
            <a:off x="380378" y="4667003"/>
            <a:ext cx="5607672" cy="1574133"/>
          </a:xfrm>
          <a:prstGeom prst="rect">
            <a:avLst/>
          </a:prstGeom>
        </p:spPr>
        <p:txBody>
          <a:bodyPr/>
          <a:lstStyle>
            <a:lvl1pPr marL="0" indent="0">
              <a:buClr>
                <a:schemeClr val="bg1"/>
              </a:buClr>
              <a:buFont typeface="Wingdings" panose="05000000000000000000" pitchFamily="2" charset="2"/>
              <a:buNone/>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Textplatzhalter 10">
            <a:extLst>
              <a:ext uri="{FF2B5EF4-FFF2-40B4-BE49-F238E27FC236}">
                <a16:creationId xmlns:a16="http://schemas.microsoft.com/office/drawing/2014/main" id="{AA0FF3EE-63DD-8F3E-5784-1D5A4D5BBDB4}"/>
              </a:ext>
            </a:extLst>
          </p:cNvPr>
          <p:cNvSpPr>
            <a:spLocks noGrp="1"/>
          </p:cNvSpPr>
          <p:nvPr>
            <p:ph type="body" sz="quarter" idx="13"/>
          </p:nvPr>
        </p:nvSpPr>
        <p:spPr>
          <a:xfrm>
            <a:off x="6215827" y="4667003"/>
            <a:ext cx="5607672" cy="1574133"/>
          </a:xfrm>
          <a:prstGeom prst="rect">
            <a:avLst/>
          </a:prstGeom>
        </p:spPr>
        <p:txBody>
          <a:bodyPr/>
          <a:lstStyle>
            <a:lvl1pPr marL="0" indent="0">
              <a:buClr>
                <a:schemeClr val="bg1"/>
              </a:buClr>
              <a:buFont typeface="Wingdings" panose="05000000000000000000" pitchFamily="2" charset="2"/>
              <a:buNone/>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9" name="Bildplatzhalter 3">
            <a:extLst>
              <a:ext uri="{FF2B5EF4-FFF2-40B4-BE49-F238E27FC236}">
                <a16:creationId xmlns:a16="http://schemas.microsoft.com/office/drawing/2014/main" id="{72DF6047-44F8-9C20-5BC8-89F53B55B26A}"/>
              </a:ext>
            </a:extLst>
          </p:cNvPr>
          <p:cNvSpPr>
            <a:spLocks noGrp="1" noChangeAspect="1"/>
          </p:cNvSpPr>
          <p:nvPr>
            <p:ph type="pic" sz="quarter" idx="17"/>
          </p:nvPr>
        </p:nvSpPr>
        <p:spPr>
          <a:xfrm>
            <a:off x="371475" y="1259650"/>
            <a:ext cx="5616000" cy="3159000"/>
          </a:xfrm>
          <a:prstGeom prst="rect">
            <a:avLst/>
          </a:prstGeom>
        </p:spPr>
        <p:txBody>
          <a:bodyPr/>
          <a:lstStyle/>
          <a:p>
            <a:endParaRPr lang="de-DE"/>
          </a:p>
        </p:txBody>
      </p:sp>
      <p:sp>
        <p:nvSpPr>
          <p:cNvPr id="13" name="Bildplatzhalter 3">
            <a:extLst>
              <a:ext uri="{FF2B5EF4-FFF2-40B4-BE49-F238E27FC236}">
                <a16:creationId xmlns:a16="http://schemas.microsoft.com/office/drawing/2014/main" id="{D7BA0A15-0015-D906-7AB8-2E2D5DE031B0}"/>
              </a:ext>
            </a:extLst>
          </p:cNvPr>
          <p:cNvSpPr>
            <a:spLocks noGrp="1" noChangeAspect="1"/>
          </p:cNvSpPr>
          <p:nvPr>
            <p:ph type="pic" sz="quarter" idx="18"/>
          </p:nvPr>
        </p:nvSpPr>
        <p:spPr>
          <a:xfrm>
            <a:off x="6215827" y="1259650"/>
            <a:ext cx="5616000" cy="3159000"/>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E03D429A-48D1-1A0C-74A8-D5F8276B11E8}"/>
              </a:ext>
            </a:extLst>
          </p:cNvPr>
          <p:cNvSpPr>
            <a:spLocks noGrp="1"/>
          </p:cNvSpPr>
          <p:nvPr>
            <p:ph type="sldNum" sz="quarter" idx="20"/>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41967547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Ueberschrift Bilder Text 2-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411D42DD-3DC4-5798-66D0-A9478A2EB815}"/>
              </a:ext>
            </a:extLst>
          </p:cNvPr>
          <p:cNvSpPr>
            <a:spLocks noGrp="1"/>
          </p:cNvSpPr>
          <p:nvPr>
            <p:ph type="body" sz="quarter" idx="15" hasCustomPrompt="1"/>
          </p:nvPr>
        </p:nvSpPr>
        <p:spPr>
          <a:xfrm>
            <a:off x="387989"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39D3E795-19C1-7ECE-17A7-8EAE02523951}"/>
              </a:ext>
            </a:extLst>
          </p:cNvPr>
          <p:cNvSpPr>
            <a:spLocks noGrp="1"/>
          </p:cNvSpPr>
          <p:nvPr>
            <p:ph type="body" sz="quarter" idx="16" hasCustomPrompt="1"/>
          </p:nvPr>
        </p:nvSpPr>
        <p:spPr>
          <a:xfrm>
            <a:off x="6215827" y="6291568"/>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4" name="Textplatzhalter 10">
            <a:extLst>
              <a:ext uri="{FF2B5EF4-FFF2-40B4-BE49-F238E27FC236}">
                <a16:creationId xmlns:a16="http://schemas.microsoft.com/office/drawing/2014/main" id="{3D5EC08A-4423-38CE-B79B-0C9E0B1CC39F}"/>
              </a:ext>
            </a:extLst>
          </p:cNvPr>
          <p:cNvSpPr>
            <a:spLocks noGrp="1"/>
          </p:cNvSpPr>
          <p:nvPr>
            <p:ph type="body" sz="quarter" idx="12"/>
          </p:nvPr>
        </p:nvSpPr>
        <p:spPr>
          <a:xfrm>
            <a:off x="380378" y="4667003"/>
            <a:ext cx="5607672" cy="1574133"/>
          </a:xfrm>
          <a:prstGeom prst="rect">
            <a:avLst/>
          </a:prstGeom>
        </p:spPr>
        <p:txBody>
          <a:bodyPr/>
          <a:lstStyle>
            <a:lvl1pPr marL="0" indent="0">
              <a:buClr>
                <a:schemeClr val="bg1"/>
              </a:buClr>
              <a:buFont typeface="Wingdings" panose="05000000000000000000" pitchFamily="2" charset="2"/>
              <a:buNone/>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Textplatzhalter 10">
            <a:extLst>
              <a:ext uri="{FF2B5EF4-FFF2-40B4-BE49-F238E27FC236}">
                <a16:creationId xmlns:a16="http://schemas.microsoft.com/office/drawing/2014/main" id="{A48D2F44-2CF0-AE0F-C062-936E96ED119D}"/>
              </a:ext>
            </a:extLst>
          </p:cNvPr>
          <p:cNvSpPr>
            <a:spLocks noGrp="1"/>
          </p:cNvSpPr>
          <p:nvPr>
            <p:ph type="body" sz="quarter" idx="13"/>
          </p:nvPr>
        </p:nvSpPr>
        <p:spPr>
          <a:xfrm>
            <a:off x="6215827" y="4667003"/>
            <a:ext cx="5607672" cy="1574133"/>
          </a:xfrm>
          <a:prstGeom prst="rect">
            <a:avLst/>
          </a:prstGeom>
        </p:spPr>
        <p:txBody>
          <a:bodyPr/>
          <a:lstStyle>
            <a:lvl1pPr marL="0" indent="0">
              <a:buClr>
                <a:schemeClr val="bg1"/>
              </a:buClr>
              <a:buFont typeface="Wingdings" panose="05000000000000000000" pitchFamily="2" charset="2"/>
              <a:buNone/>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Bildplatzhalter 3">
            <a:extLst>
              <a:ext uri="{FF2B5EF4-FFF2-40B4-BE49-F238E27FC236}">
                <a16:creationId xmlns:a16="http://schemas.microsoft.com/office/drawing/2014/main" id="{CBF6DFD3-40E9-C0D1-C805-D8A779413CED}"/>
              </a:ext>
            </a:extLst>
          </p:cNvPr>
          <p:cNvSpPr>
            <a:spLocks noGrp="1" noChangeAspect="1"/>
          </p:cNvSpPr>
          <p:nvPr>
            <p:ph type="pic" sz="quarter" idx="18"/>
          </p:nvPr>
        </p:nvSpPr>
        <p:spPr>
          <a:xfrm>
            <a:off x="6215827" y="1866900"/>
            <a:ext cx="5616000" cy="2551750"/>
          </a:xfrm>
          <a:prstGeom prst="rect">
            <a:avLst/>
          </a:prstGeom>
        </p:spPr>
        <p:txBody>
          <a:bodyPr/>
          <a:lstStyle/>
          <a:p>
            <a:endParaRPr lang="de-DE"/>
          </a:p>
        </p:txBody>
      </p:sp>
      <p:sp>
        <p:nvSpPr>
          <p:cNvPr id="12" name="Bildplatzhalter 3">
            <a:extLst>
              <a:ext uri="{FF2B5EF4-FFF2-40B4-BE49-F238E27FC236}">
                <a16:creationId xmlns:a16="http://schemas.microsoft.com/office/drawing/2014/main" id="{C93D5534-1D44-322B-3AD6-06F8F44A32D1}"/>
              </a:ext>
            </a:extLst>
          </p:cNvPr>
          <p:cNvSpPr>
            <a:spLocks noGrp="1"/>
          </p:cNvSpPr>
          <p:nvPr>
            <p:ph type="pic" sz="quarter" idx="17"/>
          </p:nvPr>
        </p:nvSpPr>
        <p:spPr>
          <a:xfrm>
            <a:off x="371475" y="1866901"/>
            <a:ext cx="5616000" cy="2548364"/>
          </a:xfrm>
          <a:prstGeom prst="rect">
            <a:avLst/>
          </a:prstGeom>
        </p:spPr>
        <p:txBody>
          <a:bodyPr/>
          <a:lstStyle/>
          <a:p>
            <a:endParaRPr lang="de-DE"/>
          </a:p>
        </p:txBody>
      </p:sp>
      <p:sp>
        <p:nvSpPr>
          <p:cNvPr id="14" name="Textplatzhalter 10">
            <a:extLst>
              <a:ext uri="{FF2B5EF4-FFF2-40B4-BE49-F238E27FC236}">
                <a16:creationId xmlns:a16="http://schemas.microsoft.com/office/drawing/2014/main" id="{956195C3-3AF2-56C2-56BF-8E57802843D5}"/>
              </a:ext>
            </a:extLst>
          </p:cNvPr>
          <p:cNvSpPr>
            <a:spLocks noGrp="1"/>
          </p:cNvSpPr>
          <p:nvPr>
            <p:ph type="body" sz="quarter" idx="19"/>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6" name="Foliennummernplatzhalter 5">
            <a:extLst>
              <a:ext uri="{FF2B5EF4-FFF2-40B4-BE49-F238E27FC236}">
                <a16:creationId xmlns:a16="http://schemas.microsoft.com/office/drawing/2014/main" id="{10A30FAA-64CE-B7BC-A206-D32C21DC90FC}"/>
              </a:ext>
            </a:extLst>
          </p:cNvPr>
          <p:cNvSpPr>
            <a:spLocks noGrp="1"/>
          </p:cNvSpPr>
          <p:nvPr>
            <p:ph type="sldNum" sz="quarter" idx="2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9504196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und Text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5" name="Textplatzhalter 10">
            <a:extLst>
              <a:ext uri="{FF2B5EF4-FFF2-40B4-BE49-F238E27FC236}">
                <a16:creationId xmlns:a16="http://schemas.microsoft.com/office/drawing/2014/main" id="{D1B07EC3-A1F3-FCA9-5486-4C7FBCC35BC1}"/>
              </a:ext>
            </a:extLst>
          </p:cNvPr>
          <p:cNvSpPr>
            <a:spLocks noGrp="1"/>
          </p:cNvSpPr>
          <p:nvPr>
            <p:ph type="body" sz="quarter" idx="12"/>
          </p:nvPr>
        </p:nvSpPr>
        <p:spPr>
          <a:xfrm>
            <a:off x="384175" y="1242571"/>
            <a:ext cx="3644999" cy="4334317"/>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10">
            <a:extLst>
              <a:ext uri="{FF2B5EF4-FFF2-40B4-BE49-F238E27FC236}">
                <a16:creationId xmlns:a16="http://schemas.microsoft.com/office/drawing/2014/main" id="{83399B93-BD0D-C00F-7D67-ECDC8669CF68}"/>
              </a:ext>
            </a:extLst>
          </p:cNvPr>
          <p:cNvSpPr>
            <a:spLocks noGrp="1"/>
          </p:cNvSpPr>
          <p:nvPr>
            <p:ph type="body" sz="quarter" idx="14"/>
          </p:nvPr>
        </p:nvSpPr>
        <p:spPr>
          <a:xfrm>
            <a:off x="4273500" y="1247775"/>
            <a:ext cx="3644999" cy="4334317"/>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86EBFE9A-B387-52AA-16B0-6886C6FA5B23}"/>
              </a:ext>
            </a:extLst>
          </p:cNvPr>
          <p:cNvSpPr>
            <a:spLocks noGrp="1"/>
          </p:cNvSpPr>
          <p:nvPr>
            <p:ph type="body" sz="quarter" idx="15"/>
          </p:nvPr>
        </p:nvSpPr>
        <p:spPr>
          <a:xfrm>
            <a:off x="8175526" y="1255270"/>
            <a:ext cx="3644999" cy="4334317"/>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Foliennummernplatzhalter 6">
            <a:extLst>
              <a:ext uri="{FF2B5EF4-FFF2-40B4-BE49-F238E27FC236}">
                <a16:creationId xmlns:a16="http://schemas.microsoft.com/office/drawing/2014/main" id="{1649BEFF-3E40-B363-C7B2-04BB19C21D99}"/>
              </a:ext>
            </a:extLst>
          </p:cNvPr>
          <p:cNvSpPr>
            <a:spLocks noGrp="1"/>
          </p:cNvSpPr>
          <p:nvPr>
            <p:ph type="sldNum" sz="quarter" idx="1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2323110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Ueberschrift Titel und Text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10">
            <a:extLst>
              <a:ext uri="{FF2B5EF4-FFF2-40B4-BE49-F238E27FC236}">
                <a16:creationId xmlns:a16="http://schemas.microsoft.com/office/drawing/2014/main" id="{805543BE-48F2-DB38-B89D-D6E3973EA2DB}"/>
              </a:ext>
            </a:extLst>
          </p:cNvPr>
          <p:cNvSpPr>
            <a:spLocks noGrp="1"/>
          </p:cNvSpPr>
          <p:nvPr>
            <p:ph type="body" sz="quarter" idx="12"/>
          </p:nvPr>
        </p:nvSpPr>
        <p:spPr>
          <a:xfrm>
            <a:off x="384175" y="1740467"/>
            <a:ext cx="3644999"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0">
            <a:extLst>
              <a:ext uri="{FF2B5EF4-FFF2-40B4-BE49-F238E27FC236}">
                <a16:creationId xmlns:a16="http://schemas.microsoft.com/office/drawing/2014/main" id="{73254846-1E00-4186-72FA-204B1C7A0FAD}"/>
              </a:ext>
            </a:extLst>
          </p:cNvPr>
          <p:cNvSpPr>
            <a:spLocks noGrp="1"/>
          </p:cNvSpPr>
          <p:nvPr>
            <p:ph type="body" sz="quarter" idx="14"/>
          </p:nvPr>
        </p:nvSpPr>
        <p:spPr>
          <a:xfrm>
            <a:off x="4273500" y="1745671"/>
            <a:ext cx="3644999"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A64F6E3C-1630-6373-A3D8-29473D84E214}"/>
              </a:ext>
            </a:extLst>
          </p:cNvPr>
          <p:cNvSpPr>
            <a:spLocks noGrp="1"/>
          </p:cNvSpPr>
          <p:nvPr>
            <p:ph type="body" sz="quarter" idx="15"/>
          </p:nvPr>
        </p:nvSpPr>
        <p:spPr>
          <a:xfrm>
            <a:off x="8175526" y="1753166"/>
            <a:ext cx="3644999"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C930AE4D-7681-329A-78AC-66F490374D6E}"/>
              </a:ext>
            </a:extLst>
          </p:cNvPr>
          <p:cNvSpPr>
            <a:spLocks noGrp="1"/>
          </p:cNvSpPr>
          <p:nvPr>
            <p:ph type="body" sz="quarter" idx="17"/>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6" name="Foliennummernplatzhalter 5">
            <a:extLst>
              <a:ext uri="{FF2B5EF4-FFF2-40B4-BE49-F238E27FC236}">
                <a16:creationId xmlns:a16="http://schemas.microsoft.com/office/drawing/2014/main" id="{0CCEE6AF-5586-9EF9-3FA1-776386CA41FD}"/>
              </a:ext>
            </a:extLst>
          </p:cNvPr>
          <p:cNvSpPr>
            <a:spLocks noGrp="1"/>
          </p:cNvSpPr>
          <p:nvPr>
            <p:ph type="sldNum" sz="quarter" idx="1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2389862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er Text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10">
            <a:extLst>
              <a:ext uri="{FF2B5EF4-FFF2-40B4-BE49-F238E27FC236}">
                <a16:creationId xmlns:a16="http://schemas.microsoft.com/office/drawing/2014/main" id="{84B44E00-6033-598F-D7B4-07DDE4CE4BF0}"/>
              </a:ext>
            </a:extLst>
          </p:cNvPr>
          <p:cNvSpPr>
            <a:spLocks noGrp="1"/>
          </p:cNvSpPr>
          <p:nvPr>
            <p:ph type="body" sz="quarter" idx="12"/>
          </p:nvPr>
        </p:nvSpPr>
        <p:spPr>
          <a:xfrm>
            <a:off x="384175" y="4592196"/>
            <a:ext cx="3644999" cy="164386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0">
            <a:extLst>
              <a:ext uri="{FF2B5EF4-FFF2-40B4-BE49-F238E27FC236}">
                <a16:creationId xmlns:a16="http://schemas.microsoft.com/office/drawing/2014/main" id="{C8FF8CF3-ED55-2EB2-17D5-B84C6476C1F0}"/>
              </a:ext>
            </a:extLst>
          </p:cNvPr>
          <p:cNvSpPr>
            <a:spLocks noGrp="1"/>
          </p:cNvSpPr>
          <p:nvPr>
            <p:ph type="body" sz="quarter" idx="14"/>
          </p:nvPr>
        </p:nvSpPr>
        <p:spPr>
          <a:xfrm>
            <a:off x="4273500" y="4597400"/>
            <a:ext cx="3644999" cy="164386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0523A596-8E93-02D8-D4C7-6EC996010924}"/>
              </a:ext>
            </a:extLst>
          </p:cNvPr>
          <p:cNvSpPr>
            <a:spLocks noGrp="1"/>
          </p:cNvSpPr>
          <p:nvPr>
            <p:ph type="body" sz="quarter" idx="15"/>
          </p:nvPr>
        </p:nvSpPr>
        <p:spPr>
          <a:xfrm>
            <a:off x="8175526" y="4604895"/>
            <a:ext cx="3644999" cy="164386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3" name="Bildplatzhalter 3">
            <a:extLst>
              <a:ext uri="{FF2B5EF4-FFF2-40B4-BE49-F238E27FC236}">
                <a16:creationId xmlns:a16="http://schemas.microsoft.com/office/drawing/2014/main" id="{8C584F56-C2A0-1058-F3EA-E216AD641E33}"/>
              </a:ext>
            </a:extLst>
          </p:cNvPr>
          <p:cNvSpPr>
            <a:spLocks noGrp="1" noChangeAspect="1"/>
          </p:cNvSpPr>
          <p:nvPr>
            <p:ph type="pic" sz="quarter" idx="19"/>
          </p:nvPr>
        </p:nvSpPr>
        <p:spPr>
          <a:xfrm>
            <a:off x="371474" y="1246950"/>
            <a:ext cx="3657699" cy="3179511"/>
          </a:xfrm>
          <a:prstGeom prst="rect">
            <a:avLst/>
          </a:prstGeom>
        </p:spPr>
        <p:txBody>
          <a:bodyPr/>
          <a:lstStyle/>
          <a:p>
            <a:endParaRPr lang="de-DE"/>
          </a:p>
        </p:txBody>
      </p:sp>
      <p:sp>
        <p:nvSpPr>
          <p:cNvPr id="14" name="Bildplatzhalter 3">
            <a:extLst>
              <a:ext uri="{FF2B5EF4-FFF2-40B4-BE49-F238E27FC236}">
                <a16:creationId xmlns:a16="http://schemas.microsoft.com/office/drawing/2014/main" id="{B606C19F-FEA0-70F3-6962-F3198639D346}"/>
              </a:ext>
            </a:extLst>
          </p:cNvPr>
          <p:cNvSpPr>
            <a:spLocks noGrp="1" noChangeAspect="1"/>
          </p:cNvSpPr>
          <p:nvPr>
            <p:ph type="pic" sz="quarter" idx="20"/>
          </p:nvPr>
        </p:nvSpPr>
        <p:spPr>
          <a:xfrm>
            <a:off x="4273500" y="1247775"/>
            <a:ext cx="3657699" cy="3179511"/>
          </a:xfrm>
          <a:prstGeom prst="rect">
            <a:avLst/>
          </a:prstGeom>
        </p:spPr>
        <p:txBody>
          <a:bodyPr/>
          <a:lstStyle/>
          <a:p>
            <a:endParaRPr lang="de-DE"/>
          </a:p>
        </p:txBody>
      </p:sp>
      <p:sp>
        <p:nvSpPr>
          <p:cNvPr id="15" name="Bildplatzhalter 3">
            <a:extLst>
              <a:ext uri="{FF2B5EF4-FFF2-40B4-BE49-F238E27FC236}">
                <a16:creationId xmlns:a16="http://schemas.microsoft.com/office/drawing/2014/main" id="{A33BBFF6-D035-2123-319D-730A506D3227}"/>
              </a:ext>
            </a:extLst>
          </p:cNvPr>
          <p:cNvSpPr>
            <a:spLocks noGrp="1" noChangeAspect="1"/>
          </p:cNvSpPr>
          <p:nvPr>
            <p:ph type="pic" sz="quarter" idx="21"/>
          </p:nvPr>
        </p:nvSpPr>
        <p:spPr>
          <a:xfrm>
            <a:off x="8162826" y="1246949"/>
            <a:ext cx="3657699" cy="3179511"/>
          </a:xfrm>
          <a:prstGeom prst="rect">
            <a:avLst/>
          </a:prstGeom>
        </p:spPr>
        <p:txBody>
          <a:bodyPr/>
          <a:lstStyle/>
          <a:p>
            <a:endParaRPr lang="de-DE"/>
          </a:p>
        </p:txBody>
      </p:sp>
      <p:sp>
        <p:nvSpPr>
          <p:cNvPr id="6" name="Foliennummernplatzhalter 5">
            <a:extLst>
              <a:ext uri="{FF2B5EF4-FFF2-40B4-BE49-F238E27FC236}">
                <a16:creationId xmlns:a16="http://schemas.microsoft.com/office/drawing/2014/main" id="{1DE9762E-EB77-6CFC-D5A0-48FFD204C29E}"/>
              </a:ext>
            </a:extLst>
          </p:cNvPr>
          <p:cNvSpPr>
            <a:spLocks noGrp="1"/>
          </p:cNvSpPr>
          <p:nvPr>
            <p:ph type="sldNum" sz="quarter" idx="23"/>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9608418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eberschrift Bilder Text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10">
            <a:extLst>
              <a:ext uri="{FF2B5EF4-FFF2-40B4-BE49-F238E27FC236}">
                <a16:creationId xmlns:a16="http://schemas.microsoft.com/office/drawing/2014/main" id="{84B44E00-6033-598F-D7B4-07DDE4CE4BF0}"/>
              </a:ext>
            </a:extLst>
          </p:cNvPr>
          <p:cNvSpPr>
            <a:spLocks noGrp="1"/>
          </p:cNvSpPr>
          <p:nvPr>
            <p:ph type="body" sz="quarter" idx="12"/>
          </p:nvPr>
        </p:nvSpPr>
        <p:spPr>
          <a:xfrm>
            <a:off x="384175" y="4592196"/>
            <a:ext cx="3644999" cy="164386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0">
            <a:extLst>
              <a:ext uri="{FF2B5EF4-FFF2-40B4-BE49-F238E27FC236}">
                <a16:creationId xmlns:a16="http://schemas.microsoft.com/office/drawing/2014/main" id="{C8FF8CF3-ED55-2EB2-17D5-B84C6476C1F0}"/>
              </a:ext>
            </a:extLst>
          </p:cNvPr>
          <p:cNvSpPr>
            <a:spLocks noGrp="1"/>
          </p:cNvSpPr>
          <p:nvPr>
            <p:ph type="body" sz="quarter" idx="14"/>
          </p:nvPr>
        </p:nvSpPr>
        <p:spPr>
          <a:xfrm>
            <a:off x="4273500" y="4597400"/>
            <a:ext cx="3644999" cy="164386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0523A596-8E93-02D8-D4C7-6EC996010924}"/>
              </a:ext>
            </a:extLst>
          </p:cNvPr>
          <p:cNvSpPr>
            <a:spLocks noGrp="1"/>
          </p:cNvSpPr>
          <p:nvPr>
            <p:ph type="body" sz="quarter" idx="15"/>
          </p:nvPr>
        </p:nvSpPr>
        <p:spPr>
          <a:xfrm>
            <a:off x="8175526" y="4604895"/>
            <a:ext cx="3644999" cy="164386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3" name="Bildplatzhalter 3">
            <a:extLst>
              <a:ext uri="{FF2B5EF4-FFF2-40B4-BE49-F238E27FC236}">
                <a16:creationId xmlns:a16="http://schemas.microsoft.com/office/drawing/2014/main" id="{8C584F56-C2A0-1058-F3EA-E216AD641E33}"/>
              </a:ext>
            </a:extLst>
          </p:cNvPr>
          <p:cNvSpPr>
            <a:spLocks noGrp="1" noChangeAspect="1"/>
          </p:cNvSpPr>
          <p:nvPr>
            <p:ph type="pic" sz="quarter" idx="19"/>
          </p:nvPr>
        </p:nvSpPr>
        <p:spPr>
          <a:xfrm>
            <a:off x="371474" y="1866076"/>
            <a:ext cx="3657699" cy="2552574"/>
          </a:xfrm>
          <a:prstGeom prst="rect">
            <a:avLst/>
          </a:prstGeom>
        </p:spPr>
        <p:txBody>
          <a:bodyPr/>
          <a:lstStyle/>
          <a:p>
            <a:endParaRPr lang="de-DE"/>
          </a:p>
        </p:txBody>
      </p:sp>
      <p:sp>
        <p:nvSpPr>
          <p:cNvPr id="14" name="Bildplatzhalter 3">
            <a:extLst>
              <a:ext uri="{FF2B5EF4-FFF2-40B4-BE49-F238E27FC236}">
                <a16:creationId xmlns:a16="http://schemas.microsoft.com/office/drawing/2014/main" id="{B606C19F-FEA0-70F3-6962-F3198639D346}"/>
              </a:ext>
            </a:extLst>
          </p:cNvPr>
          <p:cNvSpPr>
            <a:spLocks noGrp="1" noChangeAspect="1"/>
          </p:cNvSpPr>
          <p:nvPr>
            <p:ph type="pic" sz="quarter" idx="20"/>
          </p:nvPr>
        </p:nvSpPr>
        <p:spPr>
          <a:xfrm>
            <a:off x="4273500" y="1866901"/>
            <a:ext cx="3657699" cy="2552574"/>
          </a:xfrm>
          <a:prstGeom prst="rect">
            <a:avLst/>
          </a:prstGeom>
        </p:spPr>
        <p:txBody>
          <a:bodyPr/>
          <a:lstStyle/>
          <a:p>
            <a:endParaRPr lang="de-DE"/>
          </a:p>
        </p:txBody>
      </p:sp>
      <p:sp>
        <p:nvSpPr>
          <p:cNvPr id="15" name="Bildplatzhalter 3">
            <a:extLst>
              <a:ext uri="{FF2B5EF4-FFF2-40B4-BE49-F238E27FC236}">
                <a16:creationId xmlns:a16="http://schemas.microsoft.com/office/drawing/2014/main" id="{A33BBFF6-D035-2123-319D-730A506D3227}"/>
              </a:ext>
            </a:extLst>
          </p:cNvPr>
          <p:cNvSpPr>
            <a:spLocks noGrp="1" noChangeAspect="1"/>
          </p:cNvSpPr>
          <p:nvPr>
            <p:ph type="pic" sz="quarter" idx="21"/>
          </p:nvPr>
        </p:nvSpPr>
        <p:spPr>
          <a:xfrm>
            <a:off x="8162826" y="1873886"/>
            <a:ext cx="3657699" cy="2552574"/>
          </a:xfrm>
          <a:prstGeom prst="rect">
            <a:avLst/>
          </a:prstGeom>
        </p:spPr>
        <p:txBody>
          <a:bodyPr/>
          <a:lstStyle/>
          <a:p>
            <a:endParaRPr lang="de-DE"/>
          </a:p>
        </p:txBody>
      </p:sp>
      <p:sp>
        <p:nvSpPr>
          <p:cNvPr id="16" name="Textplatzhalter 10">
            <a:extLst>
              <a:ext uri="{FF2B5EF4-FFF2-40B4-BE49-F238E27FC236}">
                <a16:creationId xmlns:a16="http://schemas.microsoft.com/office/drawing/2014/main" id="{6B3F22C8-7A87-D85F-4F99-14B5E6B52F84}"/>
              </a:ext>
            </a:extLst>
          </p:cNvPr>
          <p:cNvSpPr>
            <a:spLocks noGrp="1"/>
          </p:cNvSpPr>
          <p:nvPr>
            <p:ph type="body" sz="quarter" idx="22"/>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6" name="Foliennummernplatzhalter 5">
            <a:extLst>
              <a:ext uri="{FF2B5EF4-FFF2-40B4-BE49-F238E27FC236}">
                <a16:creationId xmlns:a16="http://schemas.microsoft.com/office/drawing/2014/main" id="{745E3B62-5EC9-FBBF-6545-E3182D5D24A9}"/>
              </a:ext>
            </a:extLst>
          </p:cNvPr>
          <p:cNvSpPr>
            <a:spLocks noGrp="1"/>
          </p:cNvSpPr>
          <p:nvPr>
            <p:ph type="sldNum" sz="quarter" idx="2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891810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Grfik Vollbild Halbkreis">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46141-0B8F-BA3D-BE07-9AD81A214003}"/>
              </a:ext>
            </a:extLst>
          </p:cNvPr>
          <p:cNvSpPr>
            <a:spLocks noGrp="1"/>
          </p:cNvSpPr>
          <p:nvPr>
            <p:ph type="title" hasCustomPrompt="1"/>
          </p:nvPr>
        </p:nvSpPr>
        <p:spPr/>
        <p:txBody>
          <a:bodyPr/>
          <a:lstStyle>
            <a:lvl1pPr>
              <a:defRPr>
                <a:solidFill>
                  <a:srgbClr val="000000"/>
                </a:solidFill>
              </a:defRPr>
            </a:lvl1pPr>
          </a:lstStyle>
          <a:p>
            <a:r>
              <a:rPr lang="de-DE"/>
              <a:t>00	Kapitel</a:t>
            </a:r>
          </a:p>
        </p:txBody>
      </p:sp>
      <p:sp>
        <p:nvSpPr>
          <p:cNvPr id="17" name="Foliennummernplatzhalter 16">
            <a:extLst>
              <a:ext uri="{FF2B5EF4-FFF2-40B4-BE49-F238E27FC236}">
                <a16:creationId xmlns:a16="http://schemas.microsoft.com/office/drawing/2014/main" id="{6426774E-512B-245E-38C9-339983BA4303}"/>
              </a:ext>
            </a:extLst>
          </p:cNvPr>
          <p:cNvSpPr>
            <a:spLocks noGrp="1"/>
          </p:cNvSpPr>
          <p:nvPr>
            <p:ph type="sldNum" sz="quarter" idx="47"/>
          </p:nvPr>
        </p:nvSpPr>
        <p:spPr/>
        <p:txBody>
          <a:bodyPr/>
          <a:lstStyle>
            <a:lvl1pPr>
              <a:defRPr>
                <a:solidFill>
                  <a:schemeClr val="bg2"/>
                </a:solidFill>
              </a:defRPr>
            </a:lvl1pPr>
          </a:lstStyle>
          <a:p>
            <a:fld id="{6BA7B14C-820A-4898-81D7-0894C4168F90}" type="slidenum">
              <a:rPr lang="de-DE" smtClean="0"/>
              <a:pPr/>
              <a:t>‹#›</a:t>
            </a:fld>
            <a:endParaRPr lang="de-DE"/>
          </a:p>
        </p:txBody>
      </p:sp>
      <p:sp>
        <p:nvSpPr>
          <p:cNvPr id="4" name="Textplatzhalter 2">
            <a:extLst>
              <a:ext uri="{FF2B5EF4-FFF2-40B4-BE49-F238E27FC236}">
                <a16:creationId xmlns:a16="http://schemas.microsoft.com/office/drawing/2014/main" id="{09BD716E-8D3F-FA7C-CDB9-281F60B0DB51}"/>
              </a:ext>
            </a:extLst>
          </p:cNvPr>
          <p:cNvSpPr>
            <a:spLocks noGrp="1"/>
          </p:cNvSpPr>
          <p:nvPr>
            <p:ph type="body" sz="quarter" idx="11"/>
          </p:nvPr>
        </p:nvSpPr>
        <p:spPr>
          <a:xfrm>
            <a:off x="378547" y="1258241"/>
            <a:ext cx="11453853" cy="4341813"/>
          </a:xfrm>
        </p:spPr>
        <p:txBody>
          <a:bodyPr/>
          <a:lstStyle>
            <a:lvl1pPr>
              <a:defRPr>
                <a:solidFill>
                  <a:schemeClr val="tx1"/>
                </a:solidFill>
              </a:defRPr>
            </a:lvl1pPr>
          </a:lstStyle>
          <a:p>
            <a:pPr>
              <a:lnSpc>
                <a:spcPts val="2000"/>
              </a:lnSpc>
              <a:buClr>
                <a:schemeClr val="bg1"/>
              </a:buClr>
            </a:pPr>
            <a:r>
              <a:rPr lang="de-DE">
                <a:effectLst/>
              </a:rPr>
              <a:t>Dies ist ein </a:t>
            </a:r>
            <a:r>
              <a:rPr lang="de-DE" err="1">
                <a:effectLst/>
              </a:rPr>
              <a:t>Typoblindtext</a:t>
            </a:r>
            <a:r>
              <a:rPr lang="de-DE">
                <a:effectLst/>
              </a:rPr>
              <a:t>. An ihm kann man sehen, ob alle Buchstaben da sind und wie sie aussehen. Manchmal benutzt man Worte wie </a:t>
            </a:r>
            <a:r>
              <a:rPr lang="de-DE" err="1">
                <a:effectLst/>
              </a:rPr>
              <a:t>Hamburgefonts</a:t>
            </a:r>
            <a:r>
              <a:rPr lang="de-DE">
                <a:effectLst/>
              </a:rPr>
              <a:t>, </a:t>
            </a:r>
            <a:r>
              <a:rPr lang="de-DE" err="1">
                <a:effectLst/>
              </a:rPr>
              <a:t>Rafgenduks</a:t>
            </a:r>
            <a:r>
              <a:rPr lang="de-DE">
                <a:effectLst/>
              </a:rPr>
              <a:t> oder </a:t>
            </a:r>
            <a:r>
              <a:rPr lang="de-DE" err="1">
                <a:effectLst/>
              </a:rPr>
              <a:t>Handgloves</a:t>
            </a:r>
            <a:r>
              <a:rPr lang="de-DE">
                <a:effectLst/>
              </a:rPr>
              <a:t>, um Schriften zu testen. Manchmal Sätze, die alle Buchstaben des Alphabets enthalten – man nennt diese Sätze »</a:t>
            </a:r>
            <a:r>
              <a:rPr lang="de-DE" err="1">
                <a:effectLst/>
              </a:rPr>
              <a:t>Pangrams</a:t>
            </a:r>
            <a:r>
              <a:rPr lang="de-DE">
                <a:effectLst/>
              </a:rPr>
              <a:t>«. </a:t>
            </a:r>
          </a:p>
          <a:p>
            <a:pPr>
              <a:lnSpc>
                <a:spcPts val="2000"/>
              </a:lnSpc>
              <a:buClr>
                <a:schemeClr val="bg1"/>
              </a:buClr>
            </a:pPr>
            <a:br>
              <a:rPr lang="de-DE">
                <a:effectLst/>
              </a:rPr>
            </a:br>
            <a:endParaRPr lang="de-DE">
              <a:effectLst/>
            </a:endParaRPr>
          </a:p>
          <a:p>
            <a:pPr>
              <a:lnSpc>
                <a:spcPts val="2000"/>
              </a:lnSpc>
              <a:buClr>
                <a:schemeClr val="bg1"/>
              </a:buClr>
            </a:pPr>
            <a:r>
              <a:rPr lang="de-DE">
                <a:effectLst/>
              </a:rPr>
              <a:t>Sehr bekannt ist dieser: The quick </a:t>
            </a:r>
            <a:r>
              <a:rPr lang="de-DE" err="1">
                <a:effectLst/>
              </a:rPr>
              <a:t>brown</a:t>
            </a:r>
            <a:r>
              <a:rPr lang="de-DE">
                <a:effectLst/>
              </a:rPr>
              <a:t> </a:t>
            </a:r>
            <a:r>
              <a:rPr lang="de-DE" err="1">
                <a:effectLst/>
              </a:rPr>
              <a:t>fox</a:t>
            </a:r>
            <a:r>
              <a:rPr lang="de-DE">
                <a:effectLst/>
              </a:rPr>
              <a:t> </a:t>
            </a:r>
            <a:r>
              <a:rPr lang="de-DE" err="1">
                <a:effectLst/>
              </a:rPr>
              <a:t>jumps</a:t>
            </a:r>
            <a:r>
              <a:rPr lang="de-DE">
                <a:effectLst/>
              </a:rPr>
              <a:t> </a:t>
            </a:r>
            <a:r>
              <a:rPr lang="de-DE" err="1">
                <a:effectLst/>
              </a:rPr>
              <a:t>over</a:t>
            </a:r>
            <a:r>
              <a:rPr lang="de-DE">
                <a:effectLst/>
              </a:rPr>
              <a:t> </a:t>
            </a:r>
            <a:r>
              <a:rPr lang="de-DE" err="1">
                <a:effectLst/>
              </a:rPr>
              <a:t>the</a:t>
            </a:r>
            <a:r>
              <a:rPr lang="de-DE">
                <a:effectLst/>
              </a:rPr>
              <a:t> </a:t>
            </a:r>
            <a:r>
              <a:rPr lang="de-DE" err="1">
                <a:effectLst/>
              </a:rPr>
              <a:t>lazy</a:t>
            </a:r>
            <a:r>
              <a:rPr lang="de-DE">
                <a:effectLst/>
              </a:rPr>
              <a:t> </a:t>
            </a:r>
            <a:r>
              <a:rPr lang="de-DE" err="1">
                <a:effectLst/>
              </a:rPr>
              <a:t>old</a:t>
            </a:r>
            <a:r>
              <a:rPr lang="de-DE">
                <a:effectLst/>
              </a:rPr>
              <a:t> </a:t>
            </a:r>
            <a:r>
              <a:rPr lang="de-DE" err="1">
                <a:effectLst/>
              </a:rPr>
              <a:t>dog</a:t>
            </a:r>
            <a:r>
              <a:rPr lang="de-DE">
                <a:effectLst/>
              </a:rPr>
              <a:t>.</a:t>
            </a:r>
          </a:p>
          <a:p>
            <a:pPr>
              <a:lnSpc>
                <a:spcPts val="2000"/>
              </a:lnSpc>
              <a:buClr>
                <a:schemeClr val="bg1"/>
              </a:buClr>
            </a:pPr>
            <a:br>
              <a:rPr lang="de-DE">
                <a:effectLst/>
              </a:rPr>
            </a:br>
            <a:endParaRPr lang="de-DE">
              <a:effectLst/>
            </a:endParaRPr>
          </a:p>
          <a:p>
            <a:pPr marL="285750" indent="-285750">
              <a:lnSpc>
                <a:spcPts val="2000"/>
              </a:lnSpc>
              <a:buClr>
                <a:schemeClr val="bg1"/>
              </a:buClr>
              <a:buFont typeface="Wingdings" panose="05000000000000000000" pitchFamily="2" charset="2"/>
              <a:buChar char="§"/>
            </a:pPr>
            <a:r>
              <a:rPr lang="de-DE">
                <a:effectLst/>
              </a:rPr>
              <a:t>The quick </a:t>
            </a:r>
            <a:r>
              <a:rPr lang="de-DE" err="1">
                <a:effectLst/>
              </a:rPr>
              <a:t>brown</a:t>
            </a:r>
            <a:r>
              <a:rPr lang="de-DE">
                <a:effectLst/>
              </a:rPr>
              <a:t> </a:t>
            </a:r>
            <a:r>
              <a:rPr lang="de-DE" err="1">
                <a:effectLst/>
              </a:rPr>
              <a:t>fox</a:t>
            </a:r>
            <a:r>
              <a:rPr lang="de-DE">
                <a:effectLst/>
              </a:rPr>
              <a:t> </a:t>
            </a:r>
            <a:r>
              <a:rPr lang="de-DE" err="1">
                <a:effectLst/>
              </a:rPr>
              <a:t>jumps</a:t>
            </a:r>
            <a:r>
              <a:rPr lang="de-DE">
                <a:effectLst/>
              </a:rPr>
              <a:t> </a:t>
            </a:r>
            <a:r>
              <a:rPr lang="de-DE" err="1">
                <a:effectLst/>
              </a:rPr>
              <a:t>over</a:t>
            </a:r>
            <a:r>
              <a:rPr lang="de-DE">
                <a:effectLst/>
              </a:rPr>
              <a:t> </a:t>
            </a:r>
            <a:r>
              <a:rPr lang="de-DE" err="1">
                <a:effectLst/>
              </a:rPr>
              <a:t>the</a:t>
            </a:r>
            <a:r>
              <a:rPr lang="de-DE">
                <a:effectLst/>
              </a:rPr>
              <a:t> </a:t>
            </a:r>
            <a:r>
              <a:rPr lang="de-DE" err="1">
                <a:effectLst/>
              </a:rPr>
              <a:t>lazy</a:t>
            </a:r>
            <a:r>
              <a:rPr lang="de-DE">
                <a:effectLst/>
              </a:rPr>
              <a:t> </a:t>
            </a:r>
            <a:r>
              <a:rPr lang="de-DE" err="1">
                <a:effectLst/>
              </a:rPr>
              <a:t>dog</a:t>
            </a:r>
            <a:endParaRPr lang="de-DE">
              <a:effectLst/>
            </a:endParaRPr>
          </a:p>
          <a:p>
            <a:pPr marL="285750" indent="-285750">
              <a:lnSpc>
                <a:spcPts val="2000"/>
              </a:lnSpc>
              <a:buClr>
                <a:schemeClr val="bg1"/>
              </a:buClr>
              <a:buFont typeface="Wingdings" panose="05000000000000000000" pitchFamily="2" charset="2"/>
              <a:buChar char="§"/>
            </a:pPr>
            <a:r>
              <a:rPr lang="de-DE">
                <a:effectLst/>
              </a:rPr>
              <a:t>The </a:t>
            </a:r>
            <a:r>
              <a:rPr lang="de-DE" err="1">
                <a:effectLst/>
              </a:rPr>
              <a:t>lazy</a:t>
            </a:r>
            <a:r>
              <a:rPr lang="de-DE">
                <a:effectLst/>
              </a:rPr>
              <a:t> </a:t>
            </a:r>
            <a:r>
              <a:rPr lang="de-DE" err="1">
                <a:effectLst/>
              </a:rPr>
              <a:t>dog</a:t>
            </a:r>
            <a:endParaRPr lang="de-DE">
              <a:effectLst/>
            </a:endParaRPr>
          </a:p>
          <a:p>
            <a:pPr marL="285750" indent="-285750">
              <a:lnSpc>
                <a:spcPts val="2000"/>
              </a:lnSpc>
              <a:buClr>
                <a:schemeClr val="bg1"/>
              </a:buClr>
              <a:buFont typeface="Wingdings" panose="05000000000000000000" pitchFamily="2" charset="2"/>
              <a:buChar char="§"/>
            </a:pPr>
            <a:r>
              <a:rPr lang="de-DE">
                <a:effectLst/>
              </a:rPr>
              <a:t>The quick </a:t>
            </a:r>
            <a:r>
              <a:rPr lang="de-DE" err="1">
                <a:effectLst/>
              </a:rPr>
              <a:t>brown</a:t>
            </a:r>
            <a:r>
              <a:rPr lang="de-DE">
                <a:effectLst/>
              </a:rPr>
              <a:t> </a:t>
            </a:r>
            <a:r>
              <a:rPr lang="de-DE" err="1">
                <a:effectLst/>
              </a:rPr>
              <a:t>fox</a:t>
            </a:r>
            <a:r>
              <a:rPr lang="de-DE">
                <a:effectLst/>
              </a:rPr>
              <a:t> </a:t>
            </a:r>
            <a:r>
              <a:rPr lang="de-DE" err="1">
                <a:effectLst/>
              </a:rPr>
              <a:t>jumps</a:t>
            </a:r>
            <a:endParaRPr lang="de-DE">
              <a:effectLst/>
            </a:endParaRPr>
          </a:p>
          <a:p>
            <a:pPr marL="285750" indent="-285750">
              <a:buClr>
                <a:schemeClr val="bg1"/>
              </a:buClr>
              <a:buFont typeface="Wingdings" panose="05000000000000000000" pitchFamily="2" charset="2"/>
              <a:buChar char="§"/>
            </a:pPr>
            <a:endParaRPr lang="de-DE"/>
          </a:p>
        </p:txBody>
      </p:sp>
    </p:spTree>
    <p:extLst>
      <p:ext uri="{BB962C8B-B14F-4D97-AF65-F5344CB8AC3E}">
        <p14:creationId xmlns:p14="http://schemas.microsoft.com/office/powerpoint/2010/main" val="641184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lder Untertitel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5" name="Textplatzhalter 10">
            <a:extLst>
              <a:ext uri="{FF2B5EF4-FFF2-40B4-BE49-F238E27FC236}">
                <a16:creationId xmlns:a16="http://schemas.microsoft.com/office/drawing/2014/main" id="{43FBBAFD-A5B5-39D4-169B-D6EE606A87BE}"/>
              </a:ext>
            </a:extLst>
          </p:cNvPr>
          <p:cNvSpPr>
            <a:spLocks noGrp="1"/>
          </p:cNvSpPr>
          <p:nvPr>
            <p:ph type="body" sz="quarter" idx="12"/>
          </p:nvPr>
        </p:nvSpPr>
        <p:spPr>
          <a:xfrm>
            <a:off x="384175" y="5747896"/>
            <a:ext cx="3644999" cy="488168"/>
          </a:xfrm>
          <a:prstGeom prst="rect">
            <a:avLst/>
          </a:prstGeom>
        </p:spPr>
        <p:txBody>
          <a:bodyPr/>
          <a:lstStyle>
            <a:lvl1pPr>
              <a:defRPr sz="1500">
                <a:latin typeface="Open Sans Light" panose="020B0306030504020204" pitchFamily="34" charset="0"/>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de-DE"/>
              <a:t>Mastertextformat bearbeiten</a:t>
            </a:r>
          </a:p>
        </p:txBody>
      </p:sp>
      <p:sp>
        <p:nvSpPr>
          <p:cNvPr id="6" name="Textplatzhalter 10">
            <a:extLst>
              <a:ext uri="{FF2B5EF4-FFF2-40B4-BE49-F238E27FC236}">
                <a16:creationId xmlns:a16="http://schemas.microsoft.com/office/drawing/2014/main" id="{ABA23F94-814A-BBA8-4CFD-06D1523D68BD}"/>
              </a:ext>
            </a:extLst>
          </p:cNvPr>
          <p:cNvSpPr>
            <a:spLocks noGrp="1"/>
          </p:cNvSpPr>
          <p:nvPr>
            <p:ph type="body" sz="quarter" idx="14"/>
          </p:nvPr>
        </p:nvSpPr>
        <p:spPr>
          <a:xfrm>
            <a:off x="4273500" y="5753100"/>
            <a:ext cx="3644999" cy="488168"/>
          </a:xfrm>
          <a:prstGeom prst="rect">
            <a:avLst/>
          </a:prstGeom>
        </p:spPr>
        <p:txBody>
          <a:bodyPr/>
          <a:lstStyle>
            <a:lvl1pPr>
              <a:defRPr sz="1500">
                <a:latin typeface="Open Sans Light" panose="020B0306030504020204" pitchFamily="34" charset="0"/>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de-DE"/>
              <a:t>Mastertextformat bearbeiten</a:t>
            </a:r>
          </a:p>
        </p:txBody>
      </p:sp>
      <p:sp>
        <p:nvSpPr>
          <p:cNvPr id="9" name="Textplatzhalter 10">
            <a:extLst>
              <a:ext uri="{FF2B5EF4-FFF2-40B4-BE49-F238E27FC236}">
                <a16:creationId xmlns:a16="http://schemas.microsoft.com/office/drawing/2014/main" id="{7B696937-40D5-C689-AFE8-4153E29379B0}"/>
              </a:ext>
            </a:extLst>
          </p:cNvPr>
          <p:cNvSpPr>
            <a:spLocks noGrp="1"/>
          </p:cNvSpPr>
          <p:nvPr>
            <p:ph type="body" sz="quarter" idx="15"/>
          </p:nvPr>
        </p:nvSpPr>
        <p:spPr>
          <a:xfrm>
            <a:off x="8175526" y="5760595"/>
            <a:ext cx="3644999" cy="488168"/>
          </a:xfrm>
          <a:prstGeom prst="rect">
            <a:avLst/>
          </a:prstGeom>
        </p:spPr>
        <p:txBody>
          <a:bodyPr/>
          <a:lstStyle>
            <a:lvl1pPr>
              <a:defRPr sz="1500">
                <a:latin typeface="Open Sans Light" panose="020B0306030504020204" pitchFamily="34" charset="0"/>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de-DE"/>
              <a:t>Mastertextformat bearbeiten</a:t>
            </a:r>
          </a:p>
        </p:txBody>
      </p:sp>
      <p:sp>
        <p:nvSpPr>
          <p:cNvPr id="16" name="Bildplatzhalter 3">
            <a:extLst>
              <a:ext uri="{FF2B5EF4-FFF2-40B4-BE49-F238E27FC236}">
                <a16:creationId xmlns:a16="http://schemas.microsoft.com/office/drawing/2014/main" id="{F7C5B247-53E5-1539-E52C-8BF75BEB2B01}"/>
              </a:ext>
            </a:extLst>
          </p:cNvPr>
          <p:cNvSpPr>
            <a:spLocks noGrp="1" noChangeAspect="1"/>
          </p:cNvSpPr>
          <p:nvPr>
            <p:ph type="pic" sz="quarter" idx="19"/>
          </p:nvPr>
        </p:nvSpPr>
        <p:spPr>
          <a:xfrm>
            <a:off x="371474" y="1259649"/>
            <a:ext cx="3657699" cy="4329113"/>
          </a:xfrm>
          <a:prstGeom prst="rect">
            <a:avLst/>
          </a:prstGeom>
        </p:spPr>
        <p:txBody>
          <a:bodyPr/>
          <a:lstStyle/>
          <a:p>
            <a:endParaRPr lang="de-DE"/>
          </a:p>
        </p:txBody>
      </p:sp>
      <p:sp>
        <p:nvSpPr>
          <p:cNvPr id="17" name="Bildplatzhalter 3">
            <a:extLst>
              <a:ext uri="{FF2B5EF4-FFF2-40B4-BE49-F238E27FC236}">
                <a16:creationId xmlns:a16="http://schemas.microsoft.com/office/drawing/2014/main" id="{904A6843-CA6C-626D-C68F-F1E23EC83212}"/>
              </a:ext>
            </a:extLst>
          </p:cNvPr>
          <p:cNvSpPr>
            <a:spLocks noGrp="1" noChangeAspect="1"/>
          </p:cNvSpPr>
          <p:nvPr>
            <p:ph type="pic" sz="quarter" idx="20"/>
          </p:nvPr>
        </p:nvSpPr>
        <p:spPr>
          <a:xfrm>
            <a:off x="4273500" y="1260474"/>
            <a:ext cx="3657699" cy="4329113"/>
          </a:xfrm>
          <a:prstGeom prst="rect">
            <a:avLst/>
          </a:prstGeom>
        </p:spPr>
        <p:txBody>
          <a:bodyPr/>
          <a:lstStyle/>
          <a:p>
            <a:endParaRPr lang="de-DE"/>
          </a:p>
        </p:txBody>
      </p:sp>
      <p:sp>
        <p:nvSpPr>
          <p:cNvPr id="18" name="Bildplatzhalter 3">
            <a:extLst>
              <a:ext uri="{FF2B5EF4-FFF2-40B4-BE49-F238E27FC236}">
                <a16:creationId xmlns:a16="http://schemas.microsoft.com/office/drawing/2014/main" id="{341A8C97-2E4D-1F0D-8093-CBD067258D18}"/>
              </a:ext>
            </a:extLst>
          </p:cNvPr>
          <p:cNvSpPr>
            <a:spLocks noGrp="1" noChangeAspect="1"/>
          </p:cNvSpPr>
          <p:nvPr>
            <p:ph type="pic" sz="quarter" idx="21"/>
          </p:nvPr>
        </p:nvSpPr>
        <p:spPr>
          <a:xfrm>
            <a:off x="8162826" y="1267459"/>
            <a:ext cx="3657699" cy="4329113"/>
          </a:xfrm>
          <a:prstGeom prst="rect">
            <a:avLst/>
          </a:prstGeom>
        </p:spPr>
        <p:txBody>
          <a:bodyPr/>
          <a:lstStyle/>
          <a:p>
            <a:endParaRPr lang="de-DE"/>
          </a:p>
        </p:txBody>
      </p:sp>
      <p:sp>
        <p:nvSpPr>
          <p:cNvPr id="7" name="Foliennummernplatzhalter 6">
            <a:extLst>
              <a:ext uri="{FF2B5EF4-FFF2-40B4-BE49-F238E27FC236}">
                <a16:creationId xmlns:a16="http://schemas.microsoft.com/office/drawing/2014/main" id="{08D267C0-C369-7609-B547-567E1DA8AC4A}"/>
              </a:ext>
            </a:extLst>
          </p:cNvPr>
          <p:cNvSpPr>
            <a:spLocks noGrp="1"/>
          </p:cNvSpPr>
          <p:nvPr>
            <p:ph type="sldNum" sz="quarter" idx="23"/>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0421630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Ueberschrift Bilder Untertitel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5" name="Textplatzhalter 10">
            <a:extLst>
              <a:ext uri="{FF2B5EF4-FFF2-40B4-BE49-F238E27FC236}">
                <a16:creationId xmlns:a16="http://schemas.microsoft.com/office/drawing/2014/main" id="{43FBBAFD-A5B5-39D4-169B-D6EE606A87BE}"/>
              </a:ext>
            </a:extLst>
          </p:cNvPr>
          <p:cNvSpPr>
            <a:spLocks noGrp="1"/>
          </p:cNvSpPr>
          <p:nvPr>
            <p:ph type="body" sz="quarter" idx="12"/>
          </p:nvPr>
        </p:nvSpPr>
        <p:spPr>
          <a:xfrm>
            <a:off x="384175" y="5747896"/>
            <a:ext cx="3644999" cy="488168"/>
          </a:xfrm>
          <a:prstGeom prst="rect">
            <a:avLst/>
          </a:prstGeom>
        </p:spPr>
        <p:txBody>
          <a:bodyPr/>
          <a:lstStyle>
            <a:lvl1pPr>
              <a:defRPr sz="1500">
                <a:latin typeface="Open Sans Light" panose="020B0306030504020204" pitchFamily="34" charset="0"/>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de-DE"/>
              <a:t>Mastertextformat bearbeiten</a:t>
            </a:r>
          </a:p>
        </p:txBody>
      </p:sp>
      <p:sp>
        <p:nvSpPr>
          <p:cNvPr id="6" name="Textplatzhalter 10">
            <a:extLst>
              <a:ext uri="{FF2B5EF4-FFF2-40B4-BE49-F238E27FC236}">
                <a16:creationId xmlns:a16="http://schemas.microsoft.com/office/drawing/2014/main" id="{ABA23F94-814A-BBA8-4CFD-06D1523D68BD}"/>
              </a:ext>
            </a:extLst>
          </p:cNvPr>
          <p:cNvSpPr>
            <a:spLocks noGrp="1"/>
          </p:cNvSpPr>
          <p:nvPr>
            <p:ph type="body" sz="quarter" idx="14"/>
          </p:nvPr>
        </p:nvSpPr>
        <p:spPr>
          <a:xfrm>
            <a:off x="4273500" y="5753100"/>
            <a:ext cx="3644999" cy="488168"/>
          </a:xfrm>
          <a:prstGeom prst="rect">
            <a:avLst/>
          </a:prstGeom>
        </p:spPr>
        <p:txBody>
          <a:bodyPr/>
          <a:lstStyle>
            <a:lvl1pPr>
              <a:defRPr sz="1500">
                <a:latin typeface="Open Sans Light" panose="020B0306030504020204" pitchFamily="34" charset="0"/>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de-DE"/>
              <a:t>Mastertextformat bearbeiten</a:t>
            </a:r>
          </a:p>
        </p:txBody>
      </p:sp>
      <p:sp>
        <p:nvSpPr>
          <p:cNvPr id="9" name="Textplatzhalter 10">
            <a:extLst>
              <a:ext uri="{FF2B5EF4-FFF2-40B4-BE49-F238E27FC236}">
                <a16:creationId xmlns:a16="http://schemas.microsoft.com/office/drawing/2014/main" id="{7B696937-40D5-C689-AFE8-4153E29379B0}"/>
              </a:ext>
            </a:extLst>
          </p:cNvPr>
          <p:cNvSpPr>
            <a:spLocks noGrp="1"/>
          </p:cNvSpPr>
          <p:nvPr>
            <p:ph type="body" sz="quarter" idx="15"/>
          </p:nvPr>
        </p:nvSpPr>
        <p:spPr>
          <a:xfrm>
            <a:off x="8175526" y="5760595"/>
            <a:ext cx="3644999" cy="488168"/>
          </a:xfrm>
          <a:prstGeom prst="rect">
            <a:avLst/>
          </a:prstGeom>
        </p:spPr>
        <p:txBody>
          <a:bodyPr/>
          <a:lstStyle>
            <a:lvl1pPr>
              <a:defRPr sz="1500">
                <a:latin typeface="Open Sans Light" panose="020B0306030504020204" pitchFamily="34" charset="0"/>
              </a:defRPr>
            </a:lvl1pPr>
            <a:lvl2pPr>
              <a:defRPr sz="1500">
                <a:latin typeface="+mn-lt"/>
              </a:defRPr>
            </a:lvl2pPr>
            <a:lvl3pPr>
              <a:defRPr sz="1500">
                <a:latin typeface="+mn-lt"/>
              </a:defRPr>
            </a:lvl3pPr>
            <a:lvl4pPr>
              <a:defRPr sz="1500">
                <a:latin typeface="+mn-lt"/>
              </a:defRPr>
            </a:lvl4pPr>
            <a:lvl5pPr>
              <a:defRPr sz="1500">
                <a:latin typeface="+mn-lt"/>
              </a:defRPr>
            </a:lvl5pPr>
          </a:lstStyle>
          <a:p>
            <a:pPr lvl="0"/>
            <a:r>
              <a:rPr lang="de-DE"/>
              <a:t>Mastertextformat bearbeiten</a:t>
            </a:r>
          </a:p>
        </p:txBody>
      </p:sp>
      <p:sp>
        <p:nvSpPr>
          <p:cNvPr id="4" name="Bildplatzhalter 3">
            <a:extLst>
              <a:ext uri="{FF2B5EF4-FFF2-40B4-BE49-F238E27FC236}">
                <a16:creationId xmlns:a16="http://schemas.microsoft.com/office/drawing/2014/main" id="{9D85BE75-6426-E9B4-33DD-335595907D51}"/>
              </a:ext>
            </a:extLst>
          </p:cNvPr>
          <p:cNvSpPr>
            <a:spLocks noGrp="1" noChangeAspect="1"/>
          </p:cNvSpPr>
          <p:nvPr>
            <p:ph type="pic" sz="quarter" idx="19"/>
          </p:nvPr>
        </p:nvSpPr>
        <p:spPr>
          <a:xfrm>
            <a:off x="371474" y="1866076"/>
            <a:ext cx="3657699" cy="3722686"/>
          </a:xfrm>
          <a:prstGeom prst="rect">
            <a:avLst/>
          </a:prstGeom>
        </p:spPr>
        <p:txBody>
          <a:bodyPr/>
          <a:lstStyle/>
          <a:p>
            <a:endParaRPr lang="de-DE"/>
          </a:p>
        </p:txBody>
      </p:sp>
      <p:sp>
        <p:nvSpPr>
          <p:cNvPr id="7" name="Bildplatzhalter 3">
            <a:extLst>
              <a:ext uri="{FF2B5EF4-FFF2-40B4-BE49-F238E27FC236}">
                <a16:creationId xmlns:a16="http://schemas.microsoft.com/office/drawing/2014/main" id="{4C4DF51C-B882-C998-134C-5DE297921143}"/>
              </a:ext>
            </a:extLst>
          </p:cNvPr>
          <p:cNvSpPr>
            <a:spLocks noGrp="1" noChangeAspect="1"/>
          </p:cNvSpPr>
          <p:nvPr>
            <p:ph type="pic" sz="quarter" idx="20"/>
          </p:nvPr>
        </p:nvSpPr>
        <p:spPr>
          <a:xfrm>
            <a:off x="4273500" y="1866901"/>
            <a:ext cx="3657699" cy="3722686"/>
          </a:xfrm>
          <a:prstGeom prst="rect">
            <a:avLst/>
          </a:prstGeom>
        </p:spPr>
        <p:txBody>
          <a:bodyPr/>
          <a:lstStyle/>
          <a:p>
            <a:endParaRPr lang="de-DE"/>
          </a:p>
        </p:txBody>
      </p:sp>
      <p:sp>
        <p:nvSpPr>
          <p:cNvPr id="8" name="Bildplatzhalter 3">
            <a:extLst>
              <a:ext uri="{FF2B5EF4-FFF2-40B4-BE49-F238E27FC236}">
                <a16:creationId xmlns:a16="http://schemas.microsoft.com/office/drawing/2014/main" id="{2C4F7859-E79F-90FD-CB41-D73861F2E7C6}"/>
              </a:ext>
            </a:extLst>
          </p:cNvPr>
          <p:cNvSpPr>
            <a:spLocks noGrp="1" noChangeAspect="1"/>
          </p:cNvSpPr>
          <p:nvPr>
            <p:ph type="pic" sz="quarter" idx="21"/>
          </p:nvPr>
        </p:nvSpPr>
        <p:spPr>
          <a:xfrm>
            <a:off x="8162826" y="1873886"/>
            <a:ext cx="3657699" cy="3722686"/>
          </a:xfrm>
          <a:prstGeom prst="rect">
            <a:avLst/>
          </a:prstGeom>
        </p:spPr>
        <p:txBody>
          <a:bodyPr/>
          <a:lstStyle/>
          <a:p>
            <a:endParaRPr lang="de-DE"/>
          </a:p>
        </p:txBody>
      </p:sp>
      <p:sp>
        <p:nvSpPr>
          <p:cNvPr id="13" name="Textplatzhalter 10">
            <a:extLst>
              <a:ext uri="{FF2B5EF4-FFF2-40B4-BE49-F238E27FC236}">
                <a16:creationId xmlns:a16="http://schemas.microsoft.com/office/drawing/2014/main" id="{93E188C4-6909-3E43-456A-04B7701D0C02}"/>
              </a:ext>
            </a:extLst>
          </p:cNvPr>
          <p:cNvSpPr>
            <a:spLocks noGrp="1"/>
          </p:cNvSpPr>
          <p:nvPr>
            <p:ph type="body" sz="quarter" idx="22"/>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15" name="Foliennummernplatzhalter 14">
            <a:extLst>
              <a:ext uri="{FF2B5EF4-FFF2-40B4-BE49-F238E27FC236}">
                <a16:creationId xmlns:a16="http://schemas.microsoft.com/office/drawing/2014/main" id="{015589CE-2837-5808-CF60-DC63439E8022}"/>
              </a:ext>
            </a:extLst>
          </p:cNvPr>
          <p:cNvSpPr>
            <a:spLocks noGrp="1"/>
          </p:cNvSpPr>
          <p:nvPr>
            <p:ph type="sldNum" sz="quarter" idx="2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400271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eberschrift Text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5" name="Textplatzhalter 10">
            <a:extLst>
              <a:ext uri="{FF2B5EF4-FFF2-40B4-BE49-F238E27FC236}">
                <a16:creationId xmlns:a16="http://schemas.microsoft.com/office/drawing/2014/main" id="{6458F662-84EF-5CA2-0149-C1B5D9274AF6}"/>
              </a:ext>
            </a:extLst>
          </p:cNvPr>
          <p:cNvSpPr>
            <a:spLocks noGrp="1"/>
          </p:cNvSpPr>
          <p:nvPr>
            <p:ph type="body" sz="quarter" idx="12"/>
          </p:nvPr>
        </p:nvSpPr>
        <p:spPr>
          <a:xfrm>
            <a:off x="371476" y="1259651"/>
            <a:ext cx="2700338" cy="432993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Textplatzhalter 10">
            <a:extLst>
              <a:ext uri="{FF2B5EF4-FFF2-40B4-BE49-F238E27FC236}">
                <a16:creationId xmlns:a16="http://schemas.microsoft.com/office/drawing/2014/main" id="{EE67E082-8B49-B752-EE05-5AA12C8C5E19}"/>
              </a:ext>
            </a:extLst>
          </p:cNvPr>
          <p:cNvSpPr>
            <a:spLocks noGrp="1"/>
          </p:cNvSpPr>
          <p:nvPr>
            <p:ph type="body" sz="quarter" idx="14"/>
          </p:nvPr>
        </p:nvSpPr>
        <p:spPr>
          <a:xfrm>
            <a:off x="3274087" y="1252156"/>
            <a:ext cx="2700338" cy="432993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0">
            <a:extLst>
              <a:ext uri="{FF2B5EF4-FFF2-40B4-BE49-F238E27FC236}">
                <a16:creationId xmlns:a16="http://schemas.microsoft.com/office/drawing/2014/main" id="{539B95B6-A43A-4B7C-1DCE-39DA30CA24F0}"/>
              </a:ext>
            </a:extLst>
          </p:cNvPr>
          <p:cNvSpPr>
            <a:spLocks noGrp="1"/>
          </p:cNvSpPr>
          <p:nvPr>
            <p:ph type="body" sz="quarter" idx="15"/>
          </p:nvPr>
        </p:nvSpPr>
        <p:spPr>
          <a:xfrm>
            <a:off x="6214074" y="1252156"/>
            <a:ext cx="2700338" cy="432993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DAAB1779-FE2F-03D9-058A-2C9A58221767}"/>
              </a:ext>
            </a:extLst>
          </p:cNvPr>
          <p:cNvSpPr>
            <a:spLocks noGrp="1"/>
          </p:cNvSpPr>
          <p:nvPr>
            <p:ph type="body" sz="quarter" idx="16"/>
          </p:nvPr>
        </p:nvSpPr>
        <p:spPr>
          <a:xfrm>
            <a:off x="9101728" y="1252156"/>
            <a:ext cx="2700338" cy="4329938"/>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Foliennummernplatzhalter 9">
            <a:extLst>
              <a:ext uri="{FF2B5EF4-FFF2-40B4-BE49-F238E27FC236}">
                <a16:creationId xmlns:a16="http://schemas.microsoft.com/office/drawing/2014/main" id="{9997096B-0FA1-DB42-2706-1D59181ACBEB}"/>
              </a:ext>
            </a:extLst>
          </p:cNvPr>
          <p:cNvSpPr>
            <a:spLocks noGrp="1"/>
          </p:cNvSpPr>
          <p:nvPr>
            <p:ph type="sldNum" sz="quarter" idx="18"/>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111227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Ueberschrift Titel Text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4" name="Textplatzhalter 10">
            <a:extLst>
              <a:ext uri="{FF2B5EF4-FFF2-40B4-BE49-F238E27FC236}">
                <a16:creationId xmlns:a16="http://schemas.microsoft.com/office/drawing/2014/main" id="{D2F5DCFD-DDF4-0E9C-1D19-5D5C3A96F1A6}"/>
              </a:ext>
            </a:extLst>
          </p:cNvPr>
          <p:cNvSpPr>
            <a:spLocks noGrp="1"/>
          </p:cNvSpPr>
          <p:nvPr>
            <p:ph type="body" sz="quarter" idx="12"/>
          </p:nvPr>
        </p:nvSpPr>
        <p:spPr>
          <a:xfrm>
            <a:off x="371476" y="1753167"/>
            <a:ext cx="2700338"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10">
            <a:extLst>
              <a:ext uri="{FF2B5EF4-FFF2-40B4-BE49-F238E27FC236}">
                <a16:creationId xmlns:a16="http://schemas.microsoft.com/office/drawing/2014/main" id="{909DF05B-D9D4-AA1D-77FF-81AF11F52DC1}"/>
              </a:ext>
            </a:extLst>
          </p:cNvPr>
          <p:cNvSpPr>
            <a:spLocks noGrp="1"/>
          </p:cNvSpPr>
          <p:nvPr>
            <p:ph type="body" sz="quarter" idx="14"/>
          </p:nvPr>
        </p:nvSpPr>
        <p:spPr>
          <a:xfrm>
            <a:off x="3274087" y="1745672"/>
            <a:ext cx="2700338"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32BEEF80-26AC-B7AF-9550-A3F1926D9626}"/>
              </a:ext>
            </a:extLst>
          </p:cNvPr>
          <p:cNvSpPr>
            <a:spLocks noGrp="1"/>
          </p:cNvSpPr>
          <p:nvPr>
            <p:ph type="body" sz="quarter" idx="15"/>
          </p:nvPr>
        </p:nvSpPr>
        <p:spPr>
          <a:xfrm>
            <a:off x="6214074" y="1745672"/>
            <a:ext cx="2700338"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Textplatzhalter 10">
            <a:extLst>
              <a:ext uri="{FF2B5EF4-FFF2-40B4-BE49-F238E27FC236}">
                <a16:creationId xmlns:a16="http://schemas.microsoft.com/office/drawing/2014/main" id="{49970FB9-257B-FDF4-9CF2-02DE4109F90A}"/>
              </a:ext>
            </a:extLst>
          </p:cNvPr>
          <p:cNvSpPr>
            <a:spLocks noGrp="1"/>
          </p:cNvSpPr>
          <p:nvPr>
            <p:ph type="body" sz="quarter" idx="16"/>
          </p:nvPr>
        </p:nvSpPr>
        <p:spPr>
          <a:xfrm>
            <a:off x="9101728" y="1745672"/>
            <a:ext cx="2700338" cy="383642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10">
            <a:extLst>
              <a:ext uri="{FF2B5EF4-FFF2-40B4-BE49-F238E27FC236}">
                <a16:creationId xmlns:a16="http://schemas.microsoft.com/office/drawing/2014/main" id="{8440C2DF-D486-A0D8-97F2-6A51D6334B0A}"/>
              </a:ext>
            </a:extLst>
          </p:cNvPr>
          <p:cNvSpPr>
            <a:spLocks noGrp="1"/>
          </p:cNvSpPr>
          <p:nvPr>
            <p:ph type="body" sz="quarter" idx="17"/>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14" name="Foliennummernplatzhalter 13">
            <a:extLst>
              <a:ext uri="{FF2B5EF4-FFF2-40B4-BE49-F238E27FC236}">
                <a16:creationId xmlns:a16="http://schemas.microsoft.com/office/drawing/2014/main" id="{94E8B78F-51E7-BEE7-35BD-A0B96B1800DE}"/>
              </a:ext>
            </a:extLst>
          </p:cNvPr>
          <p:cNvSpPr>
            <a:spLocks noGrp="1"/>
          </p:cNvSpPr>
          <p:nvPr>
            <p:ph type="sldNum" sz="quarter" idx="1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219991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eberschrift  Bild Text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5" name="Textplatzhalter 10">
            <a:extLst>
              <a:ext uri="{FF2B5EF4-FFF2-40B4-BE49-F238E27FC236}">
                <a16:creationId xmlns:a16="http://schemas.microsoft.com/office/drawing/2014/main" id="{754A822C-6C1F-B1EB-4873-B04AFDB68712}"/>
              </a:ext>
            </a:extLst>
          </p:cNvPr>
          <p:cNvSpPr>
            <a:spLocks noGrp="1"/>
          </p:cNvSpPr>
          <p:nvPr>
            <p:ph type="body" sz="quarter" idx="12"/>
          </p:nvPr>
        </p:nvSpPr>
        <p:spPr>
          <a:xfrm>
            <a:off x="380378" y="46670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Bildplatzhalter 3">
            <a:extLst>
              <a:ext uri="{FF2B5EF4-FFF2-40B4-BE49-F238E27FC236}">
                <a16:creationId xmlns:a16="http://schemas.microsoft.com/office/drawing/2014/main" id="{9F018655-CF84-630E-EC2E-2801D7EA0966}"/>
              </a:ext>
            </a:extLst>
          </p:cNvPr>
          <p:cNvSpPr>
            <a:spLocks noGrp="1" noChangeAspect="1"/>
          </p:cNvSpPr>
          <p:nvPr>
            <p:ph type="pic" sz="quarter" idx="17"/>
          </p:nvPr>
        </p:nvSpPr>
        <p:spPr>
          <a:xfrm>
            <a:off x="371475" y="1259650"/>
            <a:ext cx="2700338" cy="3159000"/>
          </a:xfrm>
          <a:prstGeom prst="rect">
            <a:avLst/>
          </a:prstGeom>
        </p:spPr>
        <p:txBody>
          <a:bodyPr/>
          <a:lstStyle/>
          <a:p>
            <a:endParaRPr lang="de-DE"/>
          </a:p>
        </p:txBody>
      </p:sp>
      <p:sp>
        <p:nvSpPr>
          <p:cNvPr id="7" name="Textplatzhalter 10">
            <a:extLst>
              <a:ext uri="{FF2B5EF4-FFF2-40B4-BE49-F238E27FC236}">
                <a16:creationId xmlns:a16="http://schemas.microsoft.com/office/drawing/2014/main" id="{2507CEA4-EC13-427F-E679-88EA193ECE1D}"/>
              </a:ext>
            </a:extLst>
          </p:cNvPr>
          <p:cNvSpPr>
            <a:spLocks noGrp="1"/>
          </p:cNvSpPr>
          <p:nvPr>
            <p:ph type="body" sz="quarter" idx="19"/>
          </p:nvPr>
        </p:nvSpPr>
        <p:spPr>
          <a:xfrm>
            <a:off x="3283853" y="46670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Bildplatzhalter 3">
            <a:extLst>
              <a:ext uri="{FF2B5EF4-FFF2-40B4-BE49-F238E27FC236}">
                <a16:creationId xmlns:a16="http://schemas.microsoft.com/office/drawing/2014/main" id="{9ED20DAC-CCE4-BAFC-4A56-DE3C0BB2A023}"/>
              </a:ext>
            </a:extLst>
          </p:cNvPr>
          <p:cNvSpPr>
            <a:spLocks noGrp="1" noChangeAspect="1"/>
          </p:cNvSpPr>
          <p:nvPr>
            <p:ph type="pic" sz="quarter" idx="20"/>
          </p:nvPr>
        </p:nvSpPr>
        <p:spPr>
          <a:xfrm>
            <a:off x="3274950" y="1259650"/>
            <a:ext cx="2700338" cy="3159000"/>
          </a:xfrm>
          <a:prstGeom prst="rect">
            <a:avLst/>
          </a:prstGeom>
        </p:spPr>
        <p:txBody>
          <a:bodyPr/>
          <a:lstStyle/>
          <a:p>
            <a:endParaRPr lang="de-DE"/>
          </a:p>
        </p:txBody>
      </p:sp>
      <p:sp>
        <p:nvSpPr>
          <p:cNvPr id="13" name="Textplatzhalter 10">
            <a:extLst>
              <a:ext uri="{FF2B5EF4-FFF2-40B4-BE49-F238E27FC236}">
                <a16:creationId xmlns:a16="http://schemas.microsoft.com/office/drawing/2014/main" id="{F340D2EB-3733-7E97-CA95-4147E21377E7}"/>
              </a:ext>
            </a:extLst>
          </p:cNvPr>
          <p:cNvSpPr>
            <a:spLocks noGrp="1"/>
          </p:cNvSpPr>
          <p:nvPr>
            <p:ph type="body" sz="quarter" idx="21"/>
          </p:nvPr>
        </p:nvSpPr>
        <p:spPr>
          <a:xfrm>
            <a:off x="6216111" y="46670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Bildplatzhalter 3">
            <a:extLst>
              <a:ext uri="{FF2B5EF4-FFF2-40B4-BE49-F238E27FC236}">
                <a16:creationId xmlns:a16="http://schemas.microsoft.com/office/drawing/2014/main" id="{D9238E93-B467-DAFF-B110-4848288C61C2}"/>
              </a:ext>
            </a:extLst>
          </p:cNvPr>
          <p:cNvSpPr>
            <a:spLocks noGrp="1" noChangeAspect="1"/>
          </p:cNvSpPr>
          <p:nvPr>
            <p:ph type="pic" sz="quarter" idx="22"/>
          </p:nvPr>
        </p:nvSpPr>
        <p:spPr>
          <a:xfrm>
            <a:off x="6207208" y="1259650"/>
            <a:ext cx="2700338" cy="3159000"/>
          </a:xfrm>
          <a:prstGeom prst="rect">
            <a:avLst/>
          </a:prstGeom>
        </p:spPr>
        <p:txBody>
          <a:bodyPr/>
          <a:lstStyle/>
          <a:p>
            <a:endParaRPr lang="de-DE"/>
          </a:p>
        </p:txBody>
      </p:sp>
      <p:sp>
        <p:nvSpPr>
          <p:cNvPr id="15" name="Textplatzhalter 10">
            <a:extLst>
              <a:ext uri="{FF2B5EF4-FFF2-40B4-BE49-F238E27FC236}">
                <a16:creationId xmlns:a16="http://schemas.microsoft.com/office/drawing/2014/main" id="{831E8FAC-039E-51E4-03B4-0A5C0AD42DD4}"/>
              </a:ext>
            </a:extLst>
          </p:cNvPr>
          <p:cNvSpPr>
            <a:spLocks noGrp="1"/>
          </p:cNvSpPr>
          <p:nvPr>
            <p:ph type="body" sz="quarter" idx="23"/>
          </p:nvPr>
        </p:nvSpPr>
        <p:spPr>
          <a:xfrm>
            <a:off x="9108312" y="46724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6" name="Bildplatzhalter 3">
            <a:extLst>
              <a:ext uri="{FF2B5EF4-FFF2-40B4-BE49-F238E27FC236}">
                <a16:creationId xmlns:a16="http://schemas.microsoft.com/office/drawing/2014/main" id="{4A07DBA4-1478-941A-4472-AEFA09905601}"/>
              </a:ext>
            </a:extLst>
          </p:cNvPr>
          <p:cNvSpPr>
            <a:spLocks noGrp="1" noChangeAspect="1"/>
          </p:cNvSpPr>
          <p:nvPr>
            <p:ph type="pic" sz="quarter" idx="24"/>
          </p:nvPr>
        </p:nvSpPr>
        <p:spPr>
          <a:xfrm>
            <a:off x="9099409" y="1265050"/>
            <a:ext cx="2700338" cy="3159000"/>
          </a:xfrm>
          <a:prstGeom prst="rect">
            <a:avLst/>
          </a:prstGeom>
        </p:spPr>
        <p:txBody>
          <a:bodyPr/>
          <a:lstStyle/>
          <a:p>
            <a:endParaRPr lang="de-DE"/>
          </a:p>
        </p:txBody>
      </p:sp>
      <p:sp>
        <p:nvSpPr>
          <p:cNvPr id="17" name="Textplatzhalter 10">
            <a:extLst>
              <a:ext uri="{FF2B5EF4-FFF2-40B4-BE49-F238E27FC236}">
                <a16:creationId xmlns:a16="http://schemas.microsoft.com/office/drawing/2014/main" id="{4DEBD582-9AA2-089E-0590-5DF3C84979BE}"/>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8" name="Textplatzhalter 10">
            <a:extLst>
              <a:ext uri="{FF2B5EF4-FFF2-40B4-BE49-F238E27FC236}">
                <a16:creationId xmlns:a16="http://schemas.microsoft.com/office/drawing/2014/main" id="{7AF23620-2A29-8BBF-C44E-26CAE70889E6}"/>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9" name="Textplatzhalter 10">
            <a:extLst>
              <a:ext uri="{FF2B5EF4-FFF2-40B4-BE49-F238E27FC236}">
                <a16:creationId xmlns:a16="http://schemas.microsoft.com/office/drawing/2014/main" id="{9847F6AE-841D-457B-8BAF-5AB232639279}"/>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Textplatzhalter 10">
            <a:extLst>
              <a:ext uri="{FF2B5EF4-FFF2-40B4-BE49-F238E27FC236}">
                <a16:creationId xmlns:a16="http://schemas.microsoft.com/office/drawing/2014/main" id="{586463C9-6669-2A9D-92FD-D85CD6A36234}"/>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2" name="Foliennummernplatzhalter 21">
            <a:extLst>
              <a:ext uri="{FF2B5EF4-FFF2-40B4-BE49-F238E27FC236}">
                <a16:creationId xmlns:a16="http://schemas.microsoft.com/office/drawing/2014/main" id="{D9209A7C-8F69-19AF-93B3-56177990DCD4}"/>
              </a:ext>
            </a:extLst>
          </p:cNvPr>
          <p:cNvSpPr>
            <a:spLocks noGrp="1"/>
          </p:cNvSpPr>
          <p:nvPr>
            <p:ph type="sldNum" sz="quarter" idx="35"/>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402318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eberschrift  Titel Bild Text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5" name="Textplatzhalter 10">
            <a:extLst>
              <a:ext uri="{FF2B5EF4-FFF2-40B4-BE49-F238E27FC236}">
                <a16:creationId xmlns:a16="http://schemas.microsoft.com/office/drawing/2014/main" id="{754A822C-6C1F-B1EB-4873-B04AFDB68712}"/>
              </a:ext>
            </a:extLst>
          </p:cNvPr>
          <p:cNvSpPr>
            <a:spLocks noGrp="1"/>
          </p:cNvSpPr>
          <p:nvPr>
            <p:ph type="body" sz="quarter" idx="12"/>
          </p:nvPr>
        </p:nvSpPr>
        <p:spPr>
          <a:xfrm>
            <a:off x="380378" y="46670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Textplatzhalter 10">
            <a:extLst>
              <a:ext uri="{FF2B5EF4-FFF2-40B4-BE49-F238E27FC236}">
                <a16:creationId xmlns:a16="http://schemas.microsoft.com/office/drawing/2014/main" id="{2507CEA4-EC13-427F-E679-88EA193ECE1D}"/>
              </a:ext>
            </a:extLst>
          </p:cNvPr>
          <p:cNvSpPr>
            <a:spLocks noGrp="1"/>
          </p:cNvSpPr>
          <p:nvPr>
            <p:ph type="body" sz="quarter" idx="19"/>
          </p:nvPr>
        </p:nvSpPr>
        <p:spPr>
          <a:xfrm>
            <a:off x="3283853" y="46670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3" name="Textplatzhalter 10">
            <a:extLst>
              <a:ext uri="{FF2B5EF4-FFF2-40B4-BE49-F238E27FC236}">
                <a16:creationId xmlns:a16="http://schemas.microsoft.com/office/drawing/2014/main" id="{F340D2EB-3733-7E97-CA95-4147E21377E7}"/>
              </a:ext>
            </a:extLst>
          </p:cNvPr>
          <p:cNvSpPr>
            <a:spLocks noGrp="1"/>
          </p:cNvSpPr>
          <p:nvPr>
            <p:ph type="body" sz="quarter" idx="21"/>
          </p:nvPr>
        </p:nvSpPr>
        <p:spPr>
          <a:xfrm>
            <a:off x="6216111" y="46670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5" name="Textplatzhalter 10">
            <a:extLst>
              <a:ext uri="{FF2B5EF4-FFF2-40B4-BE49-F238E27FC236}">
                <a16:creationId xmlns:a16="http://schemas.microsoft.com/office/drawing/2014/main" id="{831E8FAC-039E-51E4-03B4-0A5C0AD42DD4}"/>
              </a:ext>
            </a:extLst>
          </p:cNvPr>
          <p:cNvSpPr>
            <a:spLocks noGrp="1"/>
          </p:cNvSpPr>
          <p:nvPr>
            <p:ph type="body" sz="quarter" idx="23"/>
          </p:nvPr>
        </p:nvSpPr>
        <p:spPr>
          <a:xfrm>
            <a:off x="9108312" y="4672403"/>
            <a:ext cx="2691435"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7" name="Textplatzhalter 10">
            <a:extLst>
              <a:ext uri="{FF2B5EF4-FFF2-40B4-BE49-F238E27FC236}">
                <a16:creationId xmlns:a16="http://schemas.microsoft.com/office/drawing/2014/main" id="{4DEBD582-9AA2-089E-0590-5DF3C84979BE}"/>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8" name="Textplatzhalter 10">
            <a:extLst>
              <a:ext uri="{FF2B5EF4-FFF2-40B4-BE49-F238E27FC236}">
                <a16:creationId xmlns:a16="http://schemas.microsoft.com/office/drawing/2014/main" id="{7AF23620-2A29-8BBF-C44E-26CAE70889E6}"/>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9" name="Textplatzhalter 10">
            <a:extLst>
              <a:ext uri="{FF2B5EF4-FFF2-40B4-BE49-F238E27FC236}">
                <a16:creationId xmlns:a16="http://schemas.microsoft.com/office/drawing/2014/main" id="{9847F6AE-841D-457B-8BAF-5AB232639279}"/>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Textplatzhalter 10">
            <a:extLst>
              <a:ext uri="{FF2B5EF4-FFF2-40B4-BE49-F238E27FC236}">
                <a16:creationId xmlns:a16="http://schemas.microsoft.com/office/drawing/2014/main" id="{586463C9-6669-2A9D-92FD-D85CD6A36234}"/>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4" name="Bildplatzhalter 3">
            <a:extLst>
              <a:ext uri="{FF2B5EF4-FFF2-40B4-BE49-F238E27FC236}">
                <a16:creationId xmlns:a16="http://schemas.microsoft.com/office/drawing/2014/main" id="{84E23B2B-4BC0-6095-EA43-143CDEA82DD1}"/>
              </a:ext>
            </a:extLst>
          </p:cNvPr>
          <p:cNvSpPr>
            <a:spLocks noGrp="1" noChangeAspect="1"/>
          </p:cNvSpPr>
          <p:nvPr>
            <p:ph type="pic" sz="quarter" idx="17"/>
          </p:nvPr>
        </p:nvSpPr>
        <p:spPr>
          <a:xfrm>
            <a:off x="371475" y="1866900"/>
            <a:ext cx="2700338" cy="2551749"/>
          </a:xfrm>
          <a:prstGeom prst="rect">
            <a:avLst/>
          </a:prstGeom>
        </p:spPr>
        <p:txBody>
          <a:bodyPr/>
          <a:lstStyle/>
          <a:p>
            <a:endParaRPr lang="de-DE"/>
          </a:p>
        </p:txBody>
      </p:sp>
      <p:sp>
        <p:nvSpPr>
          <p:cNvPr id="9" name="Bildplatzhalter 3">
            <a:extLst>
              <a:ext uri="{FF2B5EF4-FFF2-40B4-BE49-F238E27FC236}">
                <a16:creationId xmlns:a16="http://schemas.microsoft.com/office/drawing/2014/main" id="{CED2D563-B634-877D-2B37-30784FE977B9}"/>
              </a:ext>
            </a:extLst>
          </p:cNvPr>
          <p:cNvSpPr>
            <a:spLocks noGrp="1" noChangeAspect="1"/>
          </p:cNvSpPr>
          <p:nvPr>
            <p:ph type="pic" sz="quarter" idx="20"/>
          </p:nvPr>
        </p:nvSpPr>
        <p:spPr>
          <a:xfrm>
            <a:off x="3274950" y="1866900"/>
            <a:ext cx="2700338" cy="2551749"/>
          </a:xfrm>
          <a:prstGeom prst="rect">
            <a:avLst/>
          </a:prstGeom>
        </p:spPr>
        <p:txBody>
          <a:bodyPr/>
          <a:lstStyle/>
          <a:p>
            <a:endParaRPr lang="de-DE"/>
          </a:p>
        </p:txBody>
      </p:sp>
      <p:sp>
        <p:nvSpPr>
          <p:cNvPr id="10" name="Bildplatzhalter 3">
            <a:extLst>
              <a:ext uri="{FF2B5EF4-FFF2-40B4-BE49-F238E27FC236}">
                <a16:creationId xmlns:a16="http://schemas.microsoft.com/office/drawing/2014/main" id="{485AA5D8-DB9E-2C4C-C117-37F51E036E65}"/>
              </a:ext>
            </a:extLst>
          </p:cNvPr>
          <p:cNvSpPr>
            <a:spLocks noGrp="1" noChangeAspect="1"/>
          </p:cNvSpPr>
          <p:nvPr>
            <p:ph type="pic" sz="quarter" idx="22"/>
          </p:nvPr>
        </p:nvSpPr>
        <p:spPr>
          <a:xfrm>
            <a:off x="6207208" y="1866900"/>
            <a:ext cx="2700338" cy="2551749"/>
          </a:xfrm>
          <a:prstGeom prst="rect">
            <a:avLst/>
          </a:prstGeom>
        </p:spPr>
        <p:txBody>
          <a:bodyPr/>
          <a:lstStyle/>
          <a:p>
            <a:endParaRPr lang="de-DE"/>
          </a:p>
        </p:txBody>
      </p:sp>
      <p:sp>
        <p:nvSpPr>
          <p:cNvPr id="11" name="Bildplatzhalter 3">
            <a:extLst>
              <a:ext uri="{FF2B5EF4-FFF2-40B4-BE49-F238E27FC236}">
                <a16:creationId xmlns:a16="http://schemas.microsoft.com/office/drawing/2014/main" id="{18B0AE1F-9231-3530-D3CC-938A668A3813}"/>
              </a:ext>
            </a:extLst>
          </p:cNvPr>
          <p:cNvSpPr>
            <a:spLocks noGrp="1" noChangeAspect="1"/>
          </p:cNvSpPr>
          <p:nvPr>
            <p:ph type="pic" sz="quarter" idx="24"/>
          </p:nvPr>
        </p:nvSpPr>
        <p:spPr>
          <a:xfrm>
            <a:off x="9099409" y="1872300"/>
            <a:ext cx="2700338" cy="2551749"/>
          </a:xfrm>
          <a:prstGeom prst="rect">
            <a:avLst/>
          </a:prstGeom>
        </p:spPr>
        <p:txBody>
          <a:bodyPr/>
          <a:lstStyle/>
          <a:p>
            <a:endParaRPr lang="de-DE"/>
          </a:p>
        </p:txBody>
      </p:sp>
      <p:sp>
        <p:nvSpPr>
          <p:cNvPr id="12" name="Textplatzhalter 10">
            <a:extLst>
              <a:ext uri="{FF2B5EF4-FFF2-40B4-BE49-F238E27FC236}">
                <a16:creationId xmlns:a16="http://schemas.microsoft.com/office/drawing/2014/main" id="{78285627-2AB7-3078-82C4-C41EFDE86F88}"/>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22" name="Foliennummernplatzhalter 21">
            <a:extLst>
              <a:ext uri="{FF2B5EF4-FFF2-40B4-BE49-F238E27FC236}">
                <a16:creationId xmlns:a16="http://schemas.microsoft.com/office/drawing/2014/main" id="{BA6292E0-C996-27C9-4800-5D3F9C51B83B}"/>
              </a:ext>
            </a:extLst>
          </p:cNvPr>
          <p:cNvSpPr>
            <a:spLocks noGrp="1"/>
          </p:cNvSpPr>
          <p:nvPr>
            <p:ph type="sldNum" sz="quarter" idx="35"/>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2993474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Bild Untertitel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17" name="Textplatzhalter 10">
            <a:extLst>
              <a:ext uri="{FF2B5EF4-FFF2-40B4-BE49-F238E27FC236}">
                <a16:creationId xmlns:a16="http://schemas.microsoft.com/office/drawing/2014/main" id="{4DEBD582-9AA2-089E-0590-5DF3C84979BE}"/>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8" name="Textplatzhalter 10">
            <a:extLst>
              <a:ext uri="{FF2B5EF4-FFF2-40B4-BE49-F238E27FC236}">
                <a16:creationId xmlns:a16="http://schemas.microsoft.com/office/drawing/2014/main" id="{7AF23620-2A29-8BBF-C44E-26CAE70889E6}"/>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9" name="Textplatzhalter 10">
            <a:extLst>
              <a:ext uri="{FF2B5EF4-FFF2-40B4-BE49-F238E27FC236}">
                <a16:creationId xmlns:a16="http://schemas.microsoft.com/office/drawing/2014/main" id="{9847F6AE-841D-457B-8BAF-5AB232639279}"/>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Textplatzhalter 10">
            <a:extLst>
              <a:ext uri="{FF2B5EF4-FFF2-40B4-BE49-F238E27FC236}">
                <a16:creationId xmlns:a16="http://schemas.microsoft.com/office/drawing/2014/main" id="{586463C9-6669-2A9D-92FD-D85CD6A36234}"/>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Bildplatzhalter 3">
            <a:extLst>
              <a:ext uri="{FF2B5EF4-FFF2-40B4-BE49-F238E27FC236}">
                <a16:creationId xmlns:a16="http://schemas.microsoft.com/office/drawing/2014/main" id="{6217F6AD-2BA4-9612-41C9-C3AD4DF70EF6}"/>
              </a:ext>
            </a:extLst>
          </p:cNvPr>
          <p:cNvSpPr>
            <a:spLocks noGrp="1"/>
          </p:cNvSpPr>
          <p:nvPr>
            <p:ph type="pic" sz="quarter" idx="17"/>
          </p:nvPr>
        </p:nvSpPr>
        <p:spPr>
          <a:xfrm>
            <a:off x="371473" y="1257142"/>
            <a:ext cx="2721717" cy="4329938"/>
          </a:xfrm>
          <a:prstGeom prst="rect">
            <a:avLst/>
          </a:prstGeom>
        </p:spPr>
        <p:txBody>
          <a:bodyPr/>
          <a:lstStyle/>
          <a:p>
            <a:endParaRPr lang="de-DE"/>
          </a:p>
        </p:txBody>
      </p:sp>
      <p:sp>
        <p:nvSpPr>
          <p:cNvPr id="8" name="Textplatzhalter 10">
            <a:extLst>
              <a:ext uri="{FF2B5EF4-FFF2-40B4-BE49-F238E27FC236}">
                <a16:creationId xmlns:a16="http://schemas.microsoft.com/office/drawing/2014/main" id="{DBA9AC10-20AB-93FA-9D3B-6CCDE1D4A163}"/>
              </a:ext>
            </a:extLst>
          </p:cNvPr>
          <p:cNvSpPr>
            <a:spLocks noGrp="1"/>
          </p:cNvSpPr>
          <p:nvPr>
            <p:ph type="body" sz="quarter" idx="12"/>
          </p:nvPr>
        </p:nvSpPr>
        <p:spPr>
          <a:xfrm>
            <a:off x="380378" y="5760215"/>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Bildplatzhalter 3">
            <a:extLst>
              <a:ext uri="{FF2B5EF4-FFF2-40B4-BE49-F238E27FC236}">
                <a16:creationId xmlns:a16="http://schemas.microsoft.com/office/drawing/2014/main" id="{519921D7-C20E-D46A-FECF-D6A49EDC46CB}"/>
              </a:ext>
            </a:extLst>
          </p:cNvPr>
          <p:cNvSpPr>
            <a:spLocks noGrp="1"/>
          </p:cNvSpPr>
          <p:nvPr>
            <p:ph type="pic" sz="quarter" idx="34"/>
          </p:nvPr>
        </p:nvSpPr>
        <p:spPr>
          <a:xfrm>
            <a:off x="3263075" y="1269016"/>
            <a:ext cx="2721718" cy="4329938"/>
          </a:xfrm>
          <a:prstGeom prst="rect">
            <a:avLst/>
          </a:prstGeom>
        </p:spPr>
        <p:txBody>
          <a:bodyPr/>
          <a:lstStyle/>
          <a:p>
            <a:endParaRPr lang="de-DE"/>
          </a:p>
        </p:txBody>
      </p:sp>
      <p:sp>
        <p:nvSpPr>
          <p:cNvPr id="16" name="Textplatzhalter 10">
            <a:extLst>
              <a:ext uri="{FF2B5EF4-FFF2-40B4-BE49-F238E27FC236}">
                <a16:creationId xmlns:a16="http://schemas.microsoft.com/office/drawing/2014/main" id="{D11114E2-59D7-13BE-05A6-AFF5756BA276}"/>
              </a:ext>
            </a:extLst>
          </p:cNvPr>
          <p:cNvSpPr>
            <a:spLocks noGrp="1"/>
          </p:cNvSpPr>
          <p:nvPr>
            <p:ph type="body" sz="quarter" idx="26"/>
          </p:nvPr>
        </p:nvSpPr>
        <p:spPr>
          <a:xfrm>
            <a:off x="3271979" y="5772089"/>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1" name="Bildplatzhalter 3">
            <a:extLst>
              <a:ext uri="{FF2B5EF4-FFF2-40B4-BE49-F238E27FC236}">
                <a16:creationId xmlns:a16="http://schemas.microsoft.com/office/drawing/2014/main" id="{61404637-3188-AF99-03E1-F43001518847}"/>
              </a:ext>
            </a:extLst>
          </p:cNvPr>
          <p:cNvSpPr>
            <a:spLocks noGrp="1"/>
          </p:cNvSpPr>
          <p:nvPr>
            <p:ph type="pic" sz="quarter" idx="27"/>
          </p:nvPr>
        </p:nvSpPr>
        <p:spPr>
          <a:xfrm>
            <a:off x="6195332" y="1257142"/>
            <a:ext cx="2721718" cy="4329938"/>
          </a:xfrm>
          <a:prstGeom prst="rect">
            <a:avLst/>
          </a:prstGeom>
        </p:spPr>
        <p:txBody>
          <a:bodyPr/>
          <a:lstStyle/>
          <a:p>
            <a:endParaRPr lang="de-DE"/>
          </a:p>
        </p:txBody>
      </p:sp>
      <p:sp>
        <p:nvSpPr>
          <p:cNvPr id="22" name="Textplatzhalter 10">
            <a:extLst>
              <a:ext uri="{FF2B5EF4-FFF2-40B4-BE49-F238E27FC236}">
                <a16:creationId xmlns:a16="http://schemas.microsoft.com/office/drawing/2014/main" id="{A44BC970-2D0C-5C55-7DEB-491861D6AC15}"/>
              </a:ext>
            </a:extLst>
          </p:cNvPr>
          <p:cNvSpPr>
            <a:spLocks noGrp="1"/>
          </p:cNvSpPr>
          <p:nvPr>
            <p:ph type="body" sz="quarter" idx="28"/>
          </p:nvPr>
        </p:nvSpPr>
        <p:spPr>
          <a:xfrm>
            <a:off x="6204236" y="5760215"/>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3" name="Bildplatzhalter 3">
            <a:extLst>
              <a:ext uri="{FF2B5EF4-FFF2-40B4-BE49-F238E27FC236}">
                <a16:creationId xmlns:a16="http://schemas.microsoft.com/office/drawing/2014/main" id="{331598A3-A168-733B-A835-60A1E27746D2}"/>
              </a:ext>
            </a:extLst>
          </p:cNvPr>
          <p:cNvSpPr>
            <a:spLocks noGrp="1"/>
          </p:cNvSpPr>
          <p:nvPr>
            <p:ph type="pic" sz="quarter" idx="29"/>
          </p:nvPr>
        </p:nvSpPr>
        <p:spPr>
          <a:xfrm>
            <a:off x="9101181" y="1271525"/>
            <a:ext cx="2721718" cy="4329938"/>
          </a:xfrm>
          <a:prstGeom prst="rect">
            <a:avLst/>
          </a:prstGeom>
        </p:spPr>
        <p:txBody>
          <a:bodyPr/>
          <a:lstStyle/>
          <a:p>
            <a:endParaRPr lang="de-DE"/>
          </a:p>
        </p:txBody>
      </p:sp>
      <p:sp>
        <p:nvSpPr>
          <p:cNvPr id="24" name="Textplatzhalter 10">
            <a:extLst>
              <a:ext uri="{FF2B5EF4-FFF2-40B4-BE49-F238E27FC236}">
                <a16:creationId xmlns:a16="http://schemas.microsoft.com/office/drawing/2014/main" id="{35011B80-A46B-0D84-DD50-F8EDE9B08648}"/>
              </a:ext>
            </a:extLst>
          </p:cNvPr>
          <p:cNvSpPr>
            <a:spLocks noGrp="1"/>
          </p:cNvSpPr>
          <p:nvPr>
            <p:ph type="body" sz="quarter" idx="30"/>
          </p:nvPr>
        </p:nvSpPr>
        <p:spPr>
          <a:xfrm>
            <a:off x="9110085" y="5772089"/>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6" name="Foliennummernplatzhalter 25">
            <a:extLst>
              <a:ext uri="{FF2B5EF4-FFF2-40B4-BE49-F238E27FC236}">
                <a16:creationId xmlns:a16="http://schemas.microsoft.com/office/drawing/2014/main" id="{847C0510-71C3-20BD-65F7-9BF56A5FAA2F}"/>
              </a:ext>
            </a:extLst>
          </p:cNvPr>
          <p:cNvSpPr>
            <a:spLocks noGrp="1"/>
          </p:cNvSpPr>
          <p:nvPr>
            <p:ph type="sldNum" sz="quarter" idx="36"/>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12323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ld Titel Untertitel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17" name="Textplatzhalter 10">
            <a:extLst>
              <a:ext uri="{FF2B5EF4-FFF2-40B4-BE49-F238E27FC236}">
                <a16:creationId xmlns:a16="http://schemas.microsoft.com/office/drawing/2014/main" id="{4DEBD582-9AA2-089E-0590-5DF3C84979BE}"/>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8" name="Textplatzhalter 10">
            <a:extLst>
              <a:ext uri="{FF2B5EF4-FFF2-40B4-BE49-F238E27FC236}">
                <a16:creationId xmlns:a16="http://schemas.microsoft.com/office/drawing/2014/main" id="{7AF23620-2A29-8BBF-C44E-26CAE70889E6}"/>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9" name="Textplatzhalter 10">
            <a:extLst>
              <a:ext uri="{FF2B5EF4-FFF2-40B4-BE49-F238E27FC236}">
                <a16:creationId xmlns:a16="http://schemas.microsoft.com/office/drawing/2014/main" id="{9847F6AE-841D-457B-8BAF-5AB232639279}"/>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Textplatzhalter 10">
            <a:extLst>
              <a:ext uri="{FF2B5EF4-FFF2-40B4-BE49-F238E27FC236}">
                <a16:creationId xmlns:a16="http://schemas.microsoft.com/office/drawing/2014/main" id="{586463C9-6669-2A9D-92FD-D85CD6A36234}"/>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4" name="Bildplatzhalter 3">
            <a:extLst>
              <a:ext uri="{FF2B5EF4-FFF2-40B4-BE49-F238E27FC236}">
                <a16:creationId xmlns:a16="http://schemas.microsoft.com/office/drawing/2014/main" id="{70E2EE96-8162-9052-7D8B-447755D79F05}"/>
              </a:ext>
            </a:extLst>
          </p:cNvPr>
          <p:cNvSpPr>
            <a:spLocks noGrp="1"/>
          </p:cNvSpPr>
          <p:nvPr>
            <p:ph type="pic" sz="quarter" idx="17"/>
          </p:nvPr>
        </p:nvSpPr>
        <p:spPr>
          <a:xfrm>
            <a:off x="371473" y="1866901"/>
            <a:ext cx="2721717" cy="3722688"/>
          </a:xfrm>
          <a:prstGeom prst="rect">
            <a:avLst/>
          </a:prstGeom>
        </p:spPr>
        <p:txBody>
          <a:bodyPr/>
          <a:lstStyle/>
          <a:p>
            <a:endParaRPr lang="de-DE"/>
          </a:p>
        </p:txBody>
      </p:sp>
      <p:sp>
        <p:nvSpPr>
          <p:cNvPr id="5" name="Textplatzhalter 10">
            <a:extLst>
              <a:ext uri="{FF2B5EF4-FFF2-40B4-BE49-F238E27FC236}">
                <a16:creationId xmlns:a16="http://schemas.microsoft.com/office/drawing/2014/main" id="{3D0630E0-7CE1-0880-AA92-7B1C8A33253C}"/>
              </a:ext>
            </a:extLst>
          </p:cNvPr>
          <p:cNvSpPr>
            <a:spLocks noGrp="1"/>
          </p:cNvSpPr>
          <p:nvPr>
            <p:ph type="body" sz="quarter" idx="12"/>
          </p:nvPr>
        </p:nvSpPr>
        <p:spPr>
          <a:xfrm>
            <a:off x="380378" y="5760215"/>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Bildplatzhalter 3">
            <a:extLst>
              <a:ext uri="{FF2B5EF4-FFF2-40B4-BE49-F238E27FC236}">
                <a16:creationId xmlns:a16="http://schemas.microsoft.com/office/drawing/2014/main" id="{044B5FF7-0E28-1178-5266-0ADFEE137D27}"/>
              </a:ext>
            </a:extLst>
          </p:cNvPr>
          <p:cNvSpPr>
            <a:spLocks noGrp="1"/>
          </p:cNvSpPr>
          <p:nvPr>
            <p:ph type="pic" sz="quarter" idx="25"/>
          </p:nvPr>
        </p:nvSpPr>
        <p:spPr>
          <a:xfrm>
            <a:off x="3263075" y="1878775"/>
            <a:ext cx="2721718" cy="3722688"/>
          </a:xfrm>
          <a:prstGeom prst="rect">
            <a:avLst/>
          </a:prstGeom>
        </p:spPr>
        <p:txBody>
          <a:bodyPr/>
          <a:lstStyle/>
          <a:p>
            <a:endParaRPr lang="de-DE"/>
          </a:p>
        </p:txBody>
      </p:sp>
      <p:sp>
        <p:nvSpPr>
          <p:cNvPr id="9" name="Textplatzhalter 10">
            <a:extLst>
              <a:ext uri="{FF2B5EF4-FFF2-40B4-BE49-F238E27FC236}">
                <a16:creationId xmlns:a16="http://schemas.microsoft.com/office/drawing/2014/main" id="{BF4C49C5-EE59-80D4-F342-CC3536D4F6B6}"/>
              </a:ext>
            </a:extLst>
          </p:cNvPr>
          <p:cNvSpPr>
            <a:spLocks noGrp="1"/>
          </p:cNvSpPr>
          <p:nvPr>
            <p:ph type="body" sz="quarter" idx="26"/>
          </p:nvPr>
        </p:nvSpPr>
        <p:spPr>
          <a:xfrm>
            <a:off x="3271979" y="5772089"/>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0" name="Bildplatzhalter 3">
            <a:extLst>
              <a:ext uri="{FF2B5EF4-FFF2-40B4-BE49-F238E27FC236}">
                <a16:creationId xmlns:a16="http://schemas.microsoft.com/office/drawing/2014/main" id="{A4114CD7-6BDB-C406-2D47-CCA9EF42F968}"/>
              </a:ext>
            </a:extLst>
          </p:cNvPr>
          <p:cNvSpPr>
            <a:spLocks noGrp="1"/>
          </p:cNvSpPr>
          <p:nvPr>
            <p:ph type="pic" sz="quarter" idx="27"/>
          </p:nvPr>
        </p:nvSpPr>
        <p:spPr>
          <a:xfrm>
            <a:off x="6195332" y="1866901"/>
            <a:ext cx="2721718" cy="3722688"/>
          </a:xfrm>
          <a:prstGeom prst="rect">
            <a:avLst/>
          </a:prstGeom>
        </p:spPr>
        <p:txBody>
          <a:bodyPr/>
          <a:lstStyle/>
          <a:p>
            <a:endParaRPr lang="de-DE"/>
          </a:p>
        </p:txBody>
      </p:sp>
      <p:sp>
        <p:nvSpPr>
          <p:cNvPr id="11" name="Textplatzhalter 10">
            <a:extLst>
              <a:ext uri="{FF2B5EF4-FFF2-40B4-BE49-F238E27FC236}">
                <a16:creationId xmlns:a16="http://schemas.microsoft.com/office/drawing/2014/main" id="{176E97DC-F94E-8218-6A29-C0CA848BAB04}"/>
              </a:ext>
            </a:extLst>
          </p:cNvPr>
          <p:cNvSpPr>
            <a:spLocks noGrp="1"/>
          </p:cNvSpPr>
          <p:nvPr>
            <p:ph type="body" sz="quarter" idx="28"/>
          </p:nvPr>
        </p:nvSpPr>
        <p:spPr>
          <a:xfrm>
            <a:off x="6204236" y="5760215"/>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Bildplatzhalter 3">
            <a:extLst>
              <a:ext uri="{FF2B5EF4-FFF2-40B4-BE49-F238E27FC236}">
                <a16:creationId xmlns:a16="http://schemas.microsoft.com/office/drawing/2014/main" id="{68F33706-EC33-67E3-0EB8-5A6B5FED4C88}"/>
              </a:ext>
            </a:extLst>
          </p:cNvPr>
          <p:cNvSpPr>
            <a:spLocks noGrp="1"/>
          </p:cNvSpPr>
          <p:nvPr>
            <p:ph type="pic" sz="quarter" idx="29"/>
          </p:nvPr>
        </p:nvSpPr>
        <p:spPr>
          <a:xfrm>
            <a:off x="9101181" y="1868583"/>
            <a:ext cx="2721718" cy="3732879"/>
          </a:xfrm>
          <a:prstGeom prst="rect">
            <a:avLst/>
          </a:prstGeom>
        </p:spPr>
        <p:txBody>
          <a:bodyPr/>
          <a:lstStyle/>
          <a:p>
            <a:endParaRPr lang="de-DE"/>
          </a:p>
        </p:txBody>
      </p:sp>
      <p:sp>
        <p:nvSpPr>
          <p:cNvPr id="13" name="Textplatzhalter 10">
            <a:extLst>
              <a:ext uri="{FF2B5EF4-FFF2-40B4-BE49-F238E27FC236}">
                <a16:creationId xmlns:a16="http://schemas.microsoft.com/office/drawing/2014/main" id="{A6254F9F-BB8D-C0E2-6FFB-DCEBF36969B6}"/>
              </a:ext>
            </a:extLst>
          </p:cNvPr>
          <p:cNvSpPr>
            <a:spLocks noGrp="1"/>
          </p:cNvSpPr>
          <p:nvPr>
            <p:ph type="body" sz="quarter" idx="30"/>
          </p:nvPr>
        </p:nvSpPr>
        <p:spPr>
          <a:xfrm>
            <a:off x="9110085" y="5774598"/>
            <a:ext cx="2691435" cy="480921"/>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5" name="Textplatzhalter 10">
            <a:extLst>
              <a:ext uri="{FF2B5EF4-FFF2-40B4-BE49-F238E27FC236}">
                <a16:creationId xmlns:a16="http://schemas.microsoft.com/office/drawing/2014/main" id="{4343538C-D95E-A660-4C74-3360799A3F28}"/>
              </a:ext>
            </a:extLst>
          </p:cNvPr>
          <p:cNvSpPr>
            <a:spLocks noGrp="1"/>
          </p:cNvSpPr>
          <p:nvPr>
            <p:ph type="body" sz="quarter" idx="34"/>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26" name="Foliennummernplatzhalter 25">
            <a:extLst>
              <a:ext uri="{FF2B5EF4-FFF2-40B4-BE49-F238E27FC236}">
                <a16:creationId xmlns:a16="http://schemas.microsoft.com/office/drawing/2014/main" id="{22092CC5-C5E4-82ED-4B99-B1C60B7FA35B}"/>
              </a:ext>
            </a:extLst>
          </p:cNvPr>
          <p:cNvSpPr>
            <a:spLocks noGrp="1"/>
          </p:cNvSpPr>
          <p:nvPr>
            <p:ph type="sldNum" sz="quarter" idx="36"/>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2166492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Bild und Text 2/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17" name="Textplatzhalter 10">
            <a:extLst>
              <a:ext uri="{FF2B5EF4-FFF2-40B4-BE49-F238E27FC236}">
                <a16:creationId xmlns:a16="http://schemas.microsoft.com/office/drawing/2014/main" id="{4DEBD582-9AA2-089E-0590-5DF3C84979BE}"/>
              </a:ext>
            </a:extLst>
          </p:cNvPr>
          <p:cNvSpPr>
            <a:spLocks noGrp="1"/>
          </p:cNvSpPr>
          <p:nvPr>
            <p:ph type="body" sz="quarter" idx="14" hasCustomPrompt="1"/>
          </p:nvPr>
        </p:nvSpPr>
        <p:spPr>
          <a:xfrm>
            <a:off x="387989" y="6323464"/>
            <a:ext cx="5600061" cy="143490"/>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9" name="Textplatzhalter 10">
            <a:extLst>
              <a:ext uri="{FF2B5EF4-FFF2-40B4-BE49-F238E27FC236}">
                <a16:creationId xmlns:a16="http://schemas.microsoft.com/office/drawing/2014/main" id="{9847F6AE-841D-457B-8BAF-5AB232639279}"/>
              </a:ext>
            </a:extLst>
          </p:cNvPr>
          <p:cNvSpPr>
            <a:spLocks noGrp="1"/>
          </p:cNvSpPr>
          <p:nvPr>
            <p:ph type="body" sz="quarter" idx="32" hasCustomPrompt="1"/>
          </p:nvPr>
        </p:nvSpPr>
        <p:spPr>
          <a:xfrm>
            <a:off x="6199974" y="6325396"/>
            <a:ext cx="5600061" cy="143490"/>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Textplatzhalter 10">
            <a:extLst>
              <a:ext uri="{FF2B5EF4-FFF2-40B4-BE49-F238E27FC236}">
                <a16:creationId xmlns:a16="http://schemas.microsoft.com/office/drawing/2014/main" id="{9DF91CE4-2224-D88E-9599-17340F1C79B3}"/>
              </a:ext>
            </a:extLst>
          </p:cNvPr>
          <p:cNvSpPr>
            <a:spLocks noGrp="1"/>
          </p:cNvSpPr>
          <p:nvPr>
            <p:ph type="body" sz="quarter" idx="12"/>
          </p:nvPr>
        </p:nvSpPr>
        <p:spPr>
          <a:xfrm>
            <a:off x="380378" y="4667003"/>
            <a:ext cx="5594913"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Bildplatzhalter 3">
            <a:extLst>
              <a:ext uri="{FF2B5EF4-FFF2-40B4-BE49-F238E27FC236}">
                <a16:creationId xmlns:a16="http://schemas.microsoft.com/office/drawing/2014/main" id="{59D76533-F30D-686B-588F-EA7A67589C94}"/>
              </a:ext>
            </a:extLst>
          </p:cNvPr>
          <p:cNvSpPr>
            <a:spLocks noGrp="1" noChangeAspect="1"/>
          </p:cNvSpPr>
          <p:nvPr>
            <p:ph type="pic" sz="quarter" idx="17"/>
          </p:nvPr>
        </p:nvSpPr>
        <p:spPr>
          <a:xfrm>
            <a:off x="371475" y="1259650"/>
            <a:ext cx="2700338" cy="3159000"/>
          </a:xfrm>
          <a:prstGeom prst="rect">
            <a:avLst/>
          </a:prstGeom>
        </p:spPr>
        <p:txBody>
          <a:bodyPr/>
          <a:lstStyle/>
          <a:p>
            <a:endParaRPr lang="de-DE"/>
          </a:p>
        </p:txBody>
      </p:sp>
      <p:sp>
        <p:nvSpPr>
          <p:cNvPr id="14" name="Textplatzhalter 10">
            <a:extLst>
              <a:ext uri="{FF2B5EF4-FFF2-40B4-BE49-F238E27FC236}">
                <a16:creationId xmlns:a16="http://schemas.microsoft.com/office/drawing/2014/main" id="{0848298F-3932-A6F1-8FFE-554C4B47DB09}"/>
              </a:ext>
            </a:extLst>
          </p:cNvPr>
          <p:cNvSpPr>
            <a:spLocks noGrp="1"/>
          </p:cNvSpPr>
          <p:nvPr>
            <p:ph type="body" sz="quarter" idx="19"/>
          </p:nvPr>
        </p:nvSpPr>
        <p:spPr>
          <a:xfrm>
            <a:off x="3283853" y="1254250"/>
            <a:ext cx="2691435" cy="3159000"/>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6" name="Textplatzhalter 10">
            <a:extLst>
              <a:ext uri="{FF2B5EF4-FFF2-40B4-BE49-F238E27FC236}">
                <a16:creationId xmlns:a16="http://schemas.microsoft.com/office/drawing/2014/main" id="{1ED5799E-4376-35AF-6BE6-6DD01C719401}"/>
              </a:ext>
            </a:extLst>
          </p:cNvPr>
          <p:cNvSpPr>
            <a:spLocks noGrp="1"/>
          </p:cNvSpPr>
          <p:nvPr>
            <p:ph type="body" sz="quarter" idx="21"/>
          </p:nvPr>
        </p:nvSpPr>
        <p:spPr>
          <a:xfrm>
            <a:off x="6216111" y="4667003"/>
            <a:ext cx="5594913"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1" name="Bildplatzhalter 3">
            <a:extLst>
              <a:ext uri="{FF2B5EF4-FFF2-40B4-BE49-F238E27FC236}">
                <a16:creationId xmlns:a16="http://schemas.microsoft.com/office/drawing/2014/main" id="{9EF3243A-BB39-071F-85A4-93AF6CA97863}"/>
              </a:ext>
            </a:extLst>
          </p:cNvPr>
          <p:cNvSpPr>
            <a:spLocks noGrp="1" noChangeAspect="1"/>
          </p:cNvSpPr>
          <p:nvPr>
            <p:ph type="pic" sz="quarter" idx="22"/>
          </p:nvPr>
        </p:nvSpPr>
        <p:spPr>
          <a:xfrm>
            <a:off x="6207208" y="1259650"/>
            <a:ext cx="2700338" cy="3159000"/>
          </a:xfrm>
          <a:prstGeom prst="rect">
            <a:avLst/>
          </a:prstGeom>
        </p:spPr>
        <p:txBody>
          <a:bodyPr/>
          <a:lstStyle/>
          <a:p>
            <a:endParaRPr lang="de-DE"/>
          </a:p>
        </p:txBody>
      </p:sp>
      <p:sp>
        <p:nvSpPr>
          <p:cNvPr id="22" name="Textplatzhalter 10">
            <a:extLst>
              <a:ext uri="{FF2B5EF4-FFF2-40B4-BE49-F238E27FC236}">
                <a16:creationId xmlns:a16="http://schemas.microsoft.com/office/drawing/2014/main" id="{A5008422-9596-13FF-5212-67E6F57DDB53}"/>
              </a:ext>
            </a:extLst>
          </p:cNvPr>
          <p:cNvSpPr>
            <a:spLocks noGrp="1"/>
          </p:cNvSpPr>
          <p:nvPr>
            <p:ph type="body" sz="quarter" idx="23"/>
          </p:nvPr>
        </p:nvSpPr>
        <p:spPr>
          <a:xfrm>
            <a:off x="9108312" y="1259650"/>
            <a:ext cx="2691435" cy="3159000"/>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4" name="Foliennummernplatzhalter 23">
            <a:extLst>
              <a:ext uri="{FF2B5EF4-FFF2-40B4-BE49-F238E27FC236}">
                <a16:creationId xmlns:a16="http://schemas.microsoft.com/office/drawing/2014/main" id="{D5C98530-AB26-0BDC-B671-19E820AA0AE9}"/>
              </a:ext>
            </a:extLst>
          </p:cNvPr>
          <p:cNvSpPr>
            <a:spLocks noGrp="1"/>
          </p:cNvSpPr>
          <p:nvPr>
            <p:ph type="sldNum" sz="quarter" idx="3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7187881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 Bild und Text 2/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3115C4-2AF0-6C9A-9E94-61BE37CD0149}"/>
              </a:ext>
            </a:extLst>
          </p:cNvPr>
          <p:cNvSpPr>
            <a:spLocks noGrp="1"/>
          </p:cNvSpPr>
          <p:nvPr>
            <p:ph type="title" hasCustomPrompt="1"/>
          </p:nvPr>
        </p:nvSpPr>
        <p:spPr/>
        <p:txBody>
          <a:bodyPr/>
          <a:lstStyle/>
          <a:p>
            <a:r>
              <a:rPr lang="de-DE"/>
              <a:t>00	Kapitel</a:t>
            </a:r>
          </a:p>
        </p:txBody>
      </p:sp>
      <p:sp>
        <p:nvSpPr>
          <p:cNvPr id="17" name="Textplatzhalter 10">
            <a:extLst>
              <a:ext uri="{FF2B5EF4-FFF2-40B4-BE49-F238E27FC236}">
                <a16:creationId xmlns:a16="http://schemas.microsoft.com/office/drawing/2014/main" id="{4DEBD582-9AA2-089E-0590-5DF3C84979BE}"/>
              </a:ext>
            </a:extLst>
          </p:cNvPr>
          <p:cNvSpPr>
            <a:spLocks noGrp="1"/>
          </p:cNvSpPr>
          <p:nvPr>
            <p:ph type="body" sz="quarter" idx="14" hasCustomPrompt="1"/>
          </p:nvPr>
        </p:nvSpPr>
        <p:spPr>
          <a:xfrm>
            <a:off x="387989" y="6323464"/>
            <a:ext cx="5600061" cy="143490"/>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9" name="Textplatzhalter 10">
            <a:extLst>
              <a:ext uri="{FF2B5EF4-FFF2-40B4-BE49-F238E27FC236}">
                <a16:creationId xmlns:a16="http://schemas.microsoft.com/office/drawing/2014/main" id="{9847F6AE-841D-457B-8BAF-5AB232639279}"/>
              </a:ext>
            </a:extLst>
          </p:cNvPr>
          <p:cNvSpPr>
            <a:spLocks noGrp="1"/>
          </p:cNvSpPr>
          <p:nvPr>
            <p:ph type="body" sz="quarter" idx="32" hasCustomPrompt="1"/>
          </p:nvPr>
        </p:nvSpPr>
        <p:spPr>
          <a:xfrm>
            <a:off x="6199974" y="6325396"/>
            <a:ext cx="5600061" cy="143490"/>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Textplatzhalter 10">
            <a:extLst>
              <a:ext uri="{FF2B5EF4-FFF2-40B4-BE49-F238E27FC236}">
                <a16:creationId xmlns:a16="http://schemas.microsoft.com/office/drawing/2014/main" id="{9DF91CE4-2224-D88E-9599-17340F1C79B3}"/>
              </a:ext>
            </a:extLst>
          </p:cNvPr>
          <p:cNvSpPr>
            <a:spLocks noGrp="1"/>
          </p:cNvSpPr>
          <p:nvPr>
            <p:ph type="body" sz="quarter" idx="12"/>
          </p:nvPr>
        </p:nvSpPr>
        <p:spPr>
          <a:xfrm>
            <a:off x="380378" y="4667003"/>
            <a:ext cx="5594913"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6" name="Textplatzhalter 10">
            <a:extLst>
              <a:ext uri="{FF2B5EF4-FFF2-40B4-BE49-F238E27FC236}">
                <a16:creationId xmlns:a16="http://schemas.microsoft.com/office/drawing/2014/main" id="{1ED5799E-4376-35AF-6BE6-6DD01C719401}"/>
              </a:ext>
            </a:extLst>
          </p:cNvPr>
          <p:cNvSpPr>
            <a:spLocks noGrp="1"/>
          </p:cNvSpPr>
          <p:nvPr>
            <p:ph type="body" sz="quarter" idx="21"/>
          </p:nvPr>
        </p:nvSpPr>
        <p:spPr>
          <a:xfrm>
            <a:off x="6216111" y="4667003"/>
            <a:ext cx="5594913"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4" name="Textplatzhalter 10">
            <a:extLst>
              <a:ext uri="{FF2B5EF4-FFF2-40B4-BE49-F238E27FC236}">
                <a16:creationId xmlns:a16="http://schemas.microsoft.com/office/drawing/2014/main" id="{3264BF4F-B6A4-991E-74A1-A9AD763046CD}"/>
              </a:ext>
            </a:extLst>
          </p:cNvPr>
          <p:cNvSpPr>
            <a:spLocks noGrp="1"/>
          </p:cNvSpPr>
          <p:nvPr>
            <p:ph type="body" sz="quarter" idx="19"/>
          </p:nvPr>
        </p:nvSpPr>
        <p:spPr>
          <a:xfrm>
            <a:off x="3283853" y="1861500"/>
            <a:ext cx="2691435" cy="25517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5" name="Textplatzhalter 10">
            <a:extLst>
              <a:ext uri="{FF2B5EF4-FFF2-40B4-BE49-F238E27FC236}">
                <a16:creationId xmlns:a16="http://schemas.microsoft.com/office/drawing/2014/main" id="{35595EA8-9D2B-E106-48DB-80332E87928F}"/>
              </a:ext>
            </a:extLst>
          </p:cNvPr>
          <p:cNvSpPr>
            <a:spLocks noGrp="1"/>
          </p:cNvSpPr>
          <p:nvPr>
            <p:ph type="body" sz="quarter" idx="23"/>
          </p:nvPr>
        </p:nvSpPr>
        <p:spPr>
          <a:xfrm>
            <a:off x="9108312" y="1866900"/>
            <a:ext cx="2691435" cy="25517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Bildplatzhalter 3">
            <a:extLst>
              <a:ext uri="{FF2B5EF4-FFF2-40B4-BE49-F238E27FC236}">
                <a16:creationId xmlns:a16="http://schemas.microsoft.com/office/drawing/2014/main" id="{E16C9D52-CA97-F560-A701-82A22A4A3381}"/>
              </a:ext>
            </a:extLst>
          </p:cNvPr>
          <p:cNvSpPr>
            <a:spLocks noGrp="1" noChangeAspect="1"/>
          </p:cNvSpPr>
          <p:nvPr>
            <p:ph type="pic" sz="quarter" idx="36"/>
          </p:nvPr>
        </p:nvSpPr>
        <p:spPr>
          <a:xfrm>
            <a:off x="371475" y="1866900"/>
            <a:ext cx="2700338" cy="2551749"/>
          </a:xfrm>
          <a:prstGeom prst="rect">
            <a:avLst/>
          </a:prstGeom>
        </p:spPr>
        <p:txBody>
          <a:bodyPr/>
          <a:lstStyle/>
          <a:p>
            <a:endParaRPr lang="de-DE"/>
          </a:p>
        </p:txBody>
      </p:sp>
      <p:sp>
        <p:nvSpPr>
          <p:cNvPr id="9" name="Bildplatzhalter 3">
            <a:extLst>
              <a:ext uri="{FF2B5EF4-FFF2-40B4-BE49-F238E27FC236}">
                <a16:creationId xmlns:a16="http://schemas.microsoft.com/office/drawing/2014/main" id="{D5C8851E-FE34-E4B8-7B96-CD2463EFBEFA}"/>
              </a:ext>
            </a:extLst>
          </p:cNvPr>
          <p:cNvSpPr>
            <a:spLocks noGrp="1" noChangeAspect="1"/>
          </p:cNvSpPr>
          <p:nvPr>
            <p:ph type="pic" sz="quarter" idx="37"/>
          </p:nvPr>
        </p:nvSpPr>
        <p:spPr>
          <a:xfrm>
            <a:off x="6207208" y="1866900"/>
            <a:ext cx="2700338" cy="2551749"/>
          </a:xfrm>
          <a:prstGeom prst="rect">
            <a:avLst/>
          </a:prstGeom>
        </p:spPr>
        <p:txBody>
          <a:bodyPr/>
          <a:lstStyle/>
          <a:p>
            <a:endParaRPr lang="de-DE"/>
          </a:p>
        </p:txBody>
      </p:sp>
      <p:sp>
        <p:nvSpPr>
          <p:cNvPr id="10" name="Textplatzhalter 10">
            <a:extLst>
              <a:ext uri="{FF2B5EF4-FFF2-40B4-BE49-F238E27FC236}">
                <a16:creationId xmlns:a16="http://schemas.microsoft.com/office/drawing/2014/main" id="{082E08D7-F794-82B8-1FA7-E66F60AF026F}"/>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12" name="Foliennummernplatzhalter 11">
            <a:extLst>
              <a:ext uri="{FF2B5EF4-FFF2-40B4-BE49-F238E27FC236}">
                <a16:creationId xmlns:a16="http://schemas.microsoft.com/office/drawing/2014/main" id="{E659A2EE-A010-22A0-28C5-504F30FD9FFD}"/>
              </a:ext>
            </a:extLst>
          </p:cNvPr>
          <p:cNvSpPr>
            <a:spLocks noGrp="1"/>
          </p:cNvSpPr>
          <p:nvPr>
            <p:ph type="sldNum" sz="quarter" idx="3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81715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Grfik Vollbild Halbkreis">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46141-0B8F-BA3D-BE07-9AD81A214003}"/>
              </a:ext>
            </a:extLst>
          </p:cNvPr>
          <p:cNvSpPr>
            <a:spLocks noGrp="1"/>
          </p:cNvSpPr>
          <p:nvPr>
            <p:ph type="title" hasCustomPrompt="1"/>
          </p:nvPr>
        </p:nvSpPr>
        <p:spPr/>
        <p:txBody>
          <a:bodyPr/>
          <a:lstStyle>
            <a:lvl1pPr>
              <a:defRPr>
                <a:solidFill>
                  <a:srgbClr val="000000"/>
                </a:solidFill>
              </a:defRPr>
            </a:lvl1pPr>
          </a:lstStyle>
          <a:p>
            <a:r>
              <a:rPr lang="de-DE"/>
              <a:t>00	Kapitel</a:t>
            </a:r>
          </a:p>
        </p:txBody>
      </p:sp>
      <p:sp>
        <p:nvSpPr>
          <p:cNvPr id="17" name="Foliennummernplatzhalter 16">
            <a:extLst>
              <a:ext uri="{FF2B5EF4-FFF2-40B4-BE49-F238E27FC236}">
                <a16:creationId xmlns:a16="http://schemas.microsoft.com/office/drawing/2014/main" id="{6426774E-512B-245E-38C9-339983BA4303}"/>
              </a:ext>
            </a:extLst>
          </p:cNvPr>
          <p:cNvSpPr>
            <a:spLocks noGrp="1"/>
          </p:cNvSpPr>
          <p:nvPr>
            <p:ph type="sldNum" sz="quarter" idx="47"/>
          </p:nvPr>
        </p:nvSpPr>
        <p:spPr/>
        <p:txBody>
          <a:bodyPr/>
          <a:lstStyle>
            <a:lvl1pPr>
              <a:defRPr>
                <a:solidFill>
                  <a:schemeClr val="bg2"/>
                </a:solidFill>
              </a:defRPr>
            </a:lvl1pPr>
          </a:lstStyle>
          <a:p>
            <a:fld id="{6BA7B14C-820A-4898-81D7-0894C4168F90}" type="slidenum">
              <a:rPr lang="de-DE" smtClean="0"/>
              <a:pPr/>
              <a:t>‹#›</a:t>
            </a:fld>
            <a:endParaRPr lang="de-DE"/>
          </a:p>
        </p:txBody>
      </p:sp>
      <p:sp>
        <p:nvSpPr>
          <p:cNvPr id="4" name="Textplatzhalter 2">
            <a:extLst>
              <a:ext uri="{FF2B5EF4-FFF2-40B4-BE49-F238E27FC236}">
                <a16:creationId xmlns:a16="http://schemas.microsoft.com/office/drawing/2014/main" id="{720ED7A2-EC78-869E-C48D-0D6F88D3FC8E}"/>
              </a:ext>
            </a:extLst>
          </p:cNvPr>
          <p:cNvSpPr>
            <a:spLocks noGrp="1"/>
          </p:cNvSpPr>
          <p:nvPr>
            <p:ph type="body" sz="quarter" idx="11"/>
          </p:nvPr>
        </p:nvSpPr>
        <p:spPr>
          <a:xfrm>
            <a:off x="378547" y="1258241"/>
            <a:ext cx="11453853" cy="4341813"/>
          </a:xfrm>
        </p:spPr>
        <p:txBody>
          <a:bodyPr/>
          <a:lstStyle>
            <a:lvl1pPr>
              <a:defRPr>
                <a:solidFill>
                  <a:schemeClr val="tx1"/>
                </a:solidFill>
              </a:defRPr>
            </a:lvl1pPr>
          </a:lstStyle>
          <a:p>
            <a:pPr>
              <a:lnSpc>
                <a:spcPts val="2000"/>
              </a:lnSpc>
              <a:buClr>
                <a:schemeClr val="bg1"/>
              </a:buClr>
            </a:pPr>
            <a:r>
              <a:rPr lang="de-DE">
                <a:effectLst/>
              </a:rPr>
              <a:t>Dies ist ein </a:t>
            </a:r>
            <a:r>
              <a:rPr lang="de-DE" err="1">
                <a:effectLst/>
              </a:rPr>
              <a:t>Typoblindtext</a:t>
            </a:r>
            <a:r>
              <a:rPr lang="de-DE">
                <a:effectLst/>
              </a:rPr>
              <a:t>. An ihm kann man sehen, ob alle Buchstaben da sind und wie sie aussehen. Manchmal benutzt man Worte wie </a:t>
            </a:r>
            <a:r>
              <a:rPr lang="de-DE" err="1">
                <a:effectLst/>
              </a:rPr>
              <a:t>Hamburgefonts</a:t>
            </a:r>
            <a:r>
              <a:rPr lang="de-DE">
                <a:effectLst/>
              </a:rPr>
              <a:t>, </a:t>
            </a:r>
            <a:r>
              <a:rPr lang="de-DE" err="1">
                <a:effectLst/>
              </a:rPr>
              <a:t>Rafgenduks</a:t>
            </a:r>
            <a:r>
              <a:rPr lang="de-DE">
                <a:effectLst/>
              </a:rPr>
              <a:t> oder </a:t>
            </a:r>
            <a:r>
              <a:rPr lang="de-DE" err="1">
                <a:effectLst/>
              </a:rPr>
              <a:t>Handgloves</a:t>
            </a:r>
            <a:r>
              <a:rPr lang="de-DE">
                <a:effectLst/>
              </a:rPr>
              <a:t>, um Schriften zu testen. Manchmal Sätze, die alle Buchstaben des Alphabets enthalten – man nennt diese Sätze »</a:t>
            </a:r>
            <a:r>
              <a:rPr lang="de-DE" err="1">
                <a:effectLst/>
              </a:rPr>
              <a:t>Pangrams</a:t>
            </a:r>
            <a:r>
              <a:rPr lang="de-DE">
                <a:effectLst/>
              </a:rPr>
              <a:t>«. </a:t>
            </a:r>
          </a:p>
          <a:p>
            <a:pPr>
              <a:lnSpc>
                <a:spcPts val="2000"/>
              </a:lnSpc>
              <a:buClr>
                <a:schemeClr val="bg1"/>
              </a:buClr>
            </a:pPr>
            <a:br>
              <a:rPr lang="de-DE">
                <a:effectLst/>
              </a:rPr>
            </a:br>
            <a:endParaRPr lang="de-DE">
              <a:effectLst/>
            </a:endParaRPr>
          </a:p>
          <a:p>
            <a:pPr>
              <a:lnSpc>
                <a:spcPts val="2000"/>
              </a:lnSpc>
              <a:buClr>
                <a:schemeClr val="bg1"/>
              </a:buClr>
            </a:pPr>
            <a:r>
              <a:rPr lang="de-DE">
                <a:effectLst/>
              </a:rPr>
              <a:t>Sehr bekannt ist dieser: The quick </a:t>
            </a:r>
            <a:r>
              <a:rPr lang="de-DE" err="1">
                <a:effectLst/>
              </a:rPr>
              <a:t>brown</a:t>
            </a:r>
            <a:r>
              <a:rPr lang="de-DE">
                <a:effectLst/>
              </a:rPr>
              <a:t> </a:t>
            </a:r>
            <a:r>
              <a:rPr lang="de-DE" err="1">
                <a:effectLst/>
              </a:rPr>
              <a:t>fox</a:t>
            </a:r>
            <a:r>
              <a:rPr lang="de-DE">
                <a:effectLst/>
              </a:rPr>
              <a:t> </a:t>
            </a:r>
            <a:r>
              <a:rPr lang="de-DE" err="1">
                <a:effectLst/>
              </a:rPr>
              <a:t>jumps</a:t>
            </a:r>
            <a:r>
              <a:rPr lang="de-DE">
                <a:effectLst/>
              </a:rPr>
              <a:t> </a:t>
            </a:r>
            <a:r>
              <a:rPr lang="de-DE" err="1">
                <a:effectLst/>
              </a:rPr>
              <a:t>over</a:t>
            </a:r>
            <a:r>
              <a:rPr lang="de-DE">
                <a:effectLst/>
              </a:rPr>
              <a:t> </a:t>
            </a:r>
            <a:r>
              <a:rPr lang="de-DE" err="1">
                <a:effectLst/>
              </a:rPr>
              <a:t>the</a:t>
            </a:r>
            <a:r>
              <a:rPr lang="de-DE">
                <a:effectLst/>
              </a:rPr>
              <a:t> </a:t>
            </a:r>
            <a:r>
              <a:rPr lang="de-DE" err="1">
                <a:effectLst/>
              </a:rPr>
              <a:t>lazy</a:t>
            </a:r>
            <a:r>
              <a:rPr lang="de-DE">
                <a:effectLst/>
              </a:rPr>
              <a:t> </a:t>
            </a:r>
            <a:r>
              <a:rPr lang="de-DE" err="1">
                <a:effectLst/>
              </a:rPr>
              <a:t>old</a:t>
            </a:r>
            <a:r>
              <a:rPr lang="de-DE">
                <a:effectLst/>
              </a:rPr>
              <a:t> </a:t>
            </a:r>
            <a:r>
              <a:rPr lang="de-DE" err="1">
                <a:effectLst/>
              </a:rPr>
              <a:t>dog</a:t>
            </a:r>
            <a:r>
              <a:rPr lang="de-DE">
                <a:effectLst/>
              </a:rPr>
              <a:t>.</a:t>
            </a:r>
          </a:p>
          <a:p>
            <a:pPr>
              <a:lnSpc>
                <a:spcPts val="2000"/>
              </a:lnSpc>
              <a:buClr>
                <a:schemeClr val="bg1"/>
              </a:buClr>
            </a:pPr>
            <a:br>
              <a:rPr lang="de-DE">
                <a:effectLst/>
              </a:rPr>
            </a:br>
            <a:endParaRPr lang="de-DE">
              <a:effectLst/>
            </a:endParaRPr>
          </a:p>
          <a:p>
            <a:pPr marL="285750" indent="-285750">
              <a:lnSpc>
                <a:spcPts val="2000"/>
              </a:lnSpc>
              <a:buClr>
                <a:schemeClr val="bg1"/>
              </a:buClr>
              <a:buFont typeface="Wingdings" panose="05000000000000000000" pitchFamily="2" charset="2"/>
              <a:buChar char="§"/>
            </a:pPr>
            <a:r>
              <a:rPr lang="de-DE">
                <a:effectLst/>
              </a:rPr>
              <a:t>The quick </a:t>
            </a:r>
            <a:r>
              <a:rPr lang="de-DE" err="1">
                <a:effectLst/>
              </a:rPr>
              <a:t>brown</a:t>
            </a:r>
            <a:r>
              <a:rPr lang="de-DE">
                <a:effectLst/>
              </a:rPr>
              <a:t> </a:t>
            </a:r>
            <a:r>
              <a:rPr lang="de-DE" err="1">
                <a:effectLst/>
              </a:rPr>
              <a:t>fox</a:t>
            </a:r>
            <a:r>
              <a:rPr lang="de-DE">
                <a:effectLst/>
              </a:rPr>
              <a:t> </a:t>
            </a:r>
            <a:r>
              <a:rPr lang="de-DE" err="1">
                <a:effectLst/>
              </a:rPr>
              <a:t>jumps</a:t>
            </a:r>
            <a:r>
              <a:rPr lang="de-DE">
                <a:effectLst/>
              </a:rPr>
              <a:t> </a:t>
            </a:r>
            <a:r>
              <a:rPr lang="de-DE" err="1">
                <a:effectLst/>
              </a:rPr>
              <a:t>over</a:t>
            </a:r>
            <a:r>
              <a:rPr lang="de-DE">
                <a:effectLst/>
              </a:rPr>
              <a:t> </a:t>
            </a:r>
            <a:r>
              <a:rPr lang="de-DE" err="1">
                <a:effectLst/>
              </a:rPr>
              <a:t>the</a:t>
            </a:r>
            <a:r>
              <a:rPr lang="de-DE">
                <a:effectLst/>
              </a:rPr>
              <a:t> </a:t>
            </a:r>
            <a:r>
              <a:rPr lang="de-DE" err="1">
                <a:effectLst/>
              </a:rPr>
              <a:t>lazy</a:t>
            </a:r>
            <a:r>
              <a:rPr lang="de-DE">
                <a:effectLst/>
              </a:rPr>
              <a:t> </a:t>
            </a:r>
            <a:r>
              <a:rPr lang="de-DE" err="1">
                <a:effectLst/>
              </a:rPr>
              <a:t>dog</a:t>
            </a:r>
            <a:endParaRPr lang="de-DE">
              <a:effectLst/>
            </a:endParaRPr>
          </a:p>
          <a:p>
            <a:pPr marL="285750" indent="-285750">
              <a:lnSpc>
                <a:spcPts val="2000"/>
              </a:lnSpc>
              <a:buClr>
                <a:schemeClr val="bg1"/>
              </a:buClr>
              <a:buFont typeface="Wingdings" panose="05000000000000000000" pitchFamily="2" charset="2"/>
              <a:buChar char="§"/>
            </a:pPr>
            <a:r>
              <a:rPr lang="de-DE">
                <a:effectLst/>
              </a:rPr>
              <a:t>The </a:t>
            </a:r>
            <a:r>
              <a:rPr lang="de-DE" err="1">
                <a:effectLst/>
              </a:rPr>
              <a:t>lazy</a:t>
            </a:r>
            <a:r>
              <a:rPr lang="de-DE">
                <a:effectLst/>
              </a:rPr>
              <a:t> </a:t>
            </a:r>
            <a:r>
              <a:rPr lang="de-DE" err="1">
                <a:effectLst/>
              </a:rPr>
              <a:t>dog</a:t>
            </a:r>
            <a:endParaRPr lang="de-DE">
              <a:effectLst/>
            </a:endParaRPr>
          </a:p>
          <a:p>
            <a:pPr marL="285750" indent="-285750">
              <a:lnSpc>
                <a:spcPts val="2000"/>
              </a:lnSpc>
              <a:buClr>
                <a:schemeClr val="bg1"/>
              </a:buClr>
              <a:buFont typeface="Wingdings" panose="05000000000000000000" pitchFamily="2" charset="2"/>
              <a:buChar char="§"/>
            </a:pPr>
            <a:r>
              <a:rPr lang="de-DE">
                <a:effectLst/>
              </a:rPr>
              <a:t>The quick </a:t>
            </a:r>
            <a:r>
              <a:rPr lang="de-DE" err="1">
                <a:effectLst/>
              </a:rPr>
              <a:t>brown</a:t>
            </a:r>
            <a:r>
              <a:rPr lang="de-DE">
                <a:effectLst/>
              </a:rPr>
              <a:t> </a:t>
            </a:r>
            <a:r>
              <a:rPr lang="de-DE" err="1">
                <a:effectLst/>
              </a:rPr>
              <a:t>fox</a:t>
            </a:r>
            <a:r>
              <a:rPr lang="de-DE">
                <a:effectLst/>
              </a:rPr>
              <a:t> </a:t>
            </a:r>
            <a:r>
              <a:rPr lang="de-DE" err="1">
                <a:effectLst/>
              </a:rPr>
              <a:t>jumps</a:t>
            </a:r>
            <a:endParaRPr lang="de-DE">
              <a:effectLst/>
            </a:endParaRPr>
          </a:p>
          <a:p>
            <a:pPr marL="285750" indent="-285750">
              <a:buClr>
                <a:schemeClr val="bg1"/>
              </a:buClr>
              <a:buFont typeface="Wingdings" panose="05000000000000000000" pitchFamily="2" charset="2"/>
              <a:buChar char="§"/>
            </a:pPr>
            <a:endParaRPr lang="de-DE"/>
          </a:p>
        </p:txBody>
      </p:sp>
    </p:spTree>
    <p:extLst>
      <p:ext uri="{BB962C8B-B14F-4D97-AF65-F5344CB8AC3E}">
        <p14:creationId xmlns:p14="http://schemas.microsoft.com/office/powerpoint/2010/main" val="6913753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lder 2-zeilig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563AD-40B8-8539-4ABA-95B3BA3D848A}"/>
              </a:ext>
            </a:extLst>
          </p:cNvPr>
          <p:cNvSpPr>
            <a:spLocks noGrp="1"/>
          </p:cNvSpPr>
          <p:nvPr>
            <p:ph type="title" hasCustomPrompt="1"/>
          </p:nvPr>
        </p:nvSpPr>
        <p:spPr/>
        <p:txBody>
          <a:bodyPr/>
          <a:lstStyle>
            <a:lvl1pPr>
              <a:defRPr/>
            </a:lvl1pPr>
          </a:lstStyle>
          <a:p>
            <a:r>
              <a:rPr lang="de-DE"/>
              <a:t>00	Kapitel</a:t>
            </a:r>
          </a:p>
        </p:txBody>
      </p:sp>
      <p:sp>
        <p:nvSpPr>
          <p:cNvPr id="8" name="Bildplatzhalter 3">
            <a:extLst>
              <a:ext uri="{FF2B5EF4-FFF2-40B4-BE49-F238E27FC236}">
                <a16:creationId xmlns:a16="http://schemas.microsoft.com/office/drawing/2014/main" id="{7A48BEFE-4B3B-30A3-225E-72AB7E0E1ECF}"/>
              </a:ext>
            </a:extLst>
          </p:cNvPr>
          <p:cNvSpPr>
            <a:spLocks noGrp="1" noChangeAspect="1"/>
          </p:cNvSpPr>
          <p:nvPr>
            <p:ph type="pic" sz="quarter" idx="19"/>
          </p:nvPr>
        </p:nvSpPr>
        <p:spPr>
          <a:xfrm>
            <a:off x="381151" y="1248599"/>
            <a:ext cx="3657699" cy="2161413"/>
          </a:xfrm>
          <a:prstGeom prst="rect">
            <a:avLst/>
          </a:prstGeom>
        </p:spPr>
        <p:txBody>
          <a:bodyPr/>
          <a:lstStyle/>
          <a:p>
            <a:endParaRPr lang="de-DE"/>
          </a:p>
        </p:txBody>
      </p:sp>
      <p:sp>
        <p:nvSpPr>
          <p:cNvPr id="9" name="Bildplatzhalter 3">
            <a:extLst>
              <a:ext uri="{FF2B5EF4-FFF2-40B4-BE49-F238E27FC236}">
                <a16:creationId xmlns:a16="http://schemas.microsoft.com/office/drawing/2014/main" id="{DFD6FBE6-4CA9-129D-9385-6D8FB330FFE7}"/>
              </a:ext>
            </a:extLst>
          </p:cNvPr>
          <p:cNvSpPr>
            <a:spLocks noGrp="1" noChangeAspect="1"/>
          </p:cNvSpPr>
          <p:nvPr>
            <p:ph type="pic" sz="quarter" idx="20"/>
          </p:nvPr>
        </p:nvSpPr>
        <p:spPr>
          <a:xfrm>
            <a:off x="4271989" y="1248599"/>
            <a:ext cx="3657699" cy="2161413"/>
          </a:xfrm>
          <a:prstGeom prst="rect">
            <a:avLst/>
          </a:prstGeom>
        </p:spPr>
        <p:txBody>
          <a:bodyPr/>
          <a:lstStyle/>
          <a:p>
            <a:endParaRPr lang="de-DE"/>
          </a:p>
        </p:txBody>
      </p:sp>
      <p:sp>
        <p:nvSpPr>
          <p:cNvPr id="10" name="Bildplatzhalter 3">
            <a:extLst>
              <a:ext uri="{FF2B5EF4-FFF2-40B4-BE49-F238E27FC236}">
                <a16:creationId xmlns:a16="http://schemas.microsoft.com/office/drawing/2014/main" id="{28AD7C93-A94D-76C6-E94A-6FEC77FFCB54}"/>
              </a:ext>
            </a:extLst>
          </p:cNvPr>
          <p:cNvSpPr>
            <a:spLocks noGrp="1" noChangeAspect="1"/>
          </p:cNvSpPr>
          <p:nvPr>
            <p:ph type="pic" sz="quarter" idx="21"/>
          </p:nvPr>
        </p:nvSpPr>
        <p:spPr>
          <a:xfrm>
            <a:off x="8162826" y="1248599"/>
            <a:ext cx="3657699" cy="2161413"/>
          </a:xfrm>
          <a:prstGeom prst="rect">
            <a:avLst/>
          </a:prstGeom>
        </p:spPr>
        <p:txBody>
          <a:bodyPr/>
          <a:lstStyle/>
          <a:p>
            <a:endParaRPr lang="de-DE"/>
          </a:p>
        </p:txBody>
      </p:sp>
      <p:sp>
        <p:nvSpPr>
          <p:cNvPr id="14" name="Bildplatzhalter 3">
            <a:extLst>
              <a:ext uri="{FF2B5EF4-FFF2-40B4-BE49-F238E27FC236}">
                <a16:creationId xmlns:a16="http://schemas.microsoft.com/office/drawing/2014/main" id="{6665335E-8F08-122F-1050-3AFC96FD6684}"/>
              </a:ext>
            </a:extLst>
          </p:cNvPr>
          <p:cNvSpPr>
            <a:spLocks noGrp="1" noChangeAspect="1"/>
          </p:cNvSpPr>
          <p:nvPr>
            <p:ph type="pic" sz="quarter" idx="25"/>
          </p:nvPr>
        </p:nvSpPr>
        <p:spPr>
          <a:xfrm>
            <a:off x="384174" y="3604387"/>
            <a:ext cx="3657699" cy="2161413"/>
          </a:xfrm>
          <a:prstGeom prst="rect">
            <a:avLst/>
          </a:prstGeom>
        </p:spPr>
        <p:txBody>
          <a:bodyPr/>
          <a:lstStyle/>
          <a:p>
            <a:endParaRPr lang="de-DE"/>
          </a:p>
        </p:txBody>
      </p:sp>
      <p:sp>
        <p:nvSpPr>
          <p:cNvPr id="15" name="Bildplatzhalter 3">
            <a:extLst>
              <a:ext uri="{FF2B5EF4-FFF2-40B4-BE49-F238E27FC236}">
                <a16:creationId xmlns:a16="http://schemas.microsoft.com/office/drawing/2014/main" id="{71397159-9837-B2EA-D905-41F9B10DDE0D}"/>
              </a:ext>
            </a:extLst>
          </p:cNvPr>
          <p:cNvSpPr>
            <a:spLocks noGrp="1" noChangeAspect="1"/>
          </p:cNvSpPr>
          <p:nvPr>
            <p:ph type="pic" sz="quarter" idx="26"/>
          </p:nvPr>
        </p:nvSpPr>
        <p:spPr>
          <a:xfrm>
            <a:off x="4281362" y="3604387"/>
            <a:ext cx="3657699" cy="2161413"/>
          </a:xfrm>
          <a:prstGeom prst="rect">
            <a:avLst/>
          </a:prstGeom>
        </p:spPr>
        <p:txBody>
          <a:bodyPr/>
          <a:lstStyle/>
          <a:p>
            <a:endParaRPr lang="de-DE"/>
          </a:p>
        </p:txBody>
      </p:sp>
      <p:sp>
        <p:nvSpPr>
          <p:cNvPr id="16" name="Bildplatzhalter 3">
            <a:extLst>
              <a:ext uri="{FF2B5EF4-FFF2-40B4-BE49-F238E27FC236}">
                <a16:creationId xmlns:a16="http://schemas.microsoft.com/office/drawing/2014/main" id="{BAD6A59C-B9DD-988F-5CC4-5A318E59C17E}"/>
              </a:ext>
            </a:extLst>
          </p:cNvPr>
          <p:cNvSpPr>
            <a:spLocks noGrp="1" noChangeAspect="1"/>
          </p:cNvSpPr>
          <p:nvPr>
            <p:ph type="pic" sz="quarter" idx="27"/>
          </p:nvPr>
        </p:nvSpPr>
        <p:spPr>
          <a:xfrm>
            <a:off x="8175526" y="3604387"/>
            <a:ext cx="3657699" cy="2161413"/>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6B106950-71EF-6C39-AAA4-5AEDA85CB6B7}"/>
              </a:ext>
            </a:extLst>
          </p:cNvPr>
          <p:cNvSpPr>
            <a:spLocks noGrp="1"/>
          </p:cNvSpPr>
          <p:nvPr>
            <p:ph type="sldNum" sz="quarter" idx="2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6545203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lder 2-zeilig 3-spaltig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563AD-40B8-8539-4ABA-95B3BA3D848A}"/>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7A48BEFE-4B3B-30A3-225E-72AB7E0E1ECF}"/>
              </a:ext>
            </a:extLst>
          </p:cNvPr>
          <p:cNvSpPr>
            <a:spLocks noGrp="1" noChangeAspect="1"/>
          </p:cNvSpPr>
          <p:nvPr>
            <p:ph type="pic" sz="quarter" idx="19"/>
          </p:nvPr>
        </p:nvSpPr>
        <p:spPr>
          <a:xfrm>
            <a:off x="381151" y="1257451"/>
            <a:ext cx="3657699" cy="2001838"/>
          </a:xfrm>
          <a:prstGeom prst="rect">
            <a:avLst/>
          </a:prstGeom>
        </p:spPr>
        <p:txBody>
          <a:bodyPr/>
          <a:lstStyle/>
          <a:p>
            <a:endParaRPr lang="de-DE"/>
          </a:p>
        </p:txBody>
      </p:sp>
      <p:sp>
        <p:nvSpPr>
          <p:cNvPr id="9" name="Bildplatzhalter 3">
            <a:extLst>
              <a:ext uri="{FF2B5EF4-FFF2-40B4-BE49-F238E27FC236}">
                <a16:creationId xmlns:a16="http://schemas.microsoft.com/office/drawing/2014/main" id="{DFD6FBE6-4CA9-129D-9385-6D8FB330FFE7}"/>
              </a:ext>
            </a:extLst>
          </p:cNvPr>
          <p:cNvSpPr>
            <a:spLocks noGrp="1" noChangeAspect="1"/>
          </p:cNvSpPr>
          <p:nvPr>
            <p:ph type="pic" sz="quarter" idx="20"/>
          </p:nvPr>
        </p:nvSpPr>
        <p:spPr>
          <a:xfrm>
            <a:off x="4279126" y="1248600"/>
            <a:ext cx="3657699" cy="2001838"/>
          </a:xfrm>
          <a:prstGeom prst="rect">
            <a:avLst/>
          </a:prstGeom>
        </p:spPr>
        <p:txBody>
          <a:bodyPr/>
          <a:lstStyle/>
          <a:p>
            <a:endParaRPr lang="de-DE"/>
          </a:p>
        </p:txBody>
      </p:sp>
      <p:sp>
        <p:nvSpPr>
          <p:cNvPr id="10" name="Bildplatzhalter 3">
            <a:extLst>
              <a:ext uri="{FF2B5EF4-FFF2-40B4-BE49-F238E27FC236}">
                <a16:creationId xmlns:a16="http://schemas.microsoft.com/office/drawing/2014/main" id="{28AD7C93-A94D-76C6-E94A-6FEC77FFCB54}"/>
              </a:ext>
            </a:extLst>
          </p:cNvPr>
          <p:cNvSpPr>
            <a:spLocks noGrp="1" noChangeAspect="1"/>
          </p:cNvSpPr>
          <p:nvPr>
            <p:ph type="pic" sz="quarter" idx="21"/>
          </p:nvPr>
        </p:nvSpPr>
        <p:spPr>
          <a:xfrm>
            <a:off x="8162826" y="1262289"/>
            <a:ext cx="3657699" cy="2001838"/>
          </a:xfrm>
          <a:prstGeom prst="rect">
            <a:avLst/>
          </a:prstGeom>
        </p:spPr>
        <p:txBody>
          <a:bodyPr/>
          <a:lstStyle/>
          <a:p>
            <a:endParaRPr lang="de-DE"/>
          </a:p>
        </p:txBody>
      </p:sp>
      <p:sp>
        <p:nvSpPr>
          <p:cNvPr id="11" name="Textplatzhalter 10">
            <a:extLst>
              <a:ext uri="{FF2B5EF4-FFF2-40B4-BE49-F238E27FC236}">
                <a16:creationId xmlns:a16="http://schemas.microsoft.com/office/drawing/2014/main" id="{4BB6172A-6648-1D66-34EE-A3B6CA37E108}"/>
              </a:ext>
            </a:extLst>
          </p:cNvPr>
          <p:cNvSpPr>
            <a:spLocks noGrp="1"/>
          </p:cNvSpPr>
          <p:nvPr>
            <p:ph type="body" sz="quarter" idx="22"/>
          </p:nvPr>
        </p:nvSpPr>
        <p:spPr>
          <a:xfrm>
            <a:off x="380378" y="5589588"/>
            <a:ext cx="3657699"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Textplatzhalter 10">
            <a:extLst>
              <a:ext uri="{FF2B5EF4-FFF2-40B4-BE49-F238E27FC236}">
                <a16:creationId xmlns:a16="http://schemas.microsoft.com/office/drawing/2014/main" id="{810EC1FE-4237-4F72-E2D2-DF25488D4323}"/>
              </a:ext>
            </a:extLst>
          </p:cNvPr>
          <p:cNvSpPr>
            <a:spLocks noGrp="1"/>
          </p:cNvSpPr>
          <p:nvPr>
            <p:ph type="body" sz="quarter" idx="23"/>
          </p:nvPr>
        </p:nvSpPr>
        <p:spPr>
          <a:xfrm>
            <a:off x="4282403" y="5589588"/>
            <a:ext cx="3657699"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3" name="Textplatzhalter 10">
            <a:extLst>
              <a:ext uri="{FF2B5EF4-FFF2-40B4-BE49-F238E27FC236}">
                <a16:creationId xmlns:a16="http://schemas.microsoft.com/office/drawing/2014/main" id="{E64F4D94-BA58-6D4D-819B-5C7630ED4AE0}"/>
              </a:ext>
            </a:extLst>
          </p:cNvPr>
          <p:cNvSpPr>
            <a:spLocks noGrp="1"/>
          </p:cNvSpPr>
          <p:nvPr>
            <p:ph type="body" sz="quarter" idx="24"/>
          </p:nvPr>
        </p:nvSpPr>
        <p:spPr>
          <a:xfrm>
            <a:off x="8175526" y="5589588"/>
            <a:ext cx="3657699"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Bildplatzhalter 3">
            <a:extLst>
              <a:ext uri="{FF2B5EF4-FFF2-40B4-BE49-F238E27FC236}">
                <a16:creationId xmlns:a16="http://schemas.microsoft.com/office/drawing/2014/main" id="{6665335E-8F08-122F-1050-3AFC96FD6684}"/>
              </a:ext>
            </a:extLst>
          </p:cNvPr>
          <p:cNvSpPr>
            <a:spLocks noGrp="1" noChangeAspect="1"/>
          </p:cNvSpPr>
          <p:nvPr>
            <p:ph type="pic" sz="quarter" idx="25"/>
          </p:nvPr>
        </p:nvSpPr>
        <p:spPr>
          <a:xfrm>
            <a:off x="384174" y="3428175"/>
            <a:ext cx="3657699" cy="2001838"/>
          </a:xfrm>
          <a:prstGeom prst="rect">
            <a:avLst/>
          </a:prstGeom>
        </p:spPr>
        <p:txBody>
          <a:bodyPr/>
          <a:lstStyle/>
          <a:p>
            <a:endParaRPr lang="de-DE"/>
          </a:p>
        </p:txBody>
      </p:sp>
      <p:sp>
        <p:nvSpPr>
          <p:cNvPr id="15" name="Bildplatzhalter 3">
            <a:extLst>
              <a:ext uri="{FF2B5EF4-FFF2-40B4-BE49-F238E27FC236}">
                <a16:creationId xmlns:a16="http://schemas.microsoft.com/office/drawing/2014/main" id="{71397159-9837-B2EA-D905-41F9B10DDE0D}"/>
              </a:ext>
            </a:extLst>
          </p:cNvPr>
          <p:cNvSpPr>
            <a:spLocks noGrp="1" noChangeAspect="1"/>
          </p:cNvSpPr>
          <p:nvPr>
            <p:ph type="pic" sz="quarter" idx="26"/>
          </p:nvPr>
        </p:nvSpPr>
        <p:spPr>
          <a:xfrm>
            <a:off x="4281362" y="3429000"/>
            <a:ext cx="3657699" cy="2001838"/>
          </a:xfrm>
          <a:prstGeom prst="rect">
            <a:avLst/>
          </a:prstGeom>
        </p:spPr>
        <p:txBody>
          <a:bodyPr/>
          <a:lstStyle/>
          <a:p>
            <a:endParaRPr lang="de-DE"/>
          </a:p>
        </p:txBody>
      </p:sp>
      <p:sp>
        <p:nvSpPr>
          <p:cNvPr id="16" name="Bildplatzhalter 3">
            <a:extLst>
              <a:ext uri="{FF2B5EF4-FFF2-40B4-BE49-F238E27FC236}">
                <a16:creationId xmlns:a16="http://schemas.microsoft.com/office/drawing/2014/main" id="{BAD6A59C-B9DD-988F-5CC4-5A318E59C17E}"/>
              </a:ext>
            </a:extLst>
          </p:cNvPr>
          <p:cNvSpPr>
            <a:spLocks noGrp="1" noChangeAspect="1"/>
          </p:cNvSpPr>
          <p:nvPr>
            <p:ph type="pic" sz="quarter" idx="27"/>
          </p:nvPr>
        </p:nvSpPr>
        <p:spPr>
          <a:xfrm>
            <a:off x="8175526" y="3428174"/>
            <a:ext cx="3657699" cy="2001838"/>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3C0EBBF7-DB03-3B92-D275-A8F844254836}"/>
              </a:ext>
            </a:extLst>
          </p:cNvPr>
          <p:cNvSpPr>
            <a:spLocks noGrp="1"/>
          </p:cNvSpPr>
          <p:nvPr>
            <p:ph type="sldNum" sz="quarter" idx="2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3399184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el Bilder 2-zeilig 3-spaltig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563AD-40B8-8539-4ABA-95B3BA3D848A}"/>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7A48BEFE-4B3B-30A3-225E-72AB7E0E1ECF}"/>
              </a:ext>
            </a:extLst>
          </p:cNvPr>
          <p:cNvSpPr>
            <a:spLocks noGrp="1" noChangeAspect="1"/>
          </p:cNvSpPr>
          <p:nvPr>
            <p:ph type="pic" sz="quarter" idx="19"/>
          </p:nvPr>
        </p:nvSpPr>
        <p:spPr>
          <a:xfrm>
            <a:off x="381151" y="1875751"/>
            <a:ext cx="3657699" cy="1693937"/>
          </a:xfrm>
          <a:prstGeom prst="rect">
            <a:avLst/>
          </a:prstGeom>
        </p:spPr>
        <p:txBody>
          <a:bodyPr/>
          <a:lstStyle/>
          <a:p>
            <a:endParaRPr lang="de-DE"/>
          </a:p>
        </p:txBody>
      </p:sp>
      <p:sp>
        <p:nvSpPr>
          <p:cNvPr id="9" name="Bildplatzhalter 3">
            <a:extLst>
              <a:ext uri="{FF2B5EF4-FFF2-40B4-BE49-F238E27FC236}">
                <a16:creationId xmlns:a16="http://schemas.microsoft.com/office/drawing/2014/main" id="{DFD6FBE6-4CA9-129D-9385-6D8FB330FFE7}"/>
              </a:ext>
            </a:extLst>
          </p:cNvPr>
          <p:cNvSpPr>
            <a:spLocks noGrp="1" noChangeAspect="1"/>
          </p:cNvSpPr>
          <p:nvPr>
            <p:ph type="pic" sz="quarter" idx="20"/>
          </p:nvPr>
        </p:nvSpPr>
        <p:spPr>
          <a:xfrm>
            <a:off x="4279126" y="1866900"/>
            <a:ext cx="3657699" cy="1693937"/>
          </a:xfrm>
          <a:prstGeom prst="rect">
            <a:avLst/>
          </a:prstGeom>
        </p:spPr>
        <p:txBody>
          <a:bodyPr/>
          <a:lstStyle/>
          <a:p>
            <a:endParaRPr lang="de-DE"/>
          </a:p>
        </p:txBody>
      </p:sp>
      <p:sp>
        <p:nvSpPr>
          <p:cNvPr id="10" name="Bildplatzhalter 3">
            <a:extLst>
              <a:ext uri="{FF2B5EF4-FFF2-40B4-BE49-F238E27FC236}">
                <a16:creationId xmlns:a16="http://schemas.microsoft.com/office/drawing/2014/main" id="{28AD7C93-A94D-76C6-E94A-6FEC77FFCB54}"/>
              </a:ext>
            </a:extLst>
          </p:cNvPr>
          <p:cNvSpPr>
            <a:spLocks noGrp="1" noChangeAspect="1"/>
          </p:cNvSpPr>
          <p:nvPr>
            <p:ph type="pic" sz="quarter" idx="21"/>
          </p:nvPr>
        </p:nvSpPr>
        <p:spPr>
          <a:xfrm>
            <a:off x="8162826" y="1880589"/>
            <a:ext cx="3657699" cy="1693937"/>
          </a:xfrm>
          <a:prstGeom prst="rect">
            <a:avLst/>
          </a:prstGeom>
        </p:spPr>
        <p:txBody>
          <a:bodyPr/>
          <a:lstStyle/>
          <a:p>
            <a:endParaRPr lang="de-DE"/>
          </a:p>
        </p:txBody>
      </p:sp>
      <p:sp>
        <p:nvSpPr>
          <p:cNvPr id="11" name="Textplatzhalter 10">
            <a:extLst>
              <a:ext uri="{FF2B5EF4-FFF2-40B4-BE49-F238E27FC236}">
                <a16:creationId xmlns:a16="http://schemas.microsoft.com/office/drawing/2014/main" id="{4BB6172A-6648-1D66-34EE-A3B6CA37E108}"/>
              </a:ext>
            </a:extLst>
          </p:cNvPr>
          <p:cNvSpPr>
            <a:spLocks noGrp="1"/>
          </p:cNvSpPr>
          <p:nvPr>
            <p:ph type="body" sz="quarter" idx="22"/>
          </p:nvPr>
        </p:nvSpPr>
        <p:spPr>
          <a:xfrm>
            <a:off x="380378" y="5589588"/>
            <a:ext cx="3657699"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Textplatzhalter 10">
            <a:extLst>
              <a:ext uri="{FF2B5EF4-FFF2-40B4-BE49-F238E27FC236}">
                <a16:creationId xmlns:a16="http://schemas.microsoft.com/office/drawing/2014/main" id="{810EC1FE-4237-4F72-E2D2-DF25488D4323}"/>
              </a:ext>
            </a:extLst>
          </p:cNvPr>
          <p:cNvSpPr>
            <a:spLocks noGrp="1"/>
          </p:cNvSpPr>
          <p:nvPr>
            <p:ph type="body" sz="quarter" idx="23"/>
          </p:nvPr>
        </p:nvSpPr>
        <p:spPr>
          <a:xfrm>
            <a:off x="4282403" y="5589588"/>
            <a:ext cx="3657699"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3" name="Textplatzhalter 10">
            <a:extLst>
              <a:ext uri="{FF2B5EF4-FFF2-40B4-BE49-F238E27FC236}">
                <a16:creationId xmlns:a16="http://schemas.microsoft.com/office/drawing/2014/main" id="{E64F4D94-BA58-6D4D-819B-5C7630ED4AE0}"/>
              </a:ext>
            </a:extLst>
          </p:cNvPr>
          <p:cNvSpPr>
            <a:spLocks noGrp="1"/>
          </p:cNvSpPr>
          <p:nvPr>
            <p:ph type="body" sz="quarter" idx="24"/>
          </p:nvPr>
        </p:nvSpPr>
        <p:spPr>
          <a:xfrm>
            <a:off x="8175526" y="5589588"/>
            <a:ext cx="3657699"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Bildplatzhalter 3">
            <a:extLst>
              <a:ext uri="{FF2B5EF4-FFF2-40B4-BE49-F238E27FC236}">
                <a16:creationId xmlns:a16="http://schemas.microsoft.com/office/drawing/2014/main" id="{6665335E-8F08-122F-1050-3AFC96FD6684}"/>
              </a:ext>
            </a:extLst>
          </p:cNvPr>
          <p:cNvSpPr>
            <a:spLocks noGrp="1" noChangeAspect="1"/>
          </p:cNvSpPr>
          <p:nvPr>
            <p:ph type="pic" sz="quarter" idx="25"/>
          </p:nvPr>
        </p:nvSpPr>
        <p:spPr>
          <a:xfrm>
            <a:off x="384174" y="3742758"/>
            <a:ext cx="3657699" cy="1693937"/>
          </a:xfrm>
          <a:prstGeom prst="rect">
            <a:avLst/>
          </a:prstGeom>
        </p:spPr>
        <p:txBody>
          <a:bodyPr/>
          <a:lstStyle/>
          <a:p>
            <a:endParaRPr lang="de-DE"/>
          </a:p>
        </p:txBody>
      </p:sp>
      <p:sp>
        <p:nvSpPr>
          <p:cNvPr id="15" name="Bildplatzhalter 3">
            <a:extLst>
              <a:ext uri="{FF2B5EF4-FFF2-40B4-BE49-F238E27FC236}">
                <a16:creationId xmlns:a16="http://schemas.microsoft.com/office/drawing/2014/main" id="{71397159-9837-B2EA-D905-41F9B10DDE0D}"/>
              </a:ext>
            </a:extLst>
          </p:cNvPr>
          <p:cNvSpPr>
            <a:spLocks noGrp="1" noChangeAspect="1"/>
          </p:cNvSpPr>
          <p:nvPr>
            <p:ph type="pic" sz="quarter" idx="26"/>
          </p:nvPr>
        </p:nvSpPr>
        <p:spPr>
          <a:xfrm>
            <a:off x="4281362" y="3743583"/>
            <a:ext cx="3657699" cy="1693937"/>
          </a:xfrm>
          <a:prstGeom prst="rect">
            <a:avLst/>
          </a:prstGeom>
        </p:spPr>
        <p:txBody>
          <a:bodyPr/>
          <a:lstStyle/>
          <a:p>
            <a:endParaRPr lang="de-DE"/>
          </a:p>
        </p:txBody>
      </p:sp>
      <p:sp>
        <p:nvSpPr>
          <p:cNvPr id="16" name="Bildplatzhalter 3">
            <a:extLst>
              <a:ext uri="{FF2B5EF4-FFF2-40B4-BE49-F238E27FC236}">
                <a16:creationId xmlns:a16="http://schemas.microsoft.com/office/drawing/2014/main" id="{BAD6A59C-B9DD-988F-5CC4-5A318E59C17E}"/>
              </a:ext>
            </a:extLst>
          </p:cNvPr>
          <p:cNvSpPr>
            <a:spLocks noGrp="1" noChangeAspect="1"/>
          </p:cNvSpPr>
          <p:nvPr>
            <p:ph type="pic" sz="quarter" idx="27"/>
          </p:nvPr>
        </p:nvSpPr>
        <p:spPr>
          <a:xfrm>
            <a:off x="8175526" y="3742757"/>
            <a:ext cx="3657699" cy="1693937"/>
          </a:xfrm>
          <a:prstGeom prst="rect">
            <a:avLst/>
          </a:prstGeom>
        </p:spPr>
        <p:txBody>
          <a:bodyPr/>
          <a:lstStyle/>
          <a:p>
            <a:endParaRPr lang="de-DE"/>
          </a:p>
        </p:txBody>
      </p:sp>
      <p:sp>
        <p:nvSpPr>
          <p:cNvPr id="5" name="Textplatzhalter 10">
            <a:extLst>
              <a:ext uri="{FF2B5EF4-FFF2-40B4-BE49-F238E27FC236}">
                <a16:creationId xmlns:a16="http://schemas.microsoft.com/office/drawing/2014/main" id="{B4337CDA-6A49-7ECC-153E-3A36D21765D7}"/>
              </a:ext>
            </a:extLst>
          </p:cNvPr>
          <p:cNvSpPr>
            <a:spLocks noGrp="1"/>
          </p:cNvSpPr>
          <p:nvPr>
            <p:ph type="body" sz="quarter" idx="28"/>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6" name="Foliennummernplatzhalter 5">
            <a:extLst>
              <a:ext uri="{FF2B5EF4-FFF2-40B4-BE49-F238E27FC236}">
                <a16:creationId xmlns:a16="http://schemas.microsoft.com/office/drawing/2014/main" id="{D167E93D-F8D7-AAA2-DA44-266B8F70A895}"/>
              </a:ext>
            </a:extLst>
          </p:cNvPr>
          <p:cNvSpPr>
            <a:spLocks noGrp="1"/>
          </p:cNvSpPr>
          <p:nvPr>
            <p:ph type="sldNum" sz="quarter" idx="30"/>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6215289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lder 2-zeilig 3-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563AD-40B8-8539-4ABA-95B3BA3D848A}"/>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7A48BEFE-4B3B-30A3-225E-72AB7E0E1ECF}"/>
              </a:ext>
            </a:extLst>
          </p:cNvPr>
          <p:cNvSpPr>
            <a:spLocks noGrp="1" noChangeAspect="1"/>
          </p:cNvSpPr>
          <p:nvPr>
            <p:ph type="pic" sz="quarter" idx="19"/>
          </p:nvPr>
        </p:nvSpPr>
        <p:spPr>
          <a:xfrm>
            <a:off x="371475" y="1247775"/>
            <a:ext cx="3657699" cy="1581477"/>
          </a:xfrm>
          <a:prstGeom prst="rect">
            <a:avLst/>
          </a:prstGeom>
        </p:spPr>
        <p:txBody>
          <a:bodyPr/>
          <a:lstStyle/>
          <a:p>
            <a:endParaRPr lang="de-DE"/>
          </a:p>
        </p:txBody>
      </p:sp>
      <p:sp>
        <p:nvSpPr>
          <p:cNvPr id="9" name="Bildplatzhalter 3">
            <a:extLst>
              <a:ext uri="{FF2B5EF4-FFF2-40B4-BE49-F238E27FC236}">
                <a16:creationId xmlns:a16="http://schemas.microsoft.com/office/drawing/2014/main" id="{DFD6FBE6-4CA9-129D-9385-6D8FB330FFE7}"/>
              </a:ext>
            </a:extLst>
          </p:cNvPr>
          <p:cNvSpPr>
            <a:spLocks noGrp="1" noChangeAspect="1"/>
          </p:cNvSpPr>
          <p:nvPr>
            <p:ph type="pic" sz="quarter" idx="20"/>
          </p:nvPr>
        </p:nvSpPr>
        <p:spPr>
          <a:xfrm>
            <a:off x="4269450" y="1272710"/>
            <a:ext cx="3657699" cy="1581477"/>
          </a:xfrm>
          <a:prstGeom prst="rect">
            <a:avLst/>
          </a:prstGeom>
        </p:spPr>
        <p:txBody>
          <a:bodyPr/>
          <a:lstStyle/>
          <a:p>
            <a:endParaRPr lang="de-DE"/>
          </a:p>
        </p:txBody>
      </p:sp>
      <p:sp>
        <p:nvSpPr>
          <p:cNvPr id="10" name="Bildplatzhalter 3">
            <a:extLst>
              <a:ext uri="{FF2B5EF4-FFF2-40B4-BE49-F238E27FC236}">
                <a16:creationId xmlns:a16="http://schemas.microsoft.com/office/drawing/2014/main" id="{28AD7C93-A94D-76C6-E94A-6FEC77FFCB54}"/>
              </a:ext>
            </a:extLst>
          </p:cNvPr>
          <p:cNvSpPr>
            <a:spLocks noGrp="1" noChangeAspect="1"/>
          </p:cNvSpPr>
          <p:nvPr>
            <p:ph type="pic" sz="quarter" idx="21"/>
          </p:nvPr>
        </p:nvSpPr>
        <p:spPr>
          <a:xfrm>
            <a:off x="8153150" y="1286399"/>
            <a:ext cx="3657699" cy="1581477"/>
          </a:xfrm>
          <a:prstGeom prst="rect">
            <a:avLst/>
          </a:prstGeom>
        </p:spPr>
        <p:txBody>
          <a:bodyPr/>
          <a:lstStyle/>
          <a:p>
            <a:endParaRPr lang="de-DE"/>
          </a:p>
        </p:txBody>
      </p:sp>
      <p:sp>
        <p:nvSpPr>
          <p:cNvPr id="11" name="Textplatzhalter 10">
            <a:extLst>
              <a:ext uri="{FF2B5EF4-FFF2-40B4-BE49-F238E27FC236}">
                <a16:creationId xmlns:a16="http://schemas.microsoft.com/office/drawing/2014/main" id="{4BB6172A-6648-1D66-34EE-A3B6CA37E108}"/>
              </a:ext>
            </a:extLst>
          </p:cNvPr>
          <p:cNvSpPr>
            <a:spLocks noGrp="1"/>
          </p:cNvSpPr>
          <p:nvPr>
            <p:ph type="body" sz="quarter" idx="22"/>
          </p:nvPr>
        </p:nvSpPr>
        <p:spPr>
          <a:xfrm>
            <a:off x="380378" y="4772887"/>
            <a:ext cx="3657699"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Textplatzhalter 10">
            <a:extLst>
              <a:ext uri="{FF2B5EF4-FFF2-40B4-BE49-F238E27FC236}">
                <a16:creationId xmlns:a16="http://schemas.microsoft.com/office/drawing/2014/main" id="{810EC1FE-4237-4F72-E2D2-DF25488D4323}"/>
              </a:ext>
            </a:extLst>
          </p:cNvPr>
          <p:cNvSpPr>
            <a:spLocks noGrp="1"/>
          </p:cNvSpPr>
          <p:nvPr>
            <p:ph type="body" sz="quarter" idx="23"/>
          </p:nvPr>
        </p:nvSpPr>
        <p:spPr>
          <a:xfrm>
            <a:off x="4282403" y="4772887"/>
            <a:ext cx="3657699"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3" name="Textplatzhalter 10">
            <a:extLst>
              <a:ext uri="{FF2B5EF4-FFF2-40B4-BE49-F238E27FC236}">
                <a16:creationId xmlns:a16="http://schemas.microsoft.com/office/drawing/2014/main" id="{E64F4D94-BA58-6D4D-819B-5C7630ED4AE0}"/>
              </a:ext>
            </a:extLst>
          </p:cNvPr>
          <p:cNvSpPr>
            <a:spLocks noGrp="1"/>
          </p:cNvSpPr>
          <p:nvPr>
            <p:ph type="body" sz="quarter" idx="24"/>
          </p:nvPr>
        </p:nvSpPr>
        <p:spPr>
          <a:xfrm>
            <a:off x="8175526" y="4772887"/>
            <a:ext cx="3657699"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Bildplatzhalter 3">
            <a:extLst>
              <a:ext uri="{FF2B5EF4-FFF2-40B4-BE49-F238E27FC236}">
                <a16:creationId xmlns:a16="http://schemas.microsoft.com/office/drawing/2014/main" id="{6665335E-8F08-122F-1050-3AFC96FD6684}"/>
              </a:ext>
            </a:extLst>
          </p:cNvPr>
          <p:cNvSpPr>
            <a:spLocks noGrp="1" noChangeAspect="1"/>
          </p:cNvSpPr>
          <p:nvPr>
            <p:ph type="pic" sz="quarter" idx="25"/>
          </p:nvPr>
        </p:nvSpPr>
        <p:spPr>
          <a:xfrm>
            <a:off x="374498" y="3010331"/>
            <a:ext cx="3657699" cy="1581477"/>
          </a:xfrm>
          <a:prstGeom prst="rect">
            <a:avLst/>
          </a:prstGeom>
        </p:spPr>
        <p:txBody>
          <a:bodyPr/>
          <a:lstStyle/>
          <a:p>
            <a:endParaRPr lang="de-DE"/>
          </a:p>
        </p:txBody>
      </p:sp>
      <p:sp>
        <p:nvSpPr>
          <p:cNvPr id="15" name="Bildplatzhalter 3">
            <a:extLst>
              <a:ext uri="{FF2B5EF4-FFF2-40B4-BE49-F238E27FC236}">
                <a16:creationId xmlns:a16="http://schemas.microsoft.com/office/drawing/2014/main" id="{71397159-9837-B2EA-D905-41F9B10DDE0D}"/>
              </a:ext>
            </a:extLst>
          </p:cNvPr>
          <p:cNvSpPr>
            <a:spLocks noGrp="1" noChangeAspect="1"/>
          </p:cNvSpPr>
          <p:nvPr>
            <p:ph type="pic" sz="quarter" idx="26"/>
          </p:nvPr>
        </p:nvSpPr>
        <p:spPr>
          <a:xfrm>
            <a:off x="4271686" y="3011157"/>
            <a:ext cx="3657699" cy="1581477"/>
          </a:xfrm>
          <a:prstGeom prst="rect">
            <a:avLst/>
          </a:prstGeom>
        </p:spPr>
        <p:txBody>
          <a:bodyPr/>
          <a:lstStyle/>
          <a:p>
            <a:endParaRPr lang="de-DE"/>
          </a:p>
        </p:txBody>
      </p:sp>
      <p:sp>
        <p:nvSpPr>
          <p:cNvPr id="16" name="Bildplatzhalter 3">
            <a:extLst>
              <a:ext uri="{FF2B5EF4-FFF2-40B4-BE49-F238E27FC236}">
                <a16:creationId xmlns:a16="http://schemas.microsoft.com/office/drawing/2014/main" id="{BAD6A59C-B9DD-988F-5CC4-5A318E59C17E}"/>
              </a:ext>
            </a:extLst>
          </p:cNvPr>
          <p:cNvSpPr>
            <a:spLocks noGrp="1" noChangeAspect="1"/>
          </p:cNvSpPr>
          <p:nvPr>
            <p:ph type="pic" sz="quarter" idx="27"/>
          </p:nvPr>
        </p:nvSpPr>
        <p:spPr>
          <a:xfrm>
            <a:off x="8165850" y="3010331"/>
            <a:ext cx="3657699" cy="1581477"/>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D17DF012-FF61-8866-3326-2A44DD1E4914}"/>
              </a:ext>
            </a:extLst>
          </p:cNvPr>
          <p:cNvSpPr>
            <a:spLocks noGrp="1"/>
          </p:cNvSpPr>
          <p:nvPr>
            <p:ph type="sldNum" sz="quarter" idx="29"/>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9018301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Bilder 2-zeilig 3-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3563AD-40B8-8539-4ABA-95B3BA3D848A}"/>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7A48BEFE-4B3B-30A3-225E-72AB7E0E1ECF}"/>
              </a:ext>
            </a:extLst>
          </p:cNvPr>
          <p:cNvSpPr>
            <a:spLocks noGrp="1" noChangeAspect="1"/>
          </p:cNvSpPr>
          <p:nvPr>
            <p:ph type="pic" sz="quarter" idx="19"/>
          </p:nvPr>
        </p:nvSpPr>
        <p:spPr>
          <a:xfrm>
            <a:off x="371475" y="1764478"/>
            <a:ext cx="3657699" cy="1300172"/>
          </a:xfrm>
          <a:prstGeom prst="rect">
            <a:avLst/>
          </a:prstGeom>
        </p:spPr>
        <p:txBody>
          <a:bodyPr/>
          <a:lstStyle/>
          <a:p>
            <a:endParaRPr lang="de-DE"/>
          </a:p>
        </p:txBody>
      </p:sp>
      <p:sp>
        <p:nvSpPr>
          <p:cNvPr id="9" name="Bildplatzhalter 3">
            <a:extLst>
              <a:ext uri="{FF2B5EF4-FFF2-40B4-BE49-F238E27FC236}">
                <a16:creationId xmlns:a16="http://schemas.microsoft.com/office/drawing/2014/main" id="{DFD6FBE6-4CA9-129D-9385-6D8FB330FFE7}"/>
              </a:ext>
            </a:extLst>
          </p:cNvPr>
          <p:cNvSpPr>
            <a:spLocks noGrp="1" noChangeAspect="1"/>
          </p:cNvSpPr>
          <p:nvPr>
            <p:ph type="pic" sz="quarter" idx="20"/>
          </p:nvPr>
        </p:nvSpPr>
        <p:spPr>
          <a:xfrm>
            <a:off x="4269450" y="1755627"/>
            <a:ext cx="3657699" cy="1300172"/>
          </a:xfrm>
          <a:prstGeom prst="rect">
            <a:avLst/>
          </a:prstGeom>
        </p:spPr>
        <p:txBody>
          <a:bodyPr/>
          <a:lstStyle/>
          <a:p>
            <a:endParaRPr lang="de-DE"/>
          </a:p>
        </p:txBody>
      </p:sp>
      <p:sp>
        <p:nvSpPr>
          <p:cNvPr id="10" name="Bildplatzhalter 3">
            <a:extLst>
              <a:ext uri="{FF2B5EF4-FFF2-40B4-BE49-F238E27FC236}">
                <a16:creationId xmlns:a16="http://schemas.microsoft.com/office/drawing/2014/main" id="{28AD7C93-A94D-76C6-E94A-6FEC77FFCB54}"/>
              </a:ext>
            </a:extLst>
          </p:cNvPr>
          <p:cNvSpPr>
            <a:spLocks noGrp="1" noChangeAspect="1"/>
          </p:cNvSpPr>
          <p:nvPr>
            <p:ph type="pic" sz="quarter" idx="21"/>
          </p:nvPr>
        </p:nvSpPr>
        <p:spPr>
          <a:xfrm>
            <a:off x="8153150" y="1769316"/>
            <a:ext cx="3657699" cy="1300172"/>
          </a:xfrm>
          <a:prstGeom prst="rect">
            <a:avLst/>
          </a:prstGeom>
        </p:spPr>
        <p:txBody>
          <a:bodyPr/>
          <a:lstStyle/>
          <a:p>
            <a:endParaRPr lang="de-DE"/>
          </a:p>
        </p:txBody>
      </p:sp>
      <p:sp>
        <p:nvSpPr>
          <p:cNvPr id="14" name="Bildplatzhalter 3">
            <a:extLst>
              <a:ext uri="{FF2B5EF4-FFF2-40B4-BE49-F238E27FC236}">
                <a16:creationId xmlns:a16="http://schemas.microsoft.com/office/drawing/2014/main" id="{6665335E-8F08-122F-1050-3AFC96FD6684}"/>
              </a:ext>
            </a:extLst>
          </p:cNvPr>
          <p:cNvSpPr>
            <a:spLocks noGrp="1" noChangeAspect="1"/>
          </p:cNvSpPr>
          <p:nvPr>
            <p:ph type="pic" sz="quarter" idx="25"/>
          </p:nvPr>
        </p:nvSpPr>
        <p:spPr>
          <a:xfrm>
            <a:off x="374498" y="3276311"/>
            <a:ext cx="3657699" cy="1300172"/>
          </a:xfrm>
          <a:prstGeom prst="rect">
            <a:avLst/>
          </a:prstGeom>
        </p:spPr>
        <p:txBody>
          <a:bodyPr/>
          <a:lstStyle/>
          <a:p>
            <a:endParaRPr lang="de-DE"/>
          </a:p>
        </p:txBody>
      </p:sp>
      <p:sp>
        <p:nvSpPr>
          <p:cNvPr id="15" name="Bildplatzhalter 3">
            <a:extLst>
              <a:ext uri="{FF2B5EF4-FFF2-40B4-BE49-F238E27FC236}">
                <a16:creationId xmlns:a16="http://schemas.microsoft.com/office/drawing/2014/main" id="{71397159-9837-B2EA-D905-41F9B10DDE0D}"/>
              </a:ext>
            </a:extLst>
          </p:cNvPr>
          <p:cNvSpPr>
            <a:spLocks noGrp="1" noChangeAspect="1"/>
          </p:cNvSpPr>
          <p:nvPr>
            <p:ph type="pic" sz="quarter" idx="26"/>
          </p:nvPr>
        </p:nvSpPr>
        <p:spPr>
          <a:xfrm>
            <a:off x="4271686" y="3277136"/>
            <a:ext cx="3657699" cy="1300172"/>
          </a:xfrm>
          <a:prstGeom prst="rect">
            <a:avLst/>
          </a:prstGeom>
        </p:spPr>
        <p:txBody>
          <a:bodyPr/>
          <a:lstStyle/>
          <a:p>
            <a:endParaRPr lang="de-DE"/>
          </a:p>
        </p:txBody>
      </p:sp>
      <p:sp>
        <p:nvSpPr>
          <p:cNvPr id="16" name="Bildplatzhalter 3">
            <a:extLst>
              <a:ext uri="{FF2B5EF4-FFF2-40B4-BE49-F238E27FC236}">
                <a16:creationId xmlns:a16="http://schemas.microsoft.com/office/drawing/2014/main" id="{BAD6A59C-B9DD-988F-5CC4-5A318E59C17E}"/>
              </a:ext>
            </a:extLst>
          </p:cNvPr>
          <p:cNvSpPr>
            <a:spLocks noGrp="1" noChangeAspect="1"/>
          </p:cNvSpPr>
          <p:nvPr>
            <p:ph type="pic" sz="quarter" idx="27"/>
          </p:nvPr>
        </p:nvSpPr>
        <p:spPr>
          <a:xfrm>
            <a:off x="8165850" y="3276310"/>
            <a:ext cx="3657699" cy="1300172"/>
          </a:xfrm>
          <a:prstGeom prst="rect">
            <a:avLst/>
          </a:prstGeom>
        </p:spPr>
        <p:txBody>
          <a:bodyPr/>
          <a:lstStyle/>
          <a:p>
            <a:endParaRPr lang="de-DE"/>
          </a:p>
        </p:txBody>
      </p:sp>
      <p:sp>
        <p:nvSpPr>
          <p:cNvPr id="5" name="Textplatzhalter 10">
            <a:extLst>
              <a:ext uri="{FF2B5EF4-FFF2-40B4-BE49-F238E27FC236}">
                <a16:creationId xmlns:a16="http://schemas.microsoft.com/office/drawing/2014/main" id="{B4337CDA-6A49-7ECC-153E-3A36D21765D7}"/>
              </a:ext>
            </a:extLst>
          </p:cNvPr>
          <p:cNvSpPr>
            <a:spLocks noGrp="1"/>
          </p:cNvSpPr>
          <p:nvPr>
            <p:ph type="body" sz="quarter" idx="28"/>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4" name="Textplatzhalter 10">
            <a:extLst>
              <a:ext uri="{FF2B5EF4-FFF2-40B4-BE49-F238E27FC236}">
                <a16:creationId xmlns:a16="http://schemas.microsoft.com/office/drawing/2014/main" id="{BB89CE8A-3441-41FE-1557-63C64822D63B}"/>
              </a:ext>
            </a:extLst>
          </p:cNvPr>
          <p:cNvSpPr>
            <a:spLocks noGrp="1"/>
          </p:cNvSpPr>
          <p:nvPr>
            <p:ph type="body" sz="quarter" idx="22"/>
          </p:nvPr>
        </p:nvSpPr>
        <p:spPr>
          <a:xfrm>
            <a:off x="380378" y="4772887"/>
            <a:ext cx="3657699"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Textplatzhalter 10">
            <a:extLst>
              <a:ext uri="{FF2B5EF4-FFF2-40B4-BE49-F238E27FC236}">
                <a16:creationId xmlns:a16="http://schemas.microsoft.com/office/drawing/2014/main" id="{5698E8FB-47D5-4DC1-A93A-C997410A55E7}"/>
              </a:ext>
            </a:extLst>
          </p:cNvPr>
          <p:cNvSpPr>
            <a:spLocks noGrp="1"/>
          </p:cNvSpPr>
          <p:nvPr>
            <p:ph type="body" sz="quarter" idx="23"/>
          </p:nvPr>
        </p:nvSpPr>
        <p:spPr>
          <a:xfrm>
            <a:off x="4282403" y="4772887"/>
            <a:ext cx="3657699"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Textplatzhalter 10">
            <a:extLst>
              <a:ext uri="{FF2B5EF4-FFF2-40B4-BE49-F238E27FC236}">
                <a16:creationId xmlns:a16="http://schemas.microsoft.com/office/drawing/2014/main" id="{1EFE442E-A667-79EF-7C7F-09FDB49C2098}"/>
              </a:ext>
            </a:extLst>
          </p:cNvPr>
          <p:cNvSpPr>
            <a:spLocks noGrp="1"/>
          </p:cNvSpPr>
          <p:nvPr>
            <p:ph type="body" sz="quarter" idx="24"/>
          </p:nvPr>
        </p:nvSpPr>
        <p:spPr>
          <a:xfrm>
            <a:off x="8175526" y="4772887"/>
            <a:ext cx="3657699"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8" name="Foliennummernplatzhalter 17">
            <a:extLst>
              <a:ext uri="{FF2B5EF4-FFF2-40B4-BE49-F238E27FC236}">
                <a16:creationId xmlns:a16="http://schemas.microsoft.com/office/drawing/2014/main" id="{74B28CD7-8326-75BF-A0AD-64D2B5319F5A}"/>
              </a:ext>
            </a:extLst>
          </p:cNvPr>
          <p:cNvSpPr>
            <a:spLocks noGrp="1"/>
          </p:cNvSpPr>
          <p:nvPr>
            <p:ph type="sldNum" sz="quarter" idx="30"/>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164898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lder 2-zeilig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6" name="Bildplatzhalter 3">
            <a:extLst>
              <a:ext uri="{FF2B5EF4-FFF2-40B4-BE49-F238E27FC236}">
                <a16:creationId xmlns:a16="http://schemas.microsoft.com/office/drawing/2014/main" id="{C1C65C77-9D83-BD34-0582-487742832BD7}"/>
              </a:ext>
            </a:extLst>
          </p:cNvPr>
          <p:cNvSpPr>
            <a:spLocks noGrp="1" noChangeAspect="1"/>
          </p:cNvSpPr>
          <p:nvPr>
            <p:ph type="pic" sz="quarter" idx="17"/>
          </p:nvPr>
        </p:nvSpPr>
        <p:spPr>
          <a:xfrm>
            <a:off x="376315" y="1260199"/>
            <a:ext cx="2700336" cy="2152497"/>
          </a:xfrm>
          <a:prstGeom prst="rect">
            <a:avLst/>
          </a:prstGeom>
        </p:spPr>
        <p:txBody>
          <a:bodyPr/>
          <a:lstStyle/>
          <a:p>
            <a:endParaRPr lang="de-DE"/>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3271112" y="1260199"/>
            <a:ext cx="2700336" cy="2152497"/>
          </a:xfrm>
          <a:prstGeom prst="rect">
            <a:avLst/>
          </a:prstGeom>
        </p:spPr>
        <p:txBody>
          <a:bodyPr/>
          <a:lstStyle/>
          <a:p>
            <a:endParaRPr lang="de-DE"/>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6209451" y="1260199"/>
            <a:ext cx="2700336" cy="2152497"/>
          </a:xfrm>
          <a:prstGeom prst="rect">
            <a:avLst/>
          </a:prstGeom>
        </p:spPr>
        <p:txBody>
          <a:bodyPr/>
          <a:lstStyle/>
          <a:p>
            <a:endParaRPr lang="de-DE"/>
          </a:p>
        </p:txBody>
      </p:sp>
      <p:sp>
        <p:nvSpPr>
          <p:cNvPr id="12" name="Bildplatzhalter 3">
            <a:extLst>
              <a:ext uri="{FF2B5EF4-FFF2-40B4-BE49-F238E27FC236}">
                <a16:creationId xmlns:a16="http://schemas.microsoft.com/office/drawing/2014/main" id="{61858026-553E-000F-F94D-354711A681BE}"/>
              </a:ext>
            </a:extLst>
          </p:cNvPr>
          <p:cNvSpPr>
            <a:spLocks noGrp="1" noChangeAspect="1"/>
          </p:cNvSpPr>
          <p:nvPr>
            <p:ph type="pic" sz="quarter" idx="24"/>
          </p:nvPr>
        </p:nvSpPr>
        <p:spPr>
          <a:xfrm>
            <a:off x="9113925" y="1260199"/>
            <a:ext cx="2700336" cy="2152497"/>
          </a:xfrm>
          <a:prstGeom prst="rect">
            <a:avLst/>
          </a:prstGeom>
        </p:spPr>
        <p:txBody>
          <a:bodyPr/>
          <a:lstStyle/>
          <a:p>
            <a:endParaRPr lang="de-DE"/>
          </a:p>
        </p:txBody>
      </p:sp>
      <p:sp>
        <p:nvSpPr>
          <p:cNvPr id="14" name="Textplatzhalter 10">
            <a:extLst>
              <a:ext uri="{FF2B5EF4-FFF2-40B4-BE49-F238E27FC236}">
                <a16:creationId xmlns:a16="http://schemas.microsoft.com/office/drawing/2014/main" id="{74D26182-4584-51D7-768B-048182FAAF75}"/>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5" name="Textplatzhalter 10">
            <a:extLst>
              <a:ext uri="{FF2B5EF4-FFF2-40B4-BE49-F238E27FC236}">
                <a16:creationId xmlns:a16="http://schemas.microsoft.com/office/drawing/2014/main" id="{6C775397-EF1F-E1BB-F6F4-18C9DE64951C}"/>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6" name="Textplatzhalter 10">
            <a:extLst>
              <a:ext uri="{FF2B5EF4-FFF2-40B4-BE49-F238E27FC236}">
                <a16:creationId xmlns:a16="http://schemas.microsoft.com/office/drawing/2014/main" id="{D6B6BE74-B7E1-2FAD-5608-BFF2DFD539D6}"/>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7" name="Textplatzhalter 10">
            <a:extLst>
              <a:ext uri="{FF2B5EF4-FFF2-40B4-BE49-F238E27FC236}">
                <a16:creationId xmlns:a16="http://schemas.microsoft.com/office/drawing/2014/main" id="{88B9F141-7D24-0175-E07F-97809A6BFFE0}"/>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6209451" y="3616478"/>
            <a:ext cx="2700336" cy="2152497"/>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9113925" y="3616478"/>
            <a:ext cx="2700336" cy="2152497"/>
          </a:xfrm>
          <a:prstGeom prst="rect">
            <a:avLst/>
          </a:prstGeom>
        </p:spPr>
        <p:txBody>
          <a:bodyPr/>
          <a:lstStyle/>
          <a:p>
            <a:endParaRPr lang="de-DE"/>
          </a:p>
        </p:txBody>
      </p:sp>
      <p:sp>
        <p:nvSpPr>
          <p:cNvPr id="22" name="Bildplatzhalter 3">
            <a:extLst>
              <a:ext uri="{FF2B5EF4-FFF2-40B4-BE49-F238E27FC236}">
                <a16:creationId xmlns:a16="http://schemas.microsoft.com/office/drawing/2014/main" id="{92BB281D-9998-E666-B4D2-40817EE7C2DB}"/>
              </a:ext>
            </a:extLst>
          </p:cNvPr>
          <p:cNvSpPr>
            <a:spLocks noGrp="1" noChangeAspect="1"/>
          </p:cNvSpPr>
          <p:nvPr>
            <p:ph type="pic" sz="quarter" idx="38"/>
          </p:nvPr>
        </p:nvSpPr>
        <p:spPr>
          <a:xfrm>
            <a:off x="381049" y="3616478"/>
            <a:ext cx="2700336" cy="2152497"/>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3271060" y="3616478"/>
            <a:ext cx="2700336" cy="2152497"/>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C076CA48-BB6C-CAC3-184F-90B25C566227}"/>
              </a:ext>
            </a:extLst>
          </p:cNvPr>
          <p:cNvSpPr>
            <a:spLocks noGrp="1"/>
          </p:cNvSpPr>
          <p:nvPr>
            <p:ph type="sldNum" sz="quarter" idx="4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7825589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lder 2-zeilig 4-spaltig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5" name="Textplatzhalter 10">
            <a:extLst>
              <a:ext uri="{FF2B5EF4-FFF2-40B4-BE49-F238E27FC236}">
                <a16:creationId xmlns:a16="http://schemas.microsoft.com/office/drawing/2014/main" id="{20F484BE-AE72-0B0A-0209-3B390327D7E1}"/>
              </a:ext>
            </a:extLst>
          </p:cNvPr>
          <p:cNvSpPr>
            <a:spLocks noGrp="1"/>
          </p:cNvSpPr>
          <p:nvPr>
            <p:ph type="body" sz="quarter" idx="12"/>
          </p:nvPr>
        </p:nvSpPr>
        <p:spPr>
          <a:xfrm>
            <a:off x="380378" y="55895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Bildplatzhalter 3">
            <a:extLst>
              <a:ext uri="{FF2B5EF4-FFF2-40B4-BE49-F238E27FC236}">
                <a16:creationId xmlns:a16="http://schemas.microsoft.com/office/drawing/2014/main" id="{C1C65C77-9D83-BD34-0582-487742832BD7}"/>
              </a:ext>
            </a:extLst>
          </p:cNvPr>
          <p:cNvSpPr>
            <a:spLocks noGrp="1" noChangeAspect="1"/>
          </p:cNvSpPr>
          <p:nvPr>
            <p:ph type="pic" sz="quarter" idx="17"/>
          </p:nvPr>
        </p:nvSpPr>
        <p:spPr>
          <a:xfrm>
            <a:off x="376315" y="1260200"/>
            <a:ext cx="2700336" cy="1999072"/>
          </a:xfrm>
          <a:prstGeom prst="rect">
            <a:avLst/>
          </a:prstGeom>
        </p:spPr>
        <p:txBody>
          <a:bodyPr/>
          <a:lstStyle/>
          <a:p>
            <a:endParaRPr lang="de-DE"/>
          </a:p>
        </p:txBody>
      </p:sp>
      <p:sp>
        <p:nvSpPr>
          <p:cNvPr id="7" name="Textplatzhalter 10">
            <a:extLst>
              <a:ext uri="{FF2B5EF4-FFF2-40B4-BE49-F238E27FC236}">
                <a16:creationId xmlns:a16="http://schemas.microsoft.com/office/drawing/2014/main" id="{B7C1FB0E-251D-CC3E-D1EF-9F525726FA09}"/>
              </a:ext>
            </a:extLst>
          </p:cNvPr>
          <p:cNvSpPr>
            <a:spLocks noGrp="1"/>
          </p:cNvSpPr>
          <p:nvPr>
            <p:ph type="body" sz="quarter" idx="19"/>
          </p:nvPr>
        </p:nvSpPr>
        <p:spPr>
          <a:xfrm>
            <a:off x="3283853" y="55895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3271112" y="1260200"/>
            <a:ext cx="2700336" cy="1999072"/>
          </a:xfrm>
          <a:prstGeom prst="rect">
            <a:avLst/>
          </a:prstGeom>
        </p:spPr>
        <p:txBody>
          <a:bodyPr/>
          <a:lstStyle/>
          <a:p>
            <a:endParaRPr lang="de-DE"/>
          </a:p>
        </p:txBody>
      </p:sp>
      <p:sp>
        <p:nvSpPr>
          <p:cNvPr id="9" name="Textplatzhalter 10">
            <a:extLst>
              <a:ext uri="{FF2B5EF4-FFF2-40B4-BE49-F238E27FC236}">
                <a16:creationId xmlns:a16="http://schemas.microsoft.com/office/drawing/2014/main" id="{9E9C63B8-074A-CD1B-3B0D-E3A47A0549B6}"/>
              </a:ext>
            </a:extLst>
          </p:cNvPr>
          <p:cNvSpPr>
            <a:spLocks noGrp="1"/>
          </p:cNvSpPr>
          <p:nvPr>
            <p:ph type="body" sz="quarter" idx="21"/>
          </p:nvPr>
        </p:nvSpPr>
        <p:spPr>
          <a:xfrm>
            <a:off x="6216111" y="55895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6209451" y="1260200"/>
            <a:ext cx="2700336" cy="1999072"/>
          </a:xfrm>
          <a:prstGeom prst="rect">
            <a:avLst/>
          </a:prstGeom>
        </p:spPr>
        <p:txBody>
          <a:bodyPr/>
          <a:lstStyle/>
          <a:p>
            <a:endParaRPr lang="de-DE"/>
          </a:p>
        </p:txBody>
      </p:sp>
      <p:sp>
        <p:nvSpPr>
          <p:cNvPr id="11" name="Textplatzhalter 10">
            <a:extLst>
              <a:ext uri="{FF2B5EF4-FFF2-40B4-BE49-F238E27FC236}">
                <a16:creationId xmlns:a16="http://schemas.microsoft.com/office/drawing/2014/main" id="{7A0809F8-D9F4-7A21-A11A-A4772725913F}"/>
              </a:ext>
            </a:extLst>
          </p:cNvPr>
          <p:cNvSpPr>
            <a:spLocks noGrp="1"/>
          </p:cNvSpPr>
          <p:nvPr>
            <p:ph type="body" sz="quarter" idx="23"/>
          </p:nvPr>
        </p:nvSpPr>
        <p:spPr>
          <a:xfrm>
            <a:off x="9108312" y="55949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Bildplatzhalter 3">
            <a:extLst>
              <a:ext uri="{FF2B5EF4-FFF2-40B4-BE49-F238E27FC236}">
                <a16:creationId xmlns:a16="http://schemas.microsoft.com/office/drawing/2014/main" id="{61858026-553E-000F-F94D-354711A681BE}"/>
              </a:ext>
            </a:extLst>
          </p:cNvPr>
          <p:cNvSpPr>
            <a:spLocks noGrp="1" noChangeAspect="1"/>
          </p:cNvSpPr>
          <p:nvPr>
            <p:ph type="pic" sz="quarter" idx="24"/>
          </p:nvPr>
        </p:nvSpPr>
        <p:spPr>
          <a:xfrm>
            <a:off x="9113925" y="1260200"/>
            <a:ext cx="2700336" cy="1999072"/>
          </a:xfrm>
          <a:prstGeom prst="rect">
            <a:avLst/>
          </a:prstGeom>
        </p:spPr>
        <p:txBody>
          <a:bodyPr/>
          <a:lstStyle/>
          <a:p>
            <a:endParaRPr lang="de-DE"/>
          </a:p>
        </p:txBody>
      </p:sp>
      <p:sp>
        <p:nvSpPr>
          <p:cNvPr id="14" name="Textplatzhalter 10">
            <a:extLst>
              <a:ext uri="{FF2B5EF4-FFF2-40B4-BE49-F238E27FC236}">
                <a16:creationId xmlns:a16="http://schemas.microsoft.com/office/drawing/2014/main" id="{74D26182-4584-51D7-768B-048182FAAF75}"/>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5" name="Textplatzhalter 10">
            <a:extLst>
              <a:ext uri="{FF2B5EF4-FFF2-40B4-BE49-F238E27FC236}">
                <a16:creationId xmlns:a16="http://schemas.microsoft.com/office/drawing/2014/main" id="{6C775397-EF1F-E1BB-F6F4-18C9DE64951C}"/>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6" name="Textplatzhalter 10">
            <a:extLst>
              <a:ext uri="{FF2B5EF4-FFF2-40B4-BE49-F238E27FC236}">
                <a16:creationId xmlns:a16="http://schemas.microsoft.com/office/drawing/2014/main" id="{D6B6BE74-B7E1-2FAD-5608-BFF2DFD539D6}"/>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7" name="Textplatzhalter 10">
            <a:extLst>
              <a:ext uri="{FF2B5EF4-FFF2-40B4-BE49-F238E27FC236}">
                <a16:creationId xmlns:a16="http://schemas.microsoft.com/office/drawing/2014/main" id="{88B9F141-7D24-0175-E07F-97809A6BFFE0}"/>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6199725" y="3437091"/>
            <a:ext cx="2700336" cy="1999072"/>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9113925" y="3437091"/>
            <a:ext cx="2700336" cy="1999072"/>
          </a:xfrm>
          <a:prstGeom prst="rect">
            <a:avLst/>
          </a:prstGeom>
        </p:spPr>
        <p:txBody>
          <a:bodyPr/>
          <a:lstStyle/>
          <a:p>
            <a:endParaRPr lang="de-DE"/>
          </a:p>
        </p:txBody>
      </p:sp>
      <p:sp>
        <p:nvSpPr>
          <p:cNvPr id="22" name="Bildplatzhalter 3">
            <a:extLst>
              <a:ext uri="{FF2B5EF4-FFF2-40B4-BE49-F238E27FC236}">
                <a16:creationId xmlns:a16="http://schemas.microsoft.com/office/drawing/2014/main" id="{92BB281D-9998-E666-B4D2-40817EE7C2DB}"/>
              </a:ext>
            </a:extLst>
          </p:cNvPr>
          <p:cNvSpPr>
            <a:spLocks noGrp="1" noChangeAspect="1"/>
          </p:cNvSpPr>
          <p:nvPr>
            <p:ph type="pic" sz="quarter" idx="38"/>
          </p:nvPr>
        </p:nvSpPr>
        <p:spPr>
          <a:xfrm>
            <a:off x="380999" y="3437091"/>
            <a:ext cx="2700336" cy="1999072"/>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3271010" y="3437091"/>
            <a:ext cx="2700336" cy="1999072"/>
          </a:xfrm>
          <a:prstGeom prst="rect">
            <a:avLst/>
          </a:prstGeom>
        </p:spPr>
        <p:txBody>
          <a:bodyPr/>
          <a:lstStyle/>
          <a:p>
            <a:endParaRPr lang="de-DE"/>
          </a:p>
        </p:txBody>
      </p:sp>
      <p:sp>
        <p:nvSpPr>
          <p:cNvPr id="13" name="Foliennummernplatzhalter 12">
            <a:extLst>
              <a:ext uri="{FF2B5EF4-FFF2-40B4-BE49-F238E27FC236}">
                <a16:creationId xmlns:a16="http://schemas.microsoft.com/office/drawing/2014/main" id="{E5932CB2-7322-F8AB-C8C5-12F92424E442}"/>
              </a:ext>
            </a:extLst>
          </p:cNvPr>
          <p:cNvSpPr>
            <a:spLocks noGrp="1"/>
          </p:cNvSpPr>
          <p:nvPr>
            <p:ph type="sldNum" sz="quarter" idx="4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7259734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 Bilder 2-zeilig 4-spaltig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5" name="Textplatzhalter 10">
            <a:extLst>
              <a:ext uri="{FF2B5EF4-FFF2-40B4-BE49-F238E27FC236}">
                <a16:creationId xmlns:a16="http://schemas.microsoft.com/office/drawing/2014/main" id="{20F484BE-AE72-0B0A-0209-3B390327D7E1}"/>
              </a:ext>
            </a:extLst>
          </p:cNvPr>
          <p:cNvSpPr>
            <a:spLocks noGrp="1"/>
          </p:cNvSpPr>
          <p:nvPr>
            <p:ph type="body" sz="quarter" idx="12"/>
          </p:nvPr>
        </p:nvSpPr>
        <p:spPr>
          <a:xfrm>
            <a:off x="380378" y="55895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Bildplatzhalter 3">
            <a:extLst>
              <a:ext uri="{FF2B5EF4-FFF2-40B4-BE49-F238E27FC236}">
                <a16:creationId xmlns:a16="http://schemas.microsoft.com/office/drawing/2014/main" id="{C1C65C77-9D83-BD34-0582-487742832BD7}"/>
              </a:ext>
            </a:extLst>
          </p:cNvPr>
          <p:cNvSpPr>
            <a:spLocks noGrp="1" noChangeAspect="1"/>
          </p:cNvSpPr>
          <p:nvPr>
            <p:ph type="pic" sz="quarter" idx="17"/>
          </p:nvPr>
        </p:nvSpPr>
        <p:spPr>
          <a:xfrm>
            <a:off x="371477" y="1869601"/>
            <a:ext cx="2700336" cy="1693937"/>
          </a:xfrm>
          <a:prstGeom prst="rect">
            <a:avLst/>
          </a:prstGeom>
        </p:spPr>
        <p:txBody>
          <a:bodyPr/>
          <a:lstStyle/>
          <a:p>
            <a:endParaRPr lang="de-DE"/>
          </a:p>
        </p:txBody>
      </p:sp>
      <p:sp>
        <p:nvSpPr>
          <p:cNvPr id="7" name="Textplatzhalter 10">
            <a:extLst>
              <a:ext uri="{FF2B5EF4-FFF2-40B4-BE49-F238E27FC236}">
                <a16:creationId xmlns:a16="http://schemas.microsoft.com/office/drawing/2014/main" id="{B7C1FB0E-251D-CC3E-D1EF-9F525726FA09}"/>
              </a:ext>
            </a:extLst>
          </p:cNvPr>
          <p:cNvSpPr>
            <a:spLocks noGrp="1"/>
          </p:cNvSpPr>
          <p:nvPr>
            <p:ph type="body" sz="quarter" idx="19"/>
          </p:nvPr>
        </p:nvSpPr>
        <p:spPr>
          <a:xfrm>
            <a:off x="3283853" y="55895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3277563" y="1869601"/>
            <a:ext cx="2700336" cy="1693937"/>
          </a:xfrm>
          <a:prstGeom prst="rect">
            <a:avLst/>
          </a:prstGeom>
        </p:spPr>
        <p:txBody>
          <a:bodyPr/>
          <a:lstStyle/>
          <a:p>
            <a:endParaRPr lang="de-DE"/>
          </a:p>
        </p:txBody>
      </p:sp>
      <p:sp>
        <p:nvSpPr>
          <p:cNvPr id="9" name="Textplatzhalter 10">
            <a:extLst>
              <a:ext uri="{FF2B5EF4-FFF2-40B4-BE49-F238E27FC236}">
                <a16:creationId xmlns:a16="http://schemas.microsoft.com/office/drawing/2014/main" id="{9E9C63B8-074A-CD1B-3B0D-E3A47A0549B6}"/>
              </a:ext>
            </a:extLst>
          </p:cNvPr>
          <p:cNvSpPr>
            <a:spLocks noGrp="1"/>
          </p:cNvSpPr>
          <p:nvPr>
            <p:ph type="body" sz="quarter" idx="21"/>
          </p:nvPr>
        </p:nvSpPr>
        <p:spPr>
          <a:xfrm>
            <a:off x="6216111" y="55895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6198163" y="1869601"/>
            <a:ext cx="2700336" cy="1693937"/>
          </a:xfrm>
          <a:prstGeom prst="rect">
            <a:avLst/>
          </a:prstGeom>
        </p:spPr>
        <p:txBody>
          <a:bodyPr/>
          <a:lstStyle/>
          <a:p>
            <a:endParaRPr lang="de-DE"/>
          </a:p>
        </p:txBody>
      </p:sp>
      <p:sp>
        <p:nvSpPr>
          <p:cNvPr id="11" name="Textplatzhalter 10">
            <a:extLst>
              <a:ext uri="{FF2B5EF4-FFF2-40B4-BE49-F238E27FC236}">
                <a16:creationId xmlns:a16="http://schemas.microsoft.com/office/drawing/2014/main" id="{7A0809F8-D9F4-7A21-A11A-A4772725913F}"/>
              </a:ext>
            </a:extLst>
          </p:cNvPr>
          <p:cNvSpPr>
            <a:spLocks noGrp="1"/>
          </p:cNvSpPr>
          <p:nvPr>
            <p:ph type="body" sz="quarter" idx="23"/>
          </p:nvPr>
        </p:nvSpPr>
        <p:spPr>
          <a:xfrm>
            <a:off x="9108312" y="5594988"/>
            <a:ext cx="2691435" cy="651548"/>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Bildplatzhalter 3">
            <a:extLst>
              <a:ext uri="{FF2B5EF4-FFF2-40B4-BE49-F238E27FC236}">
                <a16:creationId xmlns:a16="http://schemas.microsoft.com/office/drawing/2014/main" id="{61858026-553E-000F-F94D-354711A681BE}"/>
              </a:ext>
            </a:extLst>
          </p:cNvPr>
          <p:cNvSpPr>
            <a:spLocks noGrp="1" noChangeAspect="1"/>
          </p:cNvSpPr>
          <p:nvPr>
            <p:ph type="pic" sz="quarter" idx="24"/>
          </p:nvPr>
        </p:nvSpPr>
        <p:spPr>
          <a:xfrm>
            <a:off x="9118763" y="1869601"/>
            <a:ext cx="2700336" cy="1693937"/>
          </a:xfrm>
          <a:prstGeom prst="rect">
            <a:avLst/>
          </a:prstGeom>
        </p:spPr>
        <p:txBody>
          <a:bodyPr/>
          <a:lstStyle/>
          <a:p>
            <a:endParaRPr lang="de-DE"/>
          </a:p>
        </p:txBody>
      </p:sp>
      <p:sp>
        <p:nvSpPr>
          <p:cNvPr id="13" name="Textplatzhalter 10">
            <a:extLst>
              <a:ext uri="{FF2B5EF4-FFF2-40B4-BE49-F238E27FC236}">
                <a16:creationId xmlns:a16="http://schemas.microsoft.com/office/drawing/2014/main" id="{1B9E0BE6-2709-2BC9-0DD6-258A0520131D}"/>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14" name="Textplatzhalter 10">
            <a:extLst>
              <a:ext uri="{FF2B5EF4-FFF2-40B4-BE49-F238E27FC236}">
                <a16:creationId xmlns:a16="http://schemas.microsoft.com/office/drawing/2014/main" id="{74D26182-4584-51D7-768B-048182FAAF75}"/>
              </a:ext>
            </a:extLst>
          </p:cNvPr>
          <p:cNvSpPr>
            <a:spLocks noGrp="1"/>
          </p:cNvSpPr>
          <p:nvPr>
            <p:ph type="body" sz="quarter" idx="14" hasCustomPrompt="1"/>
          </p:nvPr>
        </p:nvSpPr>
        <p:spPr>
          <a:xfrm>
            <a:off x="387989" y="6293735"/>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5" name="Textplatzhalter 10">
            <a:extLst>
              <a:ext uri="{FF2B5EF4-FFF2-40B4-BE49-F238E27FC236}">
                <a16:creationId xmlns:a16="http://schemas.microsoft.com/office/drawing/2014/main" id="{6C775397-EF1F-E1BB-F6F4-18C9DE64951C}"/>
              </a:ext>
            </a:extLst>
          </p:cNvPr>
          <p:cNvSpPr>
            <a:spLocks noGrp="1"/>
          </p:cNvSpPr>
          <p:nvPr>
            <p:ph type="body" sz="quarter" idx="31" hasCustomPrompt="1"/>
          </p:nvPr>
        </p:nvSpPr>
        <p:spPr>
          <a:xfrm>
            <a:off x="3282849"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6" name="Textplatzhalter 10">
            <a:extLst>
              <a:ext uri="{FF2B5EF4-FFF2-40B4-BE49-F238E27FC236}">
                <a16:creationId xmlns:a16="http://schemas.microsoft.com/office/drawing/2014/main" id="{D6B6BE74-B7E1-2FAD-5608-BFF2DFD539D6}"/>
              </a:ext>
            </a:extLst>
          </p:cNvPr>
          <p:cNvSpPr>
            <a:spLocks noGrp="1"/>
          </p:cNvSpPr>
          <p:nvPr>
            <p:ph type="body" sz="quarter" idx="32" hasCustomPrompt="1"/>
          </p:nvPr>
        </p:nvSpPr>
        <p:spPr>
          <a:xfrm>
            <a:off x="6199974" y="6295667"/>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7" name="Textplatzhalter 10">
            <a:extLst>
              <a:ext uri="{FF2B5EF4-FFF2-40B4-BE49-F238E27FC236}">
                <a16:creationId xmlns:a16="http://schemas.microsoft.com/office/drawing/2014/main" id="{88B9F141-7D24-0175-E07F-97809A6BFFE0}"/>
              </a:ext>
            </a:extLst>
          </p:cNvPr>
          <p:cNvSpPr>
            <a:spLocks noGrp="1"/>
          </p:cNvSpPr>
          <p:nvPr>
            <p:ph type="body" sz="quarter" idx="33" hasCustomPrompt="1"/>
          </p:nvPr>
        </p:nvSpPr>
        <p:spPr>
          <a:xfrm>
            <a:off x="9105823" y="6292651"/>
            <a:ext cx="2705201" cy="174046"/>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6201337" y="3747851"/>
            <a:ext cx="2700336" cy="1693937"/>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9118763" y="3747851"/>
            <a:ext cx="2700336" cy="1693937"/>
          </a:xfrm>
          <a:prstGeom prst="rect">
            <a:avLst/>
          </a:prstGeom>
        </p:spPr>
        <p:txBody>
          <a:bodyPr/>
          <a:lstStyle/>
          <a:p>
            <a:endParaRPr lang="de-DE"/>
          </a:p>
        </p:txBody>
      </p:sp>
      <p:sp>
        <p:nvSpPr>
          <p:cNvPr id="22" name="Bildplatzhalter 3">
            <a:extLst>
              <a:ext uri="{FF2B5EF4-FFF2-40B4-BE49-F238E27FC236}">
                <a16:creationId xmlns:a16="http://schemas.microsoft.com/office/drawing/2014/main" id="{92BB281D-9998-E666-B4D2-40817EE7C2DB}"/>
              </a:ext>
            </a:extLst>
          </p:cNvPr>
          <p:cNvSpPr>
            <a:spLocks noGrp="1" noChangeAspect="1"/>
          </p:cNvSpPr>
          <p:nvPr>
            <p:ph type="pic" sz="quarter" idx="38"/>
          </p:nvPr>
        </p:nvSpPr>
        <p:spPr>
          <a:xfrm>
            <a:off x="371323" y="3747851"/>
            <a:ext cx="2700336" cy="1693937"/>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3279073" y="3747851"/>
            <a:ext cx="2700336" cy="1693937"/>
          </a:xfrm>
          <a:prstGeom prst="rect">
            <a:avLst/>
          </a:prstGeom>
        </p:spPr>
        <p:txBody>
          <a:bodyPr/>
          <a:lstStyle/>
          <a:p>
            <a:endParaRPr lang="de-DE"/>
          </a:p>
        </p:txBody>
      </p:sp>
      <p:sp>
        <p:nvSpPr>
          <p:cNvPr id="18" name="Foliennummernplatzhalter 17">
            <a:extLst>
              <a:ext uri="{FF2B5EF4-FFF2-40B4-BE49-F238E27FC236}">
                <a16:creationId xmlns:a16="http://schemas.microsoft.com/office/drawing/2014/main" id="{5A6CC48E-7631-F6DD-732D-AA8E352B20DA}"/>
              </a:ext>
            </a:extLst>
          </p:cNvPr>
          <p:cNvSpPr>
            <a:spLocks noGrp="1"/>
          </p:cNvSpPr>
          <p:nvPr>
            <p:ph type="sldNum" sz="quarter" idx="41"/>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881114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lder 2-zeilig 4-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3293959" y="1247775"/>
            <a:ext cx="2700336" cy="1581477"/>
          </a:xfrm>
          <a:prstGeom prst="rect">
            <a:avLst/>
          </a:prstGeom>
        </p:spPr>
        <p:txBody>
          <a:bodyPr/>
          <a:lstStyle/>
          <a:p>
            <a:endParaRPr lang="de-DE"/>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6210179" y="1247775"/>
            <a:ext cx="2700336" cy="1581477"/>
          </a:xfrm>
          <a:prstGeom prst="rect">
            <a:avLst/>
          </a:prstGeom>
        </p:spPr>
        <p:txBody>
          <a:bodyPr/>
          <a:lstStyle/>
          <a:p>
            <a:endParaRPr lang="de-DE"/>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6201845" y="3010331"/>
            <a:ext cx="2700336" cy="1581477"/>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9113925" y="3010331"/>
            <a:ext cx="2700336" cy="1581477"/>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3289766" y="3010331"/>
            <a:ext cx="2700336" cy="1581477"/>
          </a:xfrm>
          <a:prstGeom prst="rect">
            <a:avLst/>
          </a:prstGeom>
        </p:spPr>
        <p:txBody>
          <a:bodyPr/>
          <a:lstStyle/>
          <a:p>
            <a:endParaRPr lang="de-DE"/>
          </a:p>
        </p:txBody>
      </p:sp>
      <p:sp>
        <p:nvSpPr>
          <p:cNvPr id="9" name="Bildplatzhalter 3">
            <a:extLst>
              <a:ext uri="{FF2B5EF4-FFF2-40B4-BE49-F238E27FC236}">
                <a16:creationId xmlns:a16="http://schemas.microsoft.com/office/drawing/2014/main" id="{B363F4F1-58FA-49C6-5F29-B272C309A626}"/>
              </a:ext>
            </a:extLst>
          </p:cNvPr>
          <p:cNvSpPr>
            <a:spLocks noGrp="1" noChangeAspect="1"/>
          </p:cNvSpPr>
          <p:nvPr>
            <p:ph type="pic" sz="quarter" idx="40"/>
          </p:nvPr>
        </p:nvSpPr>
        <p:spPr>
          <a:xfrm>
            <a:off x="9126400" y="1247775"/>
            <a:ext cx="2700336" cy="1581477"/>
          </a:xfrm>
          <a:prstGeom prst="rect">
            <a:avLst/>
          </a:prstGeom>
        </p:spPr>
        <p:txBody>
          <a:bodyPr/>
          <a:lstStyle/>
          <a:p>
            <a:endParaRPr lang="de-DE"/>
          </a:p>
        </p:txBody>
      </p:sp>
      <p:sp>
        <p:nvSpPr>
          <p:cNvPr id="19" name="Bildplatzhalter 3">
            <a:extLst>
              <a:ext uri="{FF2B5EF4-FFF2-40B4-BE49-F238E27FC236}">
                <a16:creationId xmlns:a16="http://schemas.microsoft.com/office/drawing/2014/main" id="{495C6952-D4D2-DF45-E3F2-73BA0DAED25F}"/>
              </a:ext>
            </a:extLst>
          </p:cNvPr>
          <p:cNvSpPr>
            <a:spLocks noGrp="1" noChangeAspect="1"/>
          </p:cNvSpPr>
          <p:nvPr>
            <p:ph type="pic" sz="quarter" idx="44"/>
          </p:nvPr>
        </p:nvSpPr>
        <p:spPr>
          <a:xfrm>
            <a:off x="377739" y="1247775"/>
            <a:ext cx="2700336" cy="1581477"/>
          </a:xfrm>
          <a:prstGeom prst="rect">
            <a:avLst/>
          </a:prstGeom>
        </p:spPr>
        <p:txBody>
          <a:bodyPr/>
          <a:lstStyle/>
          <a:p>
            <a:endParaRPr lang="de-DE"/>
          </a:p>
        </p:txBody>
      </p:sp>
      <p:sp>
        <p:nvSpPr>
          <p:cNvPr id="24" name="Bildplatzhalter 3">
            <a:extLst>
              <a:ext uri="{FF2B5EF4-FFF2-40B4-BE49-F238E27FC236}">
                <a16:creationId xmlns:a16="http://schemas.microsoft.com/office/drawing/2014/main" id="{73125A14-2FE4-5B86-EFF5-18A166088D04}"/>
              </a:ext>
            </a:extLst>
          </p:cNvPr>
          <p:cNvSpPr>
            <a:spLocks noGrp="1" noChangeAspect="1"/>
          </p:cNvSpPr>
          <p:nvPr>
            <p:ph type="pic" sz="quarter" idx="45"/>
          </p:nvPr>
        </p:nvSpPr>
        <p:spPr>
          <a:xfrm>
            <a:off x="377687" y="3010331"/>
            <a:ext cx="2700336" cy="1581477"/>
          </a:xfrm>
          <a:prstGeom prst="rect">
            <a:avLst/>
          </a:prstGeom>
        </p:spPr>
        <p:txBody>
          <a:bodyPr/>
          <a:lstStyle/>
          <a:p>
            <a:endParaRPr lang="de-DE"/>
          </a:p>
        </p:txBody>
      </p:sp>
      <p:sp>
        <p:nvSpPr>
          <p:cNvPr id="4" name="Textplatzhalter 10">
            <a:extLst>
              <a:ext uri="{FF2B5EF4-FFF2-40B4-BE49-F238E27FC236}">
                <a16:creationId xmlns:a16="http://schemas.microsoft.com/office/drawing/2014/main" id="{E76694CF-F4F4-BB19-1B49-B08E6CA7A950}"/>
              </a:ext>
            </a:extLst>
          </p:cNvPr>
          <p:cNvSpPr>
            <a:spLocks noGrp="1"/>
          </p:cNvSpPr>
          <p:nvPr>
            <p:ph type="body" sz="quarter" idx="12"/>
          </p:nvPr>
        </p:nvSpPr>
        <p:spPr>
          <a:xfrm>
            <a:off x="380378" y="47728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5" name="Textplatzhalter 10">
            <a:extLst>
              <a:ext uri="{FF2B5EF4-FFF2-40B4-BE49-F238E27FC236}">
                <a16:creationId xmlns:a16="http://schemas.microsoft.com/office/drawing/2014/main" id="{54D4F28D-A724-617E-D4ED-D152A69604A1}"/>
              </a:ext>
            </a:extLst>
          </p:cNvPr>
          <p:cNvSpPr>
            <a:spLocks noGrp="1"/>
          </p:cNvSpPr>
          <p:nvPr>
            <p:ph type="body" sz="quarter" idx="19"/>
          </p:nvPr>
        </p:nvSpPr>
        <p:spPr>
          <a:xfrm>
            <a:off x="3283853" y="47728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Textplatzhalter 10">
            <a:extLst>
              <a:ext uri="{FF2B5EF4-FFF2-40B4-BE49-F238E27FC236}">
                <a16:creationId xmlns:a16="http://schemas.microsoft.com/office/drawing/2014/main" id="{109E4FC4-4259-ECED-18A3-0D2D95BC0E1D}"/>
              </a:ext>
            </a:extLst>
          </p:cNvPr>
          <p:cNvSpPr>
            <a:spLocks noGrp="1"/>
          </p:cNvSpPr>
          <p:nvPr>
            <p:ph type="body" sz="quarter" idx="21"/>
          </p:nvPr>
        </p:nvSpPr>
        <p:spPr>
          <a:xfrm>
            <a:off x="6216111" y="47728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Textplatzhalter 10">
            <a:extLst>
              <a:ext uri="{FF2B5EF4-FFF2-40B4-BE49-F238E27FC236}">
                <a16:creationId xmlns:a16="http://schemas.microsoft.com/office/drawing/2014/main" id="{E60E5100-B0C2-D66C-6CE8-6202511F96CB}"/>
              </a:ext>
            </a:extLst>
          </p:cNvPr>
          <p:cNvSpPr>
            <a:spLocks noGrp="1"/>
          </p:cNvSpPr>
          <p:nvPr>
            <p:ph type="body" sz="quarter" idx="23"/>
          </p:nvPr>
        </p:nvSpPr>
        <p:spPr>
          <a:xfrm>
            <a:off x="9108312" y="47782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Foliennummernplatzhalter 11">
            <a:extLst>
              <a:ext uri="{FF2B5EF4-FFF2-40B4-BE49-F238E27FC236}">
                <a16:creationId xmlns:a16="http://schemas.microsoft.com/office/drawing/2014/main" id="{4394C4D0-A810-D173-351B-90870CAF131C}"/>
              </a:ext>
            </a:extLst>
          </p:cNvPr>
          <p:cNvSpPr>
            <a:spLocks noGrp="1"/>
          </p:cNvSpPr>
          <p:nvPr>
            <p:ph type="sldNum" sz="quarter" idx="4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5948130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 Bilder 2-zeilig 4-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3305467" y="1790095"/>
            <a:ext cx="2700336" cy="1340153"/>
          </a:xfrm>
          <a:prstGeom prst="rect">
            <a:avLst/>
          </a:prstGeom>
        </p:spPr>
        <p:txBody>
          <a:bodyPr/>
          <a:lstStyle/>
          <a:p>
            <a:endParaRPr lang="de-DE"/>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6221687" y="1790095"/>
            <a:ext cx="2700336" cy="1340153"/>
          </a:xfrm>
          <a:prstGeom prst="rect">
            <a:avLst/>
          </a:prstGeom>
        </p:spPr>
        <p:txBody>
          <a:bodyPr/>
          <a:lstStyle/>
          <a:p>
            <a:endParaRPr lang="de-DE"/>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6216111" y="3304299"/>
            <a:ext cx="2700336" cy="1340153"/>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9113925" y="3304299"/>
            <a:ext cx="2700336" cy="1340153"/>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3304032" y="3304299"/>
            <a:ext cx="2700336" cy="1340153"/>
          </a:xfrm>
          <a:prstGeom prst="rect">
            <a:avLst/>
          </a:prstGeom>
        </p:spPr>
        <p:txBody>
          <a:bodyPr/>
          <a:lstStyle/>
          <a:p>
            <a:endParaRPr lang="de-DE"/>
          </a:p>
        </p:txBody>
      </p:sp>
      <p:sp>
        <p:nvSpPr>
          <p:cNvPr id="9" name="Bildplatzhalter 3">
            <a:extLst>
              <a:ext uri="{FF2B5EF4-FFF2-40B4-BE49-F238E27FC236}">
                <a16:creationId xmlns:a16="http://schemas.microsoft.com/office/drawing/2014/main" id="{B363F4F1-58FA-49C6-5F29-B272C309A626}"/>
              </a:ext>
            </a:extLst>
          </p:cNvPr>
          <p:cNvSpPr>
            <a:spLocks noGrp="1" noChangeAspect="1"/>
          </p:cNvSpPr>
          <p:nvPr>
            <p:ph type="pic" sz="quarter" idx="40"/>
          </p:nvPr>
        </p:nvSpPr>
        <p:spPr>
          <a:xfrm>
            <a:off x="9116476" y="1790095"/>
            <a:ext cx="2700336" cy="1340153"/>
          </a:xfrm>
          <a:prstGeom prst="rect">
            <a:avLst/>
          </a:prstGeom>
        </p:spPr>
        <p:txBody>
          <a:bodyPr/>
          <a:lstStyle/>
          <a:p>
            <a:endParaRPr lang="de-DE"/>
          </a:p>
        </p:txBody>
      </p:sp>
      <p:sp>
        <p:nvSpPr>
          <p:cNvPr id="19" name="Bildplatzhalter 3">
            <a:extLst>
              <a:ext uri="{FF2B5EF4-FFF2-40B4-BE49-F238E27FC236}">
                <a16:creationId xmlns:a16="http://schemas.microsoft.com/office/drawing/2014/main" id="{495C6952-D4D2-DF45-E3F2-73BA0DAED25F}"/>
              </a:ext>
            </a:extLst>
          </p:cNvPr>
          <p:cNvSpPr>
            <a:spLocks noGrp="1" noChangeAspect="1"/>
          </p:cNvSpPr>
          <p:nvPr>
            <p:ph type="pic" sz="quarter" idx="44"/>
          </p:nvPr>
        </p:nvSpPr>
        <p:spPr>
          <a:xfrm>
            <a:off x="384409" y="1790095"/>
            <a:ext cx="2700336" cy="1340153"/>
          </a:xfrm>
          <a:prstGeom prst="rect">
            <a:avLst/>
          </a:prstGeom>
        </p:spPr>
        <p:txBody>
          <a:bodyPr/>
          <a:lstStyle/>
          <a:p>
            <a:endParaRPr lang="de-DE"/>
          </a:p>
        </p:txBody>
      </p:sp>
      <p:sp>
        <p:nvSpPr>
          <p:cNvPr id="24" name="Bildplatzhalter 3">
            <a:extLst>
              <a:ext uri="{FF2B5EF4-FFF2-40B4-BE49-F238E27FC236}">
                <a16:creationId xmlns:a16="http://schemas.microsoft.com/office/drawing/2014/main" id="{73125A14-2FE4-5B86-EFF5-18A166088D04}"/>
              </a:ext>
            </a:extLst>
          </p:cNvPr>
          <p:cNvSpPr>
            <a:spLocks noGrp="1" noChangeAspect="1"/>
          </p:cNvSpPr>
          <p:nvPr>
            <p:ph type="pic" sz="quarter" idx="45"/>
          </p:nvPr>
        </p:nvSpPr>
        <p:spPr>
          <a:xfrm>
            <a:off x="377439" y="3304299"/>
            <a:ext cx="2700336" cy="1340153"/>
          </a:xfrm>
          <a:prstGeom prst="rect">
            <a:avLst/>
          </a:prstGeom>
        </p:spPr>
        <p:txBody>
          <a:bodyPr/>
          <a:lstStyle/>
          <a:p>
            <a:endParaRPr lang="de-DE"/>
          </a:p>
        </p:txBody>
      </p:sp>
      <p:sp>
        <p:nvSpPr>
          <p:cNvPr id="4" name="Textplatzhalter 10">
            <a:extLst>
              <a:ext uri="{FF2B5EF4-FFF2-40B4-BE49-F238E27FC236}">
                <a16:creationId xmlns:a16="http://schemas.microsoft.com/office/drawing/2014/main" id="{E76694CF-F4F4-BB19-1B49-B08E6CA7A950}"/>
              </a:ext>
            </a:extLst>
          </p:cNvPr>
          <p:cNvSpPr>
            <a:spLocks noGrp="1"/>
          </p:cNvSpPr>
          <p:nvPr>
            <p:ph type="body" sz="quarter" idx="12"/>
          </p:nvPr>
        </p:nvSpPr>
        <p:spPr>
          <a:xfrm>
            <a:off x="380378" y="47728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5" name="Textplatzhalter 10">
            <a:extLst>
              <a:ext uri="{FF2B5EF4-FFF2-40B4-BE49-F238E27FC236}">
                <a16:creationId xmlns:a16="http://schemas.microsoft.com/office/drawing/2014/main" id="{54D4F28D-A724-617E-D4ED-D152A69604A1}"/>
              </a:ext>
            </a:extLst>
          </p:cNvPr>
          <p:cNvSpPr>
            <a:spLocks noGrp="1"/>
          </p:cNvSpPr>
          <p:nvPr>
            <p:ph type="body" sz="quarter" idx="19"/>
          </p:nvPr>
        </p:nvSpPr>
        <p:spPr>
          <a:xfrm>
            <a:off x="3283853" y="47728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6" name="Textplatzhalter 10">
            <a:extLst>
              <a:ext uri="{FF2B5EF4-FFF2-40B4-BE49-F238E27FC236}">
                <a16:creationId xmlns:a16="http://schemas.microsoft.com/office/drawing/2014/main" id="{109E4FC4-4259-ECED-18A3-0D2D95BC0E1D}"/>
              </a:ext>
            </a:extLst>
          </p:cNvPr>
          <p:cNvSpPr>
            <a:spLocks noGrp="1"/>
          </p:cNvSpPr>
          <p:nvPr>
            <p:ph type="body" sz="quarter" idx="21"/>
          </p:nvPr>
        </p:nvSpPr>
        <p:spPr>
          <a:xfrm>
            <a:off x="6216111" y="47728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Textplatzhalter 10">
            <a:extLst>
              <a:ext uri="{FF2B5EF4-FFF2-40B4-BE49-F238E27FC236}">
                <a16:creationId xmlns:a16="http://schemas.microsoft.com/office/drawing/2014/main" id="{E60E5100-B0C2-D66C-6CE8-6202511F96CB}"/>
              </a:ext>
            </a:extLst>
          </p:cNvPr>
          <p:cNvSpPr>
            <a:spLocks noGrp="1"/>
          </p:cNvSpPr>
          <p:nvPr>
            <p:ph type="body" sz="quarter" idx="23"/>
          </p:nvPr>
        </p:nvSpPr>
        <p:spPr>
          <a:xfrm>
            <a:off x="9108312" y="4778287"/>
            <a:ext cx="2691435" cy="1468249"/>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1" name="Textplatzhalter 10">
            <a:extLst>
              <a:ext uri="{FF2B5EF4-FFF2-40B4-BE49-F238E27FC236}">
                <a16:creationId xmlns:a16="http://schemas.microsoft.com/office/drawing/2014/main" id="{CB9EBA57-4D08-408B-432E-4BF2246FA3D8}"/>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13" name="Foliennummernplatzhalter 12">
            <a:extLst>
              <a:ext uri="{FF2B5EF4-FFF2-40B4-BE49-F238E27FC236}">
                <a16:creationId xmlns:a16="http://schemas.microsoft.com/office/drawing/2014/main" id="{3837E691-205E-A814-1AC7-614B390D32D6}"/>
              </a:ext>
            </a:extLst>
          </p:cNvPr>
          <p:cNvSpPr>
            <a:spLocks noGrp="1"/>
          </p:cNvSpPr>
          <p:nvPr>
            <p:ph type="sldNum" sz="quarter" idx="4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26614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chluss Folie">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68651478-477D-04D5-6100-27AB7CCFB2D5}"/>
              </a:ext>
            </a:extLst>
          </p:cNvPr>
          <p:cNvSpPr/>
          <p:nvPr userDrawn="1"/>
        </p:nvSpPr>
        <p:spPr>
          <a:xfrm>
            <a:off x="9715500" y="131445"/>
            <a:ext cx="2343150" cy="9575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Tree>
    <p:extLst>
      <p:ext uri="{BB962C8B-B14F-4D97-AF65-F5344CB8AC3E}">
        <p14:creationId xmlns:p14="http://schemas.microsoft.com/office/powerpoint/2010/main" val="1914043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lder 3-zeilig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3293959" y="1089025"/>
            <a:ext cx="2700336" cy="1581477"/>
          </a:xfrm>
          <a:prstGeom prst="rect">
            <a:avLst/>
          </a:prstGeom>
        </p:spPr>
        <p:txBody>
          <a:bodyPr/>
          <a:lstStyle/>
          <a:p>
            <a:endParaRPr lang="de-DE"/>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6210179" y="1089025"/>
            <a:ext cx="2700336" cy="1581477"/>
          </a:xfrm>
          <a:prstGeom prst="rect">
            <a:avLst/>
          </a:prstGeom>
        </p:spPr>
        <p:txBody>
          <a:bodyPr/>
          <a:lstStyle/>
          <a:p>
            <a:endParaRPr lang="de-DE"/>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6201845" y="2851581"/>
            <a:ext cx="2700336" cy="1581477"/>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9113925" y="2851581"/>
            <a:ext cx="2700336" cy="1581477"/>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3289766" y="2851581"/>
            <a:ext cx="2700336" cy="1581477"/>
          </a:xfrm>
          <a:prstGeom prst="rect">
            <a:avLst/>
          </a:prstGeom>
        </p:spPr>
        <p:txBody>
          <a:bodyPr/>
          <a:lstStyle/>
          <a:p>
            <a:endParaRPr lang="de-DE"/>
          </a:p>
        </p:txBody>
      </p:sp>
      <p:sp>
        <p:nvSpPr>
          <p:cNvPr id="9" name="Bildplatzhalter 3">
            <a:extLst>
              <a:ext uri="{FF2B5EF4-FFF2-40B4-BE49-F238E27FC236}">
                <a16:creationId xmlns:a16="http://schemas.microsoft.com/office/drawing/2014/main" id="{B363F4F1-58FA-49C6-5F29-B272C309A626}"/>
              </a:ext>
            </a:extLst>
          </p:cNvPr>
          <p:cNvSpPr>
            <a:spLocks noGrp="1" noChangeAspect="1"/>
          </p:cNvSpPr>
          <p:nvPr>
            <p:ph type="pic" sz="quarter" idx="40"/>
          </p:nvPr>
        </p:nvSpPr>
        <p:spPr>
          <a:xfrm>
            <a:off x="9126400" y="1089025"/>
            <a:ext cx="2700336" cy="1581477"/>
          </a:xfrm>
          <a:prstGeom prst="rect">
            <a:avLst/>
          </a:prstGeom>
        </p:spPr>
        <p:txBody>
          <a:bodyPr/>
          <a:lstStyle/>
          <a:p>
            <a:endParaRPr lang="de-DE"/>
          </a:p>
        </p:txBody>
      </p:sp>
      <p:sp>
        <p:nvSpPr>
          <p:cNvPr id="11" name="Bildplatzhalter 3">
            <a:extLst>
              <a:ext uri="{FF2B5EF4-FFF2-40B4-BE49-F238E27FC236}">
                <a16:creationId xmlns:a16="http://schemas.microsoft.com/office/drawing/2014/main" id="{33C72BA5-E9C9-1629-DC56-33BF9639CE5B}"/>
              </a:ext>
            </a:extLst>
          </p:cNvPr>
          <p:cNvSpPr>
            <a:spLocks noGrp="1" noChangeAspect="1"/>
          </p:cNvSpPr>
          <p:nvPr>
            <p:ph type="pic" sz="quarter" idx="41"/>
          </p:nvPr>
        </p:nvSpPr>
        <p:spPr>
          <a:xfrm>
            <a:off x="6201845" y="4682016"/>
            <a:ext cx="2700336" cy="1581477"/>
          </a:xfrm>
          <a:prstGeom prst="rect">
            <a:avLst/>
          </a:prstGeom>
        </p:spPr>
        <p:txBody>
          <a:bodyPr/>
          <a:lstStyle/>
          <a:p>
            <a:endParaRPr lang="de-DE"/>
          </a:p>
        </p:txBody>
      </p:sp>
      <p:sp>
        <p:nvSpPr>
          <p:cNvPr id="13" name="Bildplatzhalter 3">
            <a:extLst>
              <a:ext uri="{FF2B5EF4-FFF2-40B4-BE49-F238E27FC236}">
                <a16:creationId xmlns:a16="http://schemas.microsoft.com/office/drawing/2014/main" id="{0FDB0A84-FB4B-8726-D91B-6691B8A46B44}"/>
              </a:ext>
            </a:extLst>
          </p:cNvPr>
          <p:cNvSpPr>
            <a:spLocks noGrp="1" noChangeAspect="1"/>
          </p:cNvSpPr>
          <p:nvPr>
            <p:ph type="pic" sz="quarter" idx="42"/>
          </p:nvPr>
        </p:nvSpPr>
        <p:spPr>
          <a:xfrm>
            <a:off x="9113925" y="4682016"/>
            <a:ext cx="2700336" cy="1581477"/>
          </a:xfrm>
          <a:prstGeom prst="rect">
            <a:avLst/>
          </a:prstGeom>
        </p:spPr>
        <p:txBody>
          <a:bodyPr/>
          <a:lstStyle/>
          <a:p>
            <a:endParaRPr lang="de-DE"/>
          </a:p>
        </p:txBody>
      </p:sp>
      <p:sp>
        <p:nvSpPr>
          <p:cNvPr id="18" name="Bildplatzhalter 3">
            <a:extLst>
              <a:ext uri="{FF2B5EF4-FFF2-40B4-BE49-F238E27FC236}">
                <a16:creationId xmlns:a16="http://schemas.microsoft.com/office/drawing/2014/main" id="{D4335A43-DA34-8A15-BD10-390FAF275F65}"/>
              </a:ext>
            </a:extLst>
          </p:cNvPr>
          <p:cNvSpPr>
            <a:spLocks noGrp="1" noChangeAspect="1"/>
          </p:cNvSpPr>
          <p:nvPr>
            <p:ph type="pic" sz="quarter" idx="43"/>
          </p:nvPr>
        </p:nvSpPr>
        <p:spPr>
          <a:xfrm>
            <a:off x="3289766" y="4682016"/>
            <a:ext cx="2700336" cy="1581477"/>
          </a:xfrm>
          <a:prstGeom prst="rect">
            <a:avLst/>
          </a:prstGeom>
        </p:spPr>
        <p:txBody>
          <a:bodyPr/>
          <a:lstStyle/>
          <a:p>
            <a:endParaRPr lang="de-DE"/>
          </a:p>
        </p:txBody>
      </p:sp>
      <p:sp>
        <p:nvSpPr>
          <p:cNvPr id="19" name="Bildplatzhalter 3">
            <a:extLst>
              <a:ext uri="{FF2B5EF4-FFF2-40B4-BE49-F238E27FC236}">
                <a16:creationId xmlns:a16="http://schemas.microsoft.com/office/drawing/2014/main" id="{495C6952-D4D2-DF45-E3F2-73BA0DAED25F}"/>
              </a:ext>
            </a:extLst>
          </p:cNvPr>
          <p:cNvSpPr>
            <a:spLocks noGrp="1" noChangeAspect="1"/>
          </p:cNvSpPr>
          <p:nvPr>
            <p:ph type="pic" sz="quarter" idx="44"/>
          </p:nvPr>
        </p:nvSpPr>
        <p:spPr>
          <a:xfrm>
            <a:off x="377739" y="1089025"/>
            <a:ext cx="2700336" cy="1581477"/>
          </a:xfrm>
          <a:prstGeom prst="rect">
            <a:avLst/>
          </a:prstGeom>
        </p:spPr>
        <p:txBody>
          <a:bodyPr/>
          <a:lstStyle/>
          <a:p>
            <a:endParaRPr lang="de-DE"/>
          </a:p>
        </p:txBody>
      </p:sp>
      <p:sp>
        <p:nvSpPr>
          <p:cNvPr id="24" name="Bildplatzhalter 3">
            <a:extLst>
              <a:ext uri="{FF2B5EF4-FFF2-40B4-BE49-F238E27FC236}">
                <a16:creationId xmlns:a16="http://schemas.microsoft.com/office/drawing/2014/main" id="{73125A14-2FE4-5B86-EFF5-18A166088D04}"/>
              </a:ext>
            </a:extLst>
          </p:cNvPr>
          <p:cNvSpPr>
            <a:spLocks noGrp="1" noChangeAspect="1"/>
          </p:cNvSpPr>
          <p:nvPr>
            <p:ph type="pic" sz="quarter" idx="45"/>
          </p:nvPr>
        </p:nvSpPr>
        <p:spPr>
          <a:xfrm>
            <a:off x="377687" y="2851581"/>
            <a:ext cx="2700336" cy="1581477"/>
          </a:xfrm>
          <a:prstGeom prst="rect">
            <a:avLst/>
          </a:prstGeom>
        </p:spPr>
        <p:txBody>
          <a:bodyPr/>
          <a:lstStyle/>
          <a:p>
            <a:endParaRPr lang="de-DE"/>
          </a:p>
        </p:txBody>
      </p:sp>
      <p:sp>
        <p:nvSpPr>
          <p:cNvPr id="25" name="Bildplatzhalter 3">
            <a:extLst>
              <a:ext uri="{FF2B5EF4-FFF2-40B4-BE49-F238E27FC236}">
                <a16:creationId xmlns:a16="http://schemas.microsoft.com/office/drawing/2014/main" id="{DA735328-1091-89C9-46C1-BA9E43FB6534}"/>
              </a:ext>
            </a:extLst>
          </p:cNvPr>
          <p:cNvSpPr>
            <a:spLocks noGrp="1" noChangeAspect="1"/>
          </p:cNvSpPr>
          <p:nvPr>
            <p:ph type="pic" sz="quarter" idx="46"/>
          </p:nvPr>
        </p:nvSpPr>
        <p:spPr>
          <a:xfrm>
            <a:off x="377687" y="4682016"/>
            <a:ext cx="2700336" cy="1581477"/>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5C975EE4-A12E-3274-2EFB-128155C4C5CC}"/>
              </a:ext>
            </a:extLst>
          </p:cNvPr>
          <p:cNvSpPr>
            <a:spLocks noGrp="1"/>
          </p:cNvSpPr>
          <p:nvPr>
            <p:ph type="sldNum" sz="quarter" idx="48"/>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0363248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lder 3-zeilig 6-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D1B7B-2050-A578-9049-39E7FED3C8E9}"/>
              </a:ext>
            </a:extLst>
          </p:cNvPr>
          <p:cNvSpPr>
            <a:spLocks noGrp="1"/>
          </p:cNvSpPr>
          <p:nvPr>
            <p:ph type="title" hasCustomPrompt="1"/>
          </p:nvPr>
        </p:nvSpPr>
        <p:spPr/>
        <p:txBody>
          <a:bodyPr/>
          <a:lstStyle/>
          <a:p>
            <a:r>
              <a:rPr lang="de-DE"/>
              <a:t>00	Kapitel</a:t>
            </a:r>
          </a:p>
        </p:txBody>
      </p:sp>
      <p:sp>
        <p:nvSpPr>
          <p:cNvPr id="8" name="Bildplatzhalter 3">
            <a:extLst>
              <a:ext uri="{FF2B5EF4-FFF2-40B4-BE49-F238E27FC236}">
                <a16:creationId xmlns:a16="http://schemas.microsoft.com/office/drawing/2014/main" id="{E8901A07-221E-09F1-5710-46B0BAC57987}"/>
              </a:ext>
            </a:extLst>
          </p:cNvPr>
          <p:cNvSpPr>
            <a:spLocks noGrp="1" noChangeAspect="1"/>
          </p:cNvSpPr>
          <p:nvPr>
            <p:ph type="pic" sz="quarter" idx="20"/>
          </p:nvPr>
        </p:nvSpPr>
        <p:spPr>
          <a:xfrm>
            <a:off x="2320356" y="1089025"/>
            <a:ext cx="1732817" cy="1581477"/>
          </a:xfrm>
          <a:prstGeom prst="rect">
            <a:avLst/>
          </a:prstGeom>
        </p:spPr>
        <p:txBody>
          <a:bodyPr/>
          <a:lstStyle/>
          <a:p>
            <a:endParaRPr lang="de-DE"/>
          </a:p>
        </p:txBody>
      </p:sp>
      <p:sp>
        <p:nvSpPr>
          <p:cNvPr id="10" name="Bildplatzhalter 3">
            <a:extLst>
              <a:ext uri="{FF2B5EF4-FFF2-40B4-BE49-F238E27FC236}">
                <a16:creationId xmlns:a16="http://schemas.microsoft.com/office/drawing/2014/main" id="{F702C977-9733-CDDB-DA83-886A457C329C}"/>
              </a:ext>
            </a:extLst>
          </p:cNvPr>
          <p:cNvSpPr>
            <a:spLocks noGrp="1" noChangeAspect="1"/>
          </p:cNvSpPr>
          <p:nvPr>
            <p:ph type="pic" sz="quarter" idx="22"/>
          </p:nvPr>
        </p:nvSpPr>
        <p:spPr>
          <a:xfrm>
            <a:off x="4271732" y="1089025"/>
            <a:ext cx="1732817" cy="1581477"/>
          </a:xfrm>
          <a:prstGeom prst="rect">
            <a:avLst/>
          </a:prstGeom>
        </p:spPr>
        <p:txBody>
          <a:bodyPr/>
          <a:lstStyle/>
          <a:p>
            <a:endParaRPr lang="de-DE"/>
          </a:p>
        </p:txBody>
      </p:sp>
      <p:sp>
        <p:nvSpPr>
          <p:cNvPr id="20" name="Bildplatzhalter 3">
            <a:extLst>
              <a:ext uri="{FF2B5EF4-FFF2-40B4-BE49-F238E27FC236}">
                <a16:creationId xmlns:a16="http://schemas.microsoft.com/office/drawing/2014/main" id="{306C5131-8822-1EDE-BCD8-AF38E75F0723}"/>
              </a:ext>
            </a:extLst>
          </p:cNvPr>
          <p:cNvSpPr>
            <a:spLocks noGrp="1" noChangeAspect="1"/>
          </p:cNvSpPr>
          <p:nvPr>
            <p:ph type="pic" sz="quarter" idx="36"/>
          </p:nvPr>
        </p:nvSpPr>
        <p:spPr>
          <a:xfrm>
            <a:off x="4263398" y="2851581"/>
            <a:ext cx="1732817" cy="1581477"/>
          </a:xfrm>
          <a:prstGeom prst="rect">
            <a:avLst/>
          </a:prstGeom>
        </p:spPr>
        <p:txBody>
          <a:bodyPr/>
          <a:lstStyle/>
          <a:p>
            <a:endParaRPr lang="de-DE"/>
          </a:p>
        </p:txBody>
      </p:sp>
      <p:sp>
        <p:nvSpPr>
          <p:cNvPr id="21" name="Bildplatzhalter 3">
            <a:extLst>
              <a:ext uri="{FF2B5EF4-FFF2-40B4-BE49-F238E27FC236}">
                <a16:creationId xmlns:a16="http://schemas.microsoft.com/office/drawing/2014/main" id="{4F2D03FC-ED05-FDD9-1E76-6A7D3893E576}"/>
              </a:ext>
            </a:extLst>
          </p:cNvPr>
          <p:cNvSpPr>
            <a:spLocks noGrp="1" noChangeAspect="1"/>
          </p:cNvSpPr>
          <p:nvPr>
            <p:ph type="pic" sz="quarter" idx="37"/>
          </p:nvPr>
        </p:nvSpPr>
        <p:spPr>
          <a:xfrm>
            <a:off x="6195787" y="2851581"/>
            <a:ext cx="1732817" cy="1581477"/>
          </a:xfrm>
          <a:prstGeom prst="rect">
            <a:avLst/>
          </a:prstGeom>
        </p:spPr>
        <p:txBody>
          <a:bodyPr/>
          <a:lstStyle/>
          <a:p>
            <a:endParaRPr lang="de-DE"/>
          </a:p>
        </p:txBody>
      </p:sp>
      <p:sp>
        <p:nvSpPr>
          <p:cNvPr id="23" name="Bildplatzhalter 3">
            <a:extLst>
              <a:ext uri="{FF2B5EF4-FFF2-40B4-BE49-F238E27FC236}">
                <a16:creationId xmlns:a16="http://schemas.microsoft.com/office/drawing/2014/main" id="{926D9BAA-7329-123D-D4CF-A65AF355B8FA}"/>
              </a:ext>
            </a:extLst>
          </p:cNvPr>
          <p:cNvSpPr>
            <a:spLocks noGrp="1" noChangeAspect="1"/>
          </p:cNvSpPr>
          <p:nvPr>
            <p:ph type="pic" sz="quarter" idx="39"/>
          </p:nvPr>
        </p:nvSpPr>
        <p:spPr>
          <a:xfrm>
            <a:off x="2316163" y="2851581"/>
            <a:ext cx="1732817" cy="1581477"/>
          </a:xfrm>
          <a:prstGeom prst="rect">
            <a:avLst/>
          </a:prstGeom>
        </p:spPr>
        <p:txBody>
          <a:bodyPr/>
          <a:lstStyle/>
          <a:p>
            <a:endParaRPr lang="de-DE"/>
          </a:p>
        </p:txBody>
      </p:sp>
      <p:sp>
        <p:nvSpPr>
          <p:cNvPr id="9" name="Bildplatzhalter 3">
            <a:extLst>
              <a:ext uri="{FF2B5EF4-FFF2-40B4-BE49-F238E27FC236}">
                <a16:creationId xmlns:a16="http://schemas.microsoft.com/office/drawing/2014/main" id="{B363F4F1-58FA-49C6-5F29-B272C309A626}"/>
              </a:ext>
            </a:extLst>
          </p:cNvPr>
          <p:cNvSpPr>
            <a:spLocks noGrp="1" noChangeAspect="1"/>
          </p:cNvSpPr>
          <p:nvPr>
            <p:ph type="pic" sz="quarter" idx="40"/>
          </p:nvPr>
        </p:nvSpPr>
        <p:spPr>
          <a:xfrm>
            <a:off x="6208262" y="1089025"/>
            <a:ext cx="1732817" cy="1581477"/>
          </a:xfrm>
          <a:prstGeom prst="rect">
            <a:avLst/>
          </a:prstGeom>
        </p:spPr>
        <p:txBody>
          <a:bodyPr/>
          <a:lstStyle/>
          <a:p>
            <a:endParaRPr lang="de-DE"/>
          </a:p>
        </p:txBody>
      </p:sp>
      <p:sp>
        <p:nvSpPr>
          <p:cNvPr id="11" name="Bildplatzhalter 3">
            <a:extLst>
              <a:ext uri="{FF2B5EF4-FFF2-40B4-BE49-F238E27FC236}">
                <a16:creationId xmlns:a16="http://schemas.microsoft.com/office/drawing/2014/main" id="{33C72BA5-E9C9-1629-DC56-33BF9639CE5B}"/>
              </a:ext>
            </a:extLst>
          </p:cNvPr>
          <p:cNvSpPr>
            <a:spLocks noGrp="1" noChangeAspect="1"/>
          </p:cNvSpPr>
          <p:nvPr>
            <p:ph type="pic" sz="quarter" idx="41"/>
          </p:nvPr>
        </p:nvSpPr>
        <p:spPr>
          <a:xfrm>
            <a:off x="4263398" y="4682016"/>
            <a:ext cx="1732817" cy="1581477"/>
          </a:xfrm>
          <a:prstGeom prst="rect">
            <a:avLst/>
          </a:prstGeom>
        </p:spPr>
        <p:txBody>
          <a:bodyPr/>
          <a:lstStyle/>
          <a:p>
            <a:endParaRPr lang="de-DE"/>
          </a:p>
        </p:txBody>
      </p:sp>
      <p:sp>
        <p:nvSpPr>
          <p:cNvPr id="13" name="Bildplatzhalter 3">
            <a:extLst>
              <a:ext uri="{FF2B5EF4-FFF2-40B4-BE49-F238E27FC236}">
                <a16:creationId xmlns:a16="http://schemas.microsoft.com/office/drawing/2014/main" id="{0FDB0A84-FB4B-8726-D91B-6691B8A46B44}"/>
              </a:ext>
            </a:extLst>
          </p:cNvPr>
          <p:cNvSpPr>
            <a:spLocks noGrp="1" noChangeAspect="1"/>
          </p:cNvSpPr>
          <p:nvPr>
            <p:ph type="pic" sz="quarter" idx="42"/>
          </p:nvPr>
        </p:nvSpPr>
        <p:spPr>
          <a:xfrm>
            <a:off x="6195787" y="4682016"/>
            <a:ext cx="1732817" cy="1581477"/>
          </a:xfrm>
          <a:prstGeom prst="rect">
            <a:avLst/>
          </a:prstGeom>
        </p:spPr>
        <p:txBody>
          <a:bodyPr/>
          <a:lstStyle/>
          <a:p>
            <a:endParaRPr lang="de-DE"/>
          </a:p>
        </p:txBody>
      </p:sp>
      <p:sp>
        <p:nvSpPr>
          <p:cNvPr id="18" name="Bildplatzhalter 3">
            <a:extLst>
              <a:ext uri="{FF2B5EF4-FFF2-40B4-BE49-F238E27FC236}">
                <a16:creationId xmlns:a16="http://schemas.microsoft.com/office/drawing/2014/main" id="{D4335A43-DA34-8A15-BD10-390FAF275F65}"/>
              </a:ext>
            </a:extLst>
          </p:cNvPr>
          <p:cNvSpPr>
            <a:spLocks noGrp="1" noChangeAspect="1"/>
          </p:cNvSpPr>
          <p:nvPr>
            <p:ph type="pic" sz="quarter" idx="43"/>
          </p:nvPr>
        </p:nvSpPr>
        <p:spPr>
          <a:xfrm>
            <a:off x="2316163" y="4682016"/>
            <a:ext cx="1732817" cy="1581477"/>
          </a:xfrm>
          <a:prstGeom prst="rect">
            <a:avLst/>
          </a:prstGeom>
        </p:spPr>
        <p:txBody>
          <a:bodyPr/>
          <a:lstStyle/>
          <a:p>
            <a:endParaRPr lang="de-DE"/>
          </a:p>
        </p:txBody>
      </p:sp>
      <p:sp>
        <p:nvSpPr>
          <p:cNvPr id="19" name="Bildplatzhalter 3">
            <a:extLst>
              <a:ext uri="{FF2B5EF4-FFF2-40B4-BE49-F238E27FC236}">
                <a16:creationId xmlns:a16="http://schemas.microsoft.com/office/drawing/2014/main" id="{495C6952-D4D2-DF45-E3F2-73BA0DAED25F}"/>
              </a:ext>
            </a:extLst>
          </p:cNvPr>
          <p:cNvSpPr>
            <a:spLocks noGrp="1" noChangeAspect="1"/>
          </p:cNvSpPr>
          <p:nvPr>
            <p:ph type="pic" sz="quarter" idx="44"/>
          </p:nvPr>
        </p:nvSpPr>
        <p:spPr>
          <a:xfrm>
            <a:off x="377739" y="1089025"/>
            <a:ext cx="1732817" cy="1581477"/>
          </a:xfrm>
          <a:prstGeom prst="rect">
            <a:avLst/>
          </a:prstGeom>
        </p:spPr>
        <p:txBody>
          <a:bodyPr/>
          <a:lstStyle/>
          <a:p>
            <a:endParaRPr lang="de-DE"/>
          </a:p>
        </p:txBody>
      </p:sp>
      <p:sp>
        <p:nvSpPr>
          <p:cNvPr id="24" name="Bildplatzhalter 3">
            <a:extLst>
              <a:ext uri="{FF2B5EF4-FFF2-40B4-BE49-F238E27FC236}">
                <a16:creationId xmlns:a16="http://schemas.microsoft.com/office/drawing/2014/main" id="{73125A14-2FE4-5B86-EFF5-18A166088D04}"/>
              </a:ext>
            </a:extLst>
          </p:cNvPr>
          <p:cNvSpPr>
            <a:spLocks noGrp="1" noChangeAspect="1"/>
          </p:cNvSpPr>
          <p:nvPr>
            <p:ph type="pic" sz="quarter" idx="45"/>
          </p:nvPr>
        </p:nvSpPr>
        <p:spPr>
          <a:xfrm>
            <a:off x="377687" y="2851581"/>
            <a:ext cx="1732817" cy="1581477"/>
          </a:xfrm>
          <a:prstGeom prst="rect">
            <a:avLst/>
          </a:prstGeom>
        </p:spPr>
        <p:txBody>
          <a:bodyPr/>
          <a:lstStyle/>
          <a:p>
            <a:endParaRPr lang="de-DE"/>
          </a:p>
        </p:txBody>
      </p:sp>
      <p:sp>
        <p:nvSpPr>
          <p:cNvPr id="25" name="Bildplatzhalter 3">
            <a:extLst>
              <a:ext uri="{FF2B5EF4-FFF2-40B4-BE49-F238E27FC236}">
                <a16:creationId xmlns:a16="http://schemas.microsoft.com/office/drawing/2014/main" id="{DA735328-1091-89C9-46C1-BA9E43FB6534}"/>
              </a:ext>
            </a:extLst>
          </p:cNvPr>
          <p:cNvSpPr>
            <a:spLocks noGrp="1" noChangeAspect="1"/>
          </p:cNvSpPr>
          <p:nvPr>
            <p:ph type="pic" sz="quarter" idx="46"/>
          </p:nvPr>
        </p:nvSpPr>
        <p:spPr>
          <a:xfrm>
            <a:off x="377687" y="4682016"/>
            <a:ext cx="1732817" cy="1581477"/>
          </a:xfrm>
          <a:prstGeom prst="rect">
            <a:avLst/>
          </a:prstGeom>
        </p:spPr>
        <p:txBody>
          <a:bodyPr/>
          <a:lstStyle/>
          <a:p>
            <a:endParaRPr lang="de-DE"/>
          </a:p>
        </p:txBody>
      </p:sp>
      <p:sp>
        <p:nvSpPr>
          <p:cNvPr id="7" name="Bildplatzhalter 3">
            <a:extLst>
              <a:ext uri="{FF2B5EF4-FFF2-40B4-BE49-F238E27FC236}">
                <a16:creationId xmlns:a16="http://schemas.microsoft.com/office/drawing/2014/main" id="{7AA3348F-5DDB-EF4F-CDFC-E2530672BD7C}"/>
              </a:ext>
            </a:extLst>
          </p:cNvPr>
          <p:cNvSpPr>
            <a:spLocks noGrp="1" noChangeAspect="1"/>
          </p:cNvSpPr>
          <p:nvPr>
            <p:ph type="pic" sz="quarter" idx="47"/>
          </p:nvPr>
        </p:nvSpPr>
        <p:spPr>
          <a:xfrm>
            <a:off x="8136510" y="1089025"/>
            <a:ext cx="1732817" cy="1581477"/>
          </a:xfrm>
          <a:prstGeom prst="rect">
            <a:avLst/>
          </a:prstGeom>
        </p:spPr>
        <p:txBody>
          <a:bodyPr/>
          <a:lstStyle/>
          <a:p>
            <a:endParaRPr lang="de-DE"/>
          </a:p>
        </p:txBody>
      </p:sp>
      <p:sp>
        <p:nvSpPr>
          <p:cNvPr id="12" name="Bildplatzhalter 3">
            <a:extLst>
              <a:ext uri="{FF2B5EF4-FFF2-40B4-BE49-F238E27FC236}">
                <a16:creationId xmlns:a16="http://schemas.microsoft.com/office/drawing/2014/main" id="{EF2799C7-BC63-7F28-1B09-5FD3722433AE}"/>
              </a:ext>
            </a:extLst>
          </p:cNvPr>
          <p:cNvSpPr>
            <a:spLocks noGrp="1" noChangeAspect="1"/>
          </p:cNvSpPr>
          <p:nvPr>
            <p:ph type="pic" sz="quarter" idx="48"/>
          </p:nvPr>
        </p:nvSpPr>
        <p:spPr>
          <a:xfrm>
            <a:off x="8128176" y="2851581"/>
            <a:ext cx="1732817" cy="1581477"/>
          </a:xfrm>
          <a:prstGeom prst="rect">
            <a:avLst/>
          </a:prstGeom>
        </p:spPr>
        <p:txBody>
          <a:bodyPr/>
          <a:lstStyle/>
          <a:p>
            <a:endParaRPr lang="de-DE"/>
          </a:p>
        </p:txBody>
      </p:sp>
      <p:sp>
        <p:nvSpPr>
          <p:cNvPr id="14" name="Bildplatzhalter 3">
            <a:extLst>
              <a:ext uri="{FF2B5EF4-FFF2-40B4-BE49-F238E27FC236}">
                <a16:creationId xmlns:a16="http://schemas.microsoft.com/office/drawing/2014/main" id="{BB64BF93-6FAF-3CD9-3305-640AEF8322C1}"/>
              </a:ext>
            </a:extLst>
          </p:cNvPr>
          <p:cNvSpPr>
            <a:spLocks noGrp="1" noChangeAspect="1"/>
          </p:cNvSpPr>
          <p:nvPr>
            <p:ph type="pic" sz="quarter" idx="49"/>
          </p:nvPr>
        </p:nvSpPr>
        <p:spPr>
          <a:xfrm>
            <a:off x="10060565" y="2851581"/>
            <a:ext cx="1732817" cy="1581477"/>
          </a:xfrm>
          <a:prstGeom prst="rect">
            <a:avLst/>
          </a:prstGeom>
        </p:spPr>
        <p:txBody>
          <a:bodyPr/>
          <a:lstStyle/>
          <a:p>
            <a:endParaRPr lang="de-DE"/>
          </a:p>
        </p:txBody>
      </p:sp>
      <p:sp>
        <p:nvSpPr>
          <p:cNvPr id="15" name="Bildplatzhalter 3">
            <a:extLst>
              <a:ext uri="{FF2B5EF4-FFF2-40B4-BE49-F238E27FC236}">
                <a16:creationId xmlns:a16="http://schemas.microsoft.com/office/drawing/2014/main" id="{C386EBC9-7C1B-3BF2-1647-FE1031DCC26A}"/>
              </a:ext>
            </a:extLst>
          </p:cNvPr>
          <p:cNvSpPr>
            <a:spLocks noGrp="1" noChangeAspect="1"/>
          </p:cNvSpPr>
          <p:nvPr>
            <p:ph type="pic" sz="quarter" idx="50"/>
          </p:nvPr>
        </p:nvSpPr>
        <p:spPr>
          <a:xfrm>
            <a:off x="10073040" y="1089025"/>
            <a:ext cx="1732817" cy="1581477"/>
          </a:xfrm>
          <a:prstGeom prst="rect">
            <a:avLst/>
          </a:prstGeom>
        </p:spPr>
        <p:txBody>
          <a:bodyPr/>
          <a:lstStyle/>
          <a:p>
            <a:endParaRPr lang="de-DE"/>
          </a:p>
        </p:txBody>
      </p:sp>
      <p:sp>
        <p:nvSpPr>
          <p:cNvPr id="16" name="Bildplatzhalter 3">
            <a:extLst>
              <a:ext uri="{FF2B5EF4-FFF2-40B4-BE49-F238E27FC236}">
                <a16:creationId xmlns:a16="http://schemas.microsoft.com/office/drawing/2014/main" id="{4B440052-B370-D674-3401-1F2BB496E372}"/>
              </a:ext>
            </a:extLst>
          </p:cNvPr>
          <p:cNvSpPr>
            <a:spLocks noGrp="1" noChangeAspect="1"/>
          </p:cNvSpPr>
          <p:nvPr>
            <p:ph type="pic" sz="quarter" idx="51"/>
          </p:nvPr>
        </p:nvSpPr>
        <p:spPr>
          <a:xfrm>
            <a:off x="8128176" y="4682016"/>
            <a:ext cx="1732817" cy="1581477"/>
          </a:xfrm>
          <a:prstGeom prst="rect">
            <a:avLst/>
          </a:prstGeom>
        </p:spPr>
        <p:txBody>
          <a:bodyPr/>
          <a:lstStyle/>
          <a:p>
            <a:endParaRPr lang="de-DE"/>
          </a:p>
        </p:txBody>
      </p:sp>
      <p:sp>
        <p:nvSpPr>
          <p:cNvPr id="17" name="Bildplatzhalter 3">
            <a:extLst>
              <a:ext uri="{FF2B5EF4-FFF2-40B4-BE49-F238E27FC236}">
                <a16:creationId xmlns:a16="http://schemas.microsoft.com/office/drawing/2014/main" id="{C00D187C-B989-AA3C-9F41-8AB493A42224}"/>
              </a:ext>
            </a:extLst>
          </p:cNvPr>
          <p:cNvSpPr>
            <a:spLocks noGrp="1" noChangeAspect="1"/>
          </p:cNvSpPr>
          <p:nvPr>
            <p:ph type="pic" sz="quarter" idx="52"/>
          </p:nvPr>
        </p:nvSpPr>
        <p:spPr>
          <a:xfrm>
            <a:off x="10060565" y="4682016"/>
            <a:ext cx="1732817" cy="1581477"/>
          </a:xfrm>
          <a:prstGeom prst="rect">
            <a:avLst/>
          </a:prstGeom>
        </p:spPr>
        <p:txBody>
          <a:bodyPr/>
          <a:lstStyle/>
          <a:p>
            <a:endParaRPr lang="de-DE"/>
          </a:p>
        </p:txBody>
      </p:sp>
      <p:sp>
        <p:nvSpPr>
          <p:cNvPr id="5" name="Foliennummernplatzhalter 4">
            <a:extLst>
              <a:ext uri="{FF2B5EF4-FFF2-40B4-BE49-F238E27FC236}">
                <a16:creationId xmlns:a16="http://schemas.microsoft.com/office/drawing/2014/main" id="{C40B0459-CE0E-A10F-6F16-17793E8FA194}"/>
              </a:ext>
            </a:extLst>
          </p:cNvPr>
          <p:cNvSpPr>
            <a:spLocks noGrp="1"/>
          </p:cNvSpPr>
          <p:nvPr>
            <p:ph type="sldNum" sz="quarter" idx="5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4090428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con Text 3-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10">
            <a:extLst>
              <a:ext uri="{FF2B5EF4-FFF2-40B4-BE49-F238E27FC236}">
                <a16:creationId xmlns:a16="http://schemas.microsoft.com/office/drawing/2014/main" id="{84B44E00-6033-598F-D7B4-07DDE4CE4BF0}"/>
              </a:ext>
            </a:extLst>
          </p:cNvPr>
          <p:cNvSpPr>
            <a:spLocks noGrp="1"/>
          </p:cNvSpPr>
          <p:nvPr>
            <p:ph type="body" sz="quarter" idx="12"/>
          </p:nvPr>
        </p:nvSpPr>
        <p:spPr>
          <a:xfrm>
            <a:off x="384175" y="2889743"/>
            <a:ext cx="3644999"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0">
            <a:extLst>
              <a:ext uri="{FF2B5EF4-FFF2-40B4-BE49-F238E27FC236}">
                <a16:creationId xmlns:a16="http://schemas.microsoft.com/office/drawing/2014/main" id="{C8FF8CF3-ED55-2EB2-17D5-B84C6476C1F0}"/>
              </a:ext>
            </a:extLst>
          </p:cNvPr>
          <p:cNvSpPr>
            <a:spLocks noGrp="1"/>
          </p:cNvSpPr>
          <p:nvPr>
            <p:ph type="body" sz="quarter" idx="14"/>
          </p:nvPr>
        </p:nvSpPr>
        <p:spPr>
          <a:xfrm>
            <a:off x="4273500" y="2889743"/>
            <a:ext cx="3644999"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0523A596-8E93-02D8-D4C7-6EC996010924}"/>
              </a:ext>
            </a:extLst>
          </p:cNvPr>
          <p:cNvSpPr>
            <a:spLocks noGrp="1"/>
          </p:cNvSpPr>
          <p:nvPr>
            <p:ph type="body" sz="quarter" idx="15"/>
          </p:nvPr>
        </p:nvSpPr>
        <p:spPr>
          <a:xfrm>
            <a:off x="8175526" y="2889743"/>
            <a:ext cx="3644999"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grpSp>
        <p:nvGrpSpPr>
          <p:cNvPr id="6" name="Gruppieren 5">
            <a:extLst>
              <a:ext uri="{FF2B5EF4-FFF2-40B4-BE49-F238E27FC236}">
                <a16:creationId xmlns:a16="http://schemas.microsoft.com/office/drawing/2014/main" id="{1B1A273C-CE47-4F16-8F46-20342BF9A5D5}"/>
              </a:ext>
            </a:extLst>
          </p:cNvPr>
          <p:cNvGrpSpPr/>
          <p:nvPr userDrawn="1"/>
        </p:nvGrpSpPr>
        <p:grpSpPr>
          <a:xfrm>
            <a:off x="371475" y="1835579"/>
            <a:ext cx="8532813" cy="731520"/>
            <a:chOff x="615411" y="3501685"/>
            <a:chExt cx="8532813" cy="731520"/>
          </a:xfrm>
        </p:grpSpPr>
        <p:sp>
          <p:nvSpPr>
            <p:cNvPr id="9" name="Google Shape;2943;p20">
              <a:extLst>
                <a:ext uri="{FF2B5EF4-FFF2-40B4-BE49-F238E27FC236}">
                  <a16:creationId xmlns:a16="http://schemas.microsoft.com/office/drawing/2014/main" id="{5D7D57E6-178A-4606-DE32-166BC1D4D27E}"/>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6" name="Google Shape;2953;p20">
              <a:extLst>
                <a:ext uri="{FF2B5EF4-FFF2-40B4-BE49-F238E27FC236}">
                  <a16:creationId xmlns:a16="http://schemas.microsoft.com/office/drawing/2014/main" id="{D61E647E-5BC0-B042-9A8F-C717B841506B}"/>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7" name="Google Shape;3031;p20">
              <a:extLst>
                <a:ext uri="{FF2B5EF4-FFF2-40B4-BE49-F238E27FC236}">
                  <a16:creationId xmlns:a16="http://schemas.microsoft.com/office/drawing/2014/main" id="{AA6BEF79-0882-60A7-D6B0-03DEAECB7039}"/>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sp>
        <p:nvSpPr>
          <p:cNvPr id="18" name="Inhaltsplatzhalter 37">
            <a:extLst>
              <a:ext uri="{FF2B5EF4-FFF2-40B4-BE49-F238E27FC236}">
                <a16:creationId xmlns:a16="http://schemas.microsoft.com/office/drawing/2014/main" id="{54D5D357-2B80-DD1F-8942-39144ECE35FC}"/>
              </a:ext>
            </a:extLst>
          </p:cNvPr>
          <p:cNvSpPr>
            <a:spLocks noGrp="1"/>
          </p:cNvSpPr>
          <p:nvPr>
            <p:ph sz="quarter" idx="43"/>
          </p:nvPr>
        </p:nvSpPr>
        <p:spPr>
          <a:xfrm>
            <a:off x="407676" y="1885592"/>
            <a:ext cx="658629" cy="622792"/>
          </a:xfrm>
          <a:prstGeom prst="rect">
            <a:avLst/>
          </a:prstGeom>
        </p:spPr>
        <p:txBody>
          <a:bodyPr/>
          <a:lstStyle>
            <a:lvl1pPr>
              <a:defRPr>
                <a:solidFill>
                  <a:schemeClr val="bg2"/>
                </a:solidFill>
              </a:defRPr>
            </a:lvl1pPr>
          </a:lstStyle>
          <a:p>
            <a:pPr lvl="0"/>
            <a:endParaRPr lang="de-DE"/>
          </a:p>
        </p:txBody>
      </p:sp>
      <p:sp>
        <p:nvSpPr>
          <p:cNvPr id="19" name="Inhaltsplatzhalter 37">
            <a:extLst>
              <a:ext uri="{FF2B5EF4-FFF2-40B4-BE49-F238E27FC236}">
                <a16:creationId xmlns:a16="http://schemas.microsoft.com/office/drawing/2014/main" id="{D9E775ED-CC1D-E6B6-0937-C4D1D6F7AD94}"/>
              </a:ext>
            </a:extLst>
          </p:cNvPr>
          <p:cNvSpPr>
            <a:spLocks noGrp="1"/>
          </p:cNvSpPr>
          <p:nvPr>
            <p:ph sz="quarter" idx="44"/>
          </p:nvPr>
        </p:nvSpPr>
        <p:spPr>
          <a:xfrm>
            <a:off x="4309701" y="1886716"/>
            <a:ext cx="658629" cy="622792"/>
          </a:xfrm>
          <a:prstGeom prst="rect">
            <a:avLst/>
          </a:prstGeom>
        </p:spPr>
        <p:txBody>
          <a:bodyPr/>
          <a:lstStyle>
            <a:lvl1pPr>
              <a:defRPr>
                <a:solidFill>
                  <a:schemeClr val="bg2"/>
                </a:solidFill>
              </a:defRPr>
            </a:lvl1pPr>
          </a:lstStyle>
          <a:p>
            <a:pPr lvl="0"/>
            <a:endParaRPr lang="de-DE"/>
          </a:p>
        </p:txBody>
      </p:sp>
      <p:sp>
        <p:nvSpPr>
          <p:cNvPr id="20" name="Inhaltsplatzhalter 37">
            <a:extLst>
              <a:ext uri="{FF2B5EF4-FFF2-40B4-BE49-F238E27FC236}">
                <a16:creationId xmlns:a16="http://schemas.microsoft.com/office/drawing/2014/main" id="{1B3BBDCF-B8F7-5117-B0A5-02ABB7501DFF}"/>
              </a:ext>
            </a:extLst>
          </p:cNvPr>
          <p:cNvSpPr>
            <a:spLocks noGrp="1"/>
          </p:cNvSpPr>
          <p:nvPr>
            <p:ph sz="quarter" idx="45"/>
          </p:nvPr>
        </p:nvSpPr>
        <p:spPr>
          <a:xfrm>
            <a:off x="8208969" y="1891583"/>
            <a:ext cx="658629" cy="622792"/>
          </a:xfrm>
          <a:prstGeom prst="rect">
            <a:avLst/>
          </a:prstGeom>
        </p:spPr>
        <p:txBody>
          <a:bodyPr/>
          <a:lstStyle>
            <a:lvl1pPr>
              <a:defRPr>
                <a:solidFill>
                  <a:schemeClr val="bg2"/>
                </a:solidFill>
              </a:defRPr>
            </a:lvl1pPr>
          </a:lstStyle>
          <a:p>
            <a:pPr lvl="0"/>
            <a:endParaRPr lang="de-DE"/>
          </a:p>
        </p:txBody>
      </p:sp>
      <p:sp>
        <p:nvSpPr>
          <p:cNvPr id="21" name="Textplatzhalter 10">
            <a:extLst>
              <a:ext uri="{FF2B5EF4-FFF2-40B4-BE49-F238E27FC236}">
                <a16:creationId xmlns:a16="http://schemas.microsoft.com/office/drawing/2014/main" id="{B374F9E5-629D-B97A-D429-A07D23502228}"/>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23" name="Foliennummernplatzhalter 22">
            <a:extLst>
              <a:ext uri="{FF2B5EF4-FFF2-40B4-BE49-F238E27FC236}">
                <a16:creationId xmlns:a16="http://schemas.microsoft.com/office/drawing/2014/main" id="{F1F3301E-80D0-2AAE-88D8-1E34D6DEB6BF}"/>
              </a:ext>
            </a:extLst>
          </p:cNvPr>
          <p:cNvSpPr>
            <a:spLocks noGrp="1"/>
          </p:cNvSpPr>
          <p:nvPr>
            <p:ph type="sldNum" sz="quarter" idx="4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38103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grpId="0" nodeType="withEffect" nodePh="1">
                                  <p:stCondLst>
                                    <p:cond delay="200"/>
                                  </p:stCondLst>
                                  <p:endCondLst>
                                    <p:cond evt="begin" delay="0">
                                      <p:tn val="8"/>
                                    </p:cond>
                                  </p:end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par>
                                <p:cTn id="11" presetID="10" presetClass="entr" presetSubtype="0" fill="hold" grpId="0" nodeType="withEffect" nodePh="1">
                                  <p:stCondLst>
                                    <p:cond delay="200"/>
                                  </p:stCondLst>
                                  <p:endCondLst>
                                    <p:cond evt="begin" delay="0">
                                      <p:tn val="11"/>
                                    </p:cond>
                                  </p:end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 Text 4-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10">
            <a:extLst>
              <a:ext uri="{FF2B5EF4-FFF2-40B4-BE49-F238E27FC236}">
                <a16:creationId xmlns:a16="http://schemas.microsoft.com/office/drawing/2014/main" id="{84B44E00-6033-598F-D7B4-07DDE4CE4BF0}"/>
              </a:ext>
            </a:extLst>
          </p:cNvPr>
          <p:cNvSpPr>
            <a:spLocks noGrp="1"/>
          </p:cNvSpPr>
          <p:nvPr>
            <p:ph type="body" sz="quarter" idx="12"/>
          </p:nvPr>
        </p:nvSpPr>
        <p:spPr>
          <a:xfrm>
            <a:off x="384175" y="2889743"/>
            <a:ext cx="2685590"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platzhalter 10">
            <a:extLst>
              <a:ext uri="{FF2B5EF4-FFF2-40B4-BE49-F238E27FC236}">
                <a16:creationId xmlns:a16="http://schemas.microsoft.com/office/drawing/2014/main" id="{C8FF8CF3-ED55-2EB2-17D5-B84C6476C1F0}"/>
              </a:ext>
            </a:extLst>
          </p:cNvPr>
          <p:cNvSpPr>
            <a:spLocks noGrp="1"/>
          </p:cNvSpPr>
          <p:nvPr>
            <p:ph type="body" sz="quarter" idx="14"/>
          </p:nvPr>
        </p:nvSpPr>
        <p:spPr>
          <a:xfrm>
            <a:off x="3266975" y="2889743"/>
            <a:ext cx="2685590"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Textplatzhalter 10">
            <a:extLst>
              <a:ext uri="{FF2B5EF4-FFF2-40B4-BE49-F238E27FC236}">
                <a16:creationId xmlns:a16="http://schemas.microsoft.com/office/drawing/2014/main" id="{0523A596-8E93-02D8-D4C7-6EC996010924}"/>
              </a:ext>
            </a:extLst>
          </p:cNvPr>
          <p:cNvSpPr>
            <a:spLocks noGrp="1"/>
          </p:cNvSpPr>
          <p:nvPr>
            <p:ph type="body" sz="quarter" idx="15"/>
          </p:nvPr>
        </p:nvSpPr>
        <p:spPr>
          <a:xfrm>
            <a:off x="6218698" y="2889743"/>
            <a:ext cx="2685590"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grpSp>
        <p:nvGrpSpPr>
          <p:cNvPr id="5" name="Gruppieren 4">
            <a:extLst>
              <a:ext uri="{FF2B5EF4-FFF2-40B4-BE49-F238E27FC236}">
                <a16:creationId xmlns:a16="http://schemas.microsoft.com/office/drawing/2014/main" id="{682BE5FB-21D0-B05F-6570-642C1A857A00}"/>
              </a:ext>
            </a:extLst>
          </p:cNvPr>
          <p:cNvGrpSpPr/>
          <p:nvPr userDrawn="1"/>
        </p:nvGrpSpPr>
        <p:grpSpPr>
          <a:xfrm>
            <a:off x="380576" y="1835579"/>
            <a:ext cx="9467171" cy="731520"/>
            <a:chOff x="615411" y="3501685"/>
            <a:chExt cx="9467171" cy="731520"/>
          </a:xfrm>
        </p:grpSpPr>
        <p:sp>
          <p:nvSpPr>
            <p:cNvPr id="13" name="Google Shape;2943;p20">
              <a:extLst>
                <a:ext uri="{FF2B5EF4-FFF2-40B4-BE49-F238E27FC236}">
                  <a16:creationId xmlns:a16="http://schemas.microsoft.com/office/drawing/2014/main" id="{ABC1D5C2-361B-1772-A8D7-6A37618A24D3}"/>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4" name="Google Shape;2947;p20">
              <a:extLst>
                <a:ext uri="{FF2B5EF4-FFF2-40B4-BE49-F238E27FC236}">
                  <a16:creationId xmlns:a16="http://schemas.microsoft.com/office/drawing/2014/main" id="{843A1F1D-54FD-A56E-1A21-50F674246430}"/>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5" name="Google Shape;2953;p20">
              <a:extLst>
                <a:ext uri="{FF2B5EF4-FFF2-40B4-BE49-F238E27FC236}">
                  <a16:creationId xmlns:a16="http://schemas.microsoft.com/office/drawing/2014/main" id="{0760946B-2ED8-F9C8-16E8-883EE2E65382}"/>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8" name="Google Shape;3031;p20">
              <a:extLst>
                <a:ext uri="{FF2B5EF4-FFF2-40B4-BE49-F238E27FC236}">
                  <a16:creationId xmlns:a16="http://schemas.microsoft.com/office/drawing/2014/main" id="{D5751319-F01F-0A79-C50E-94A41E85A873}"/>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sp>
        <p:nvSpPr>
          <p:cNvPr id="19" name="Textplatzhalter 10">
            <a:extLst>
              <a:ext uri="{FF2B5EF4-FFF2-40B4-BE49-F238E27FC236}">
                <a16:creationId xmlns:a16="http://schemas.microsoft.com/office/drawing/2014/main" id="{EF0E8AB7-0A39-4194-251F-BAFFFEF031D0}"/>
              </a:ext>
            </a:extLst>
          </p:cNvPr>
          <p:cNvSpPr>
            <a:spLocks noGrp="1"/>
          </p:cNvSpPr>
          <p:nvPr>
            <p:ph type="body" sz="quarter" idx="19"/>
          </p:nvPr>
        </p:nvSpPr>
        <p:spPr>
          <a:xfrm>
            <a:off x="9101603" y="2889743"/>
            <a:ext cx="2685590" cy="2694641"/>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Inhaltsplatzhalter 37">
            <a:extLst>
              <a:ext uri="{FF2B5EF4-FFF2-40B4-BE49-F238E27FC236}">
                <a16:creationId xmlns:a16="http://schemas.microsoft.com/office/drawing/2014/main" id="{25B740AA-3DA0-6980-26EF-05690196134D}"/>
              </a:ext>
            </a:extLst>
          </p:cNvPr>
          <p:cNvSpPr>
            <a:spLocks noGrp="1"/>
          </p:cNvSpPr>
          <p:nvPr>
            <p:ph sz="quarter" idx="43"/>
          </p:nvPr>
        </p:nvSpPr>
        <p:spPr>
          <a:xfrm>
            <a:off x="416776" y="1890175"/>
            <a:ext cx="658629" cy="622792"/>
          </a:xfrm>
          <a:prstGeom prst="rect">
            <a:avLst/>
          </a:prstGeom>
        </p:spPr>
        <p:txBody>
          <a:bodyPr/>
          <a:lstStyle>
            <a:lvl1pPr>
              <a:defRPr>
                <a:solidFill>
                  <a:schemeClr val="bg2"/>
                </a:solidFill>
              </a:defRPr>
            </a:lvl1pPr>
          </a:lstStyle>
          <a:p>
            <a:pPr lvl="0"/>
            <a:endParaRPr lang="de-DE"/>
          </a:p>
        </p:txBody>
      </p:sp>
      <p:sp>
        <p:nvSpPr>
          <p:cNvPr id="21" name="Inhaltsplatzhalter 37">
            <a:extLst>
              <a:ext uri="{FF2B5EF4-FFF2-40B4-BE49-F238E27FC236}">
                <a16:creationId xmlns:a16="http://schemas.microsoft.com/office/drawing/2014/main" id="{FAF42879-9449-A9C6-8464-3C9248282D6A}"/>
              </a:ext>
            </a:extLst>
          </p:cNvPr>
          <p:cNvSpPr>
            <a:spLocks noGrp="1"/>
          </p:cNvSpPr>
          <p:nvPr>
            <p:ph sz="quarter" idx="44"/>
          </p:nvPr>
        </p:nvSpPr>
        <p:spPr>
          <a:xfrm>
            <a:off x="3309753" y="1890175"/>
            <a:ext cx="658629" cy="622792"/>
          </a:xfrm>
          <a:prstGeom prst="rect">
            <a:avLst/>
          </a:prstGeom>
        </p:spPr>
        <p:txBody>
          <a:bodyPr/>
          <a:lstStyle>
            <a:lvl1pPr>
              <a:defRPr>
                <a:solidFill>
                  <a:schemeClr val="bg2"/>
                </a:solidFill>
              </a:defRPr>
            </a:lvl1pPr>
          </a:lstStyle>
          <a:p>
            <a:pPr lvl="0"/>
            <a:endParaRPr lang="de-DE"/>
          </a:p>
        </p:txBody>
      </p:sp>
      <p:sp>
        <p:nvSpPr>
          <p:cNvPr id="22" name="Inhaltsplatzhalter 37">
            <a:extLst>
              <a:ext uri="{FF2B5EF4-FFF2-40B4-BE49-F238E27FC236}">
                <a16:creationId xmlns:a16="http://schemas.microsoft.com/office/drawing/2014/main" id="{FD576E88-357D-BCA6-2BAA-8E001285BB66}"/>
              </a:ext>
            </a:extLst>
          </p:cNvPr>
          <p:cNvSpPr>
            <a:spLocks noGrp="1"/>
          </p:cNvSpPr>
          <p:nvPr>
            <p:ph sz="quarter" idx="45"/>
          </p:nvPr>
        </p:nvSpPr>
        <p:spPr>
          <a:xfrm>
            <a:off x="6274564" y="1890678"/>
            <a:ext cx="658629" cy="622792"/>
          </a:xfrm>
          <a:prstGeom prst="rect">
            <a:avLst/>
          </a:prstGeom>
        </p:spPr>
        <p:txBody>
          <a:bodyPr/>
          <a:lstStyle>
            <a:lvl1pPr>
              <a:defRPr>
                <a:solidFill>
                  <a:schemeClr val="bg2"/>
                </a:solidFill>
              </a:defRPr>
            </a:lvl1pPr>
          </a:lstStyle>
          <a:p>
            <a:pPr lvl="0"/>
            <a:endParaRPr lang="de-DE"/>
          </a:p>
        </p:txBody>
      </p:sp>
      <p:sp>
        <p:nvSpPr>
          <p:cNvPr id="23" name="Inhaltsplatzhalter 37">
            <a:extLst>
              <a:ext uri="{FF2B5EF4-FFF2-40B4-BE49-F238E27FC236}">
                <a16:creationId xmlns:a16="http://schemas.microsoft.com/office/drawing/2014/main" id="{C30EE323-C78E-C8E1-8FE6-15D5FD7C545C}"/>
              </a:ext>
            </a:extLst>
          </p:cNvPr>
          <p:cNvSpPr>
            <a:spLocks noGrp="1"/>
          </p:cNvSpPr>
          <p:nvPr>
            <p:ph sz="quarter" idx="46"/>
          </p:nvPr>
        </p:nvSpPr>
        <p:spPr>
          <a:xfrm>
            <a:off x="9156482" y="1890175"/>
            <a:ext cx="658629" cy="622792"/>
          </a:xfrm>
          <a:prstGeom prst="rect">
            <a:avLst/>
          </a:prstGeom>
        </p:spPr>
        <p:txBody>
          <a:bodyPr/>
          <a:lstStyle>
            <a:lvl1pPr>
              <a:defRPr>
                <a:solidFill>
                  <a:schemeClr val="bg2"/>
                </a:solidFill>
              </a:defRPr>
            </a:lvl1pPr>
          </a:lstStyle>
          <a:p>
            <a:pPr lvl="0"/>
            <a:endParaRPr lang="de-DE"/>
          </a:p>
        </p:txBody>
      </p:sp>
      <p:sp>
        <p:nvSpPr>
          <p:cNvPr id="25" name="Textplatzhalter 10">
            <a:extLst>
              <a:ext uri="{FF2B5EF4-FFF2-40B4-BE49-F238E27FC236}">
                <a16:creationId xmlns:a16="http://schemas.microsoft.com/office/drawing/2014/main" id="{0D34C710-A85C-410D-F556-A67AAC7D12E4}"/>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27" name="Foliennummernplatzhalter 26">
            <a:extLst>
              <a:ext uri="{FF2B5EF4-FFF2-40B4-BE49-F238E27FC236}">
                <a16:creationId xmlns:a16="http://schemas.microsoft.com/office/drawing/2014/main" id="{F1A789A8-39B3-AF7E-74A7-64A7A2A83FAB}"/>
              </a:ext>
            </a:extLst>
          </p:cNvPr>
          <p:cNvSpPr>
            <a:spLocks noGrp="1"/>
          </p:cNvSpPr>
          <p:nvPr>
            <p:ph type="sldNum" sz="quarter" idx="48"/>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8346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grpId="0" nodeType="withEffect" nodePh="1">
                                  <p:stCondLst>
                                    <p:cond delay="200"/>
                                  </p:stCondLst>
                                  <p:endCondLst>
                                    <p:cond evt="begin" delay="0">
                                      <p:tn val="8"/>
                                    </p:cond>
                                  </p:end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par>
                                <p:cTn id="11" presetID="10" presetClass="entr" presetSubtype="0" fill="hold" grpId="0" nodeType="withEffect" nodePh="1">
                                  <p:stCondLst>
                                    <p:cond delay="200"/>
                                  </p:stCondLst>
                                  <p:endCondLst>
                                    <p:cond evt="begin" delay="0">
                                      <p:tn val="11"/>
                                    </p:cond>
                                  </p:endCondLst>
                                  <p:childTnLst>
                                    <p:set>
                                      <p:cBhvr>
                                        <p:cTn id="12" dur="1" fill="hold">
                                          <p:stCondLst>
                                            <p:cond delay="0"/>
                                          </p:stCondLst>
                                        </p:cTn>
                                        <p:tgtEl>
                                          <p:spTgt spid="22">
                                            <p:txEl>
                                              <p:pRg st="0" end="0"/>
                                            </p:txEl>
                                          </p:spTgt>
                                        </p:tgtEl>
                                        <p:attrNameLst>
                                          <p:attrName>style.visibility</p:attrName>
                                        </p:attrNameLst>
                                      </p:cBhvr>
                                      <p:to>
                                        <p:strVal val="visible"/>
                                      </p:to>
                                    </p:set>
                                    <p:animEffect transition="in" filter="fade">
                                      <p:cBhvr>
                                        <p:cTn id="13" dur="500"/>
                                        <p:tgtEl>
                                          <p:spTgt spid="22">
                                            <p:txEl>
                                              <p:pRg st="0" end="0"/>
                                            </p:txEl>
                                          </p:spTgt>
                                        </p:tgtEl>
                                      </p:cBhvr>
                                    </p:animEffect>
                                  </p:childTnLst>
                                </p:cTn>
                              </p:par>
                              <p:par>
                                <p:cTn id="14" presetID="10" presetClass="entr" presetSubtype="0" fill="hold" grpId="0" nodeType="withEffect" nodePh="1">
                                  <p:stCondLst>
                                    <p:cond delay="200"/>
                                  </p:stCondLst>
                                  <p:endCondLst>
                                    <p:cond evt="begin" delay="0">
                                      <p:tn val="14"/>
                                    </p:cond>
                                  </p:end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fade">
                                      <p:cBhvr>
                                        <p:cTn id="16"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1" grpId="0" build="p"/>
      <p:bldP spid="22" grpId="0" build="p"/>
      <p:bldP spid="23" grpId="0" bui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con Text 3-spaltig 3-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grpSp>
        <p:nvGrpSpPr>
          <p:cNvPr id="6" name="Gruppieren 5">
            <a:extLst>
              <a:ext uri="{FF2B5EF4-FFF2-40B4-BE49-F238E27FC236}">
                <a16:creationId xmlns:a16="http://schemas.microsoft.com/office/drawing/2014/main" id="{B487806C-B12A-E805-207D-CED5461CD2A7}"/>
              </a:ext>
            </a:extLst>
          </p:cNvPr>
          <p:cNvGrpSpPr/>
          <p:nvPr userDrawn="1"/>
        </p:nvGrpSpPr>
        <p:grpSpPr>
          <a:xfrm>
            <a:off x="371475" y="1255670"/>
            <a:ext cx="8532813" cy="731520"/>
            <a:chOff x="615411" y="3501685"/>
            <a:chExt cx="8532813" cy="731520"/>
          </a:xfrm>
        </p:grpSpPr>
        <p:sp>
          <p:nvSpPr>
            <p:cNvPr id="9" name="Google Shape;2943;p20">
              <a:extLst>
                <a:ext uri="{FF2B5EF4-FFF2-40B4-BE49-F238E27FC236}">
                  <a16:creationId xmlns:a16="http://schemas.microsoft.com/office/drawing/2014/main" id="{F6EE76E8-F3A6-572D-ECA9-00BE85D81DE7}"/>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6" name="Google Shape;2953;p20">
              <a:extLst>
                <a:ext uri="{FF2B5EF4-FFF2-40B4-BE49-F238E27FC236}">
                  <a16:creationId xmlns:a16="http://schemas.microsoft.com/office/drawing/2014/main" id="{11F86322-6790-D667-236B-236DA4E5C82B}"/>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7" name="Google Shape;3031;p20">
              <a:extLst>
                <a:ext uri="{FF2B5EF4-FFF2-40B4-BE49-F238E27FC236}">
                  <a16:creationId xmlns:a16="http://schemas.microsoft.com/office/drawing/2014/main" id="{DE6DDA7B-19AC-E47D-8971-678A8C2DB688}"/>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20" name="Gruppieren 19">
            <a:extLst>
              <a:ext uri="{FF2B5EF4-FFF2-40B4-BE49-F238E27FC236}">
                <a16:creationId xmlns:a16="http://schemas.microsoft.com/office/drawing/2014/main" id="{02C2D277-E63E-95B2-A9A0-41D1ACF01D1C}"/>
              </a:ext>
            </a:extLst>
          </p:cNvPr>
          <p:cNvGrpSpPr/>
          <p:nvPr userDrawn="1"/>
        </p:nvGrpSpPr>
        <p:grpSpPr>
          <a:xfrm>
            <a:off x="384175" y="3088107"/>
            <a:ext cx="8532813" cy="731520"/>
            <a:chOff x="615411" y="3501685"/>
            <a:chExt cx="8532813" cy="731520"/>
          </a:xfrm>
        </p:grpSpPr>
        <p:sp>
          <p:nvSpPr>
            <p:cNvPr id="21" name="Google Shape;2943;p20">
              <a:extLst>
                <a:ext uri="{FF2B5EF4-FFF2-40B4-BE49-F238E27FC236}">
                  <a16:creationId xmlns:a16="http://schemas.microsoft.com/office/drawing/2014/main" id="{901B9429-273C-7A1C-D6B5-8C6BBB805F5C}"/>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2" name="Google Shape;2953;p20">
              <a:extLst>
                <a:ext uri="{FF2B5EF4-FFF2-40B4-BE49-F238E27FC236}">
                  <a16:creationId xmlns:a16="http://schemas.microsoft.com/office/drawing/2014/main" id="{D8FF335D-8528-F9ED-4D69-23D235495622}"/>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3" name="Google Shape;3031;p20">
              <a:extLst>
                <a:ext uri="{FF2B5EF4-FFF2-40B4-BE49-F238E27FC236}">
                  <a16:creationId xmlns:a16="http://schemas.microsoft.com/office/drawing/2014/main" id="{1F6731CE-3497-3AFE-7DD6-E8186610FB67}"/>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24" name="Gruppieren 23">
            <a:extLst>
              <a:ext uri="{FF2B5EF4-FFF2-40B4-BE49-F238E27FC236}">
                <a16:creationId xmlns:a16="http://schemas.microsoft.com/office/drawing/2014/main" id="{AE4DD0D5-2631-4637-2894-945B45DE82C2}"/>
              </a:ext>
            </a:extLst>
          </p:cNvPr>
          <p:cNvGrpSpPr/>
          <p:nvPr userDrawn="1"/>
        </p:nvGrpSpPr>
        <p:grpSpPr>
          <a:xfrm>
            <a:off x="371475" y="4861242"/>
            <a:ext cx="8532813" cy="731520"/>
            <a:chOff x="615411" y="3501685"/>
            <a:chExt cx="8532813" cy="731520"/>
          </a:xfrm>
        </p:grpSpPr>
        <p:sp>
          <p:nvSpPr>
            <p:cNvPr id="25" name="Google Shape;2943;p20">
              <a:extLst>
                <a:ext uri="{FF2B5EF4-FFF2-40B4-BE49-F238E27FC236}">
                  <a16:creationId xmlns:a16="http://schemas.microsoft.com/office/drawing/2014/main" id="{794E55C9-EFD7-F0B0-522B-66D2ADCFE06D}"/>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6" name="Google Shape;2953;p20">
              <a:extLst>
                <a:ext uri="{FF2B5EF4-FFF2-40B4-BE49-F238E27FC236}">
                  <a16:creationId xmlns:a16="http://schemas.microsoft.com/office/drawing/2014/main" id="{444B6AE2-58AC-9E97-3640-959D55103BF2}"/>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7" name="Google Shape;3031;p20">
              <a:extLst>
                <a:ext uri="{FF2B5EF4-FFF2-40B4-BE49-F238E27FC236}">
                  <a16:creationId xmlns:a16="http://schemas.microsoft.com/office/drawing/2014/main" id="{231D5B35-2B4E-EA0C-EB9F-CEC3C9FC0CBE}"/>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sp>
        <p:nvSpPr>
          <p:cNvPr id="28" name="Textplatzhalter 10">
            <a:extLst>
              <a:ext uri="{FF2B5EF4-FFF2-40B4-BE49-F238E27FC236}">
                <a16:creationId xmlns:a16="http://schemas.microsoft.com/office/drawing/2014/main" id="{0CF56CCA-7947-AD8E-3CB9-3A0B6E4E253B}"/>
              </a:ext>
            </a:extLst>
          </p:cNvPr>
          <p:cNvSpPr>
            <a:spLocks noGrp="1"/>
          </p:cNvSpPr>
          <p:nvPr>
            <p:ph type="body" sz="quarter" idx="12"/>
          </p:nvPr>
        </p:nvSpPr>
        <p:spPr>
          <a:xfrm>
            <a:off x="1249314" y="1255670"/>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9" name="Textplatzhalter 10">
            <a:extLst>
              <a:ext uri="{FF2B5EF4-FFF2-40B4-BE49-F238E27FC236}">
                <a16:creationId xmlns:a16="http://schemas.microsoft.com/office/drawing/2014/main" id="{AE41F9FD-1294-11F0-F117-EAE3B78DC7A8}"/>
              </a:ext>
            </a:extLst>
          </p:cNvPr>
          <p:cNvSpPr>
            <a:spLocks noGrp="1"/>
          </p:cNvSpPr>
          <p:nvPr>
            <p:ph type="body" sz="quarter" idx="14"/>
          </p:nvPr>
        </p:nvSpPr>
        <p:spPr>
          <a:xfrm>
            <a:off x="5138639" y="1255670"/>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0" name="Textplatzhalter 10">
            <a:extLst>
              <a:ext uri="{FF2B5EF4-FFF2-40B4-BE49-F238E27FC236}">
                <a16:creationId xmlns:a16="http://schemas.microsoft.com/office/drawing/2014/main" id="{70DE8668-EE39-5E12-0AA0-127C857CCE0B}"/>
              </a:ext>
            </a:extLst>
          </p:cNvPr>
          <p:cNvSpPr>
            <a:spLocks noGrp="1"/>
          </p:cNvSpPr>
          <p:nvPr>
            <p:ph type="body" sz="quarter" idx="15"/>
          </p:nvPr>
        </p:nvSpPr>
        <p:spPr>
          <a:xfrm>
            <a:off x="9040665" y="1255670"/>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1" name="Textplatzhalter 10">
            <a:extLst>
              <a:ext uri="{FF2B5EF4-FFF2-40B4-BE49-F238E27FC236}">
                <a16:creationId xmlns:a16="http://schemas.microsoft.com/office/drawing/2014/main" id="{E1B0BA56-7639-FA03-635B-5FB0B167EB5B}"/>
              </a:ext>
            </a:extLst>
          </p:cNvPr>
          <p:cNvSpPr>
            <a:spLocks noGrp="1"/>
          </p:cNvSpPr>
          <p:nvPr>
            <p:ph type="body" sz="quarter" idx="19"/>
          </p:nvPr>
        </p:nvSpPr>
        <p:spPr>
          <a:xfrm>
            <a:off x="1237361" y="308810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2" name="Textplatzhalter 10">
            <a:extLst>
              <a:ext uri="{FF2B5EF4-FFF2-40B4-BE49-F238E27FC236}">
                <a16:creationId xmlns:a16="http://schemas.microsoft.com/office/drawing/2014/main" id="{C2A8EE9F-3A45-D435-E23A-D6890BBA284F}"/>
              </a:ext>
            </a:extLst>
          </p:cNvPr>
          <p:cNvSpPr>
            <a:spLocks noGrp="1"/>
          </p:cNvSpPr>
          <p:nvPr>
            <p:ph type="body" sz="quarter" idx="20"/>
          </p:nvPr>
        </p:nvSpPr>
        <p:spPr>
          <a:xfrm>
            <a:off x="5126686" y="308810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3" name="Textplatzhalter 10">
            <a:extLst>
              <a:ext uri="{FF2B5EF4-FFF2-40B4-BE49-F238E27FC236}">
                <a16:creationId xmlns:a16="http://schemas.microsoft.com/office/drawing/2014/main" id="{8F99DA34-BC1E-B2FD-5976-94B5891C6DB6}"/>
              </a:ext>
            </a:extLst>
          </p:cNvPr>
          <p:cNvSpPr>
            <a:spLocks noGrp="1"/>
          </p:cNvSpPr>
          <p:nvPr>
            <p:ph type="body" sz="quarter" idx="21"/>
          </p:nvPr>
        </p:nvSpPr>
        <p:spPr>
          <a:xfrm>
            <a:off x="9028712" y="308810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4" name="Textplatzhalter 10">
            <a:extLst>
              <a:ext uri="{FF2B5EF4-FFF2-40B4-BE49-F238E27FC236}">
                <a16:creationId xmlns:a16="http://schemas.microsoft.com/office/drawing/2014/main" id="{4D95993E-D980-C375-E9AF-87B720654058}"/>
              </a:ext>
            </a:extLst>
          </p:cNvPr>
          <p:cNvSpPr>
            <a:spLocks noGrp="1"/>
          </p:cNvSpPr>
          <p:nvPr>
            <p:ph type="body" sz="quarter" idx="22"/>
          </p:nvPr>
        </p:nvSpPr>
        <p:spPr>
          <a:xfrm>
            <a:off x="1237361" y="489702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5" name="Textplatzhalter 10">
            <a:extLst>
              <a:ext uri="{FF2B5EF4-FFF2-40B4-BE49-F238E27FC236}">
                <a16:creationId xmlns:a16="http://schemas.microsoft.com/office/drawing/2014/main" id="{B8562982-B862-4365-8293-B7438916043F}"/>
              </a:ext>
            </a:extLst>
          </p:cNvPr>
          <p:cNvSpPr>
            <a:spLocks noGrp="1"/>
          </p:cNvSpPr>
          <p:nvPr>
            <p:ph type="body" sz="quarter" idx="23"/>
          </p:nvPr>
        </p:nvSpPr>
        <p:spPr>
          <a:xfrm>
            <a:off x="5126686" y="489702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6" name="Textplatzhalter 10">
            <a:extLst>
              <a:ext uri="{FF2B5EF4-FFF2-40B4-BE49-F238E27FC236}">
                <a16:creationId xmlns:a16="http://schemas.microsoft.com/office/drawing/2014/main" id="{B1AC0A80-BBB8-1BA8-D5BB-43D6F1EC6B38}"/>
              </a:ext>
            </a:extLst>
          </p:cNvPr>
          <p:cNvSpPr>
            <a:spLocks noGrp="1"/>
          </p:cNvSpPr>
          <p:nvPr>
            <p:ph type="body" sz="quarter" idx="24"/>
          </p:nvPr>
        </p:nvSpPr>
        <p:spPr>
          <a:xfrm>
            <a:off x="9028712" y="489702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37">
            <a:extLst>
              <a:ext uri="{FF2B5EF4-FFF2-40B4-BE49-F238E27FC236}">
                <a16:creationId xmlns:a16="http://schemas.microsoft.com/office/drawing/2014/main" id="{84844C71-23EC-1931-2EF5-FFF3C418BAB6}"/>
              </a:ext>
            </a:extLst>
          </p:cNvPr>
          <p:cNvSpPr>
            <a:spLocks noGrp="1"/>
          </p:cNvSpPr>
          <p:nvPr>
            <p:ph sz="quarter" idx="43"/>
          </p:nvPr>
        </p:nvSpPr>
        <p:spPr>
          <a:xfrm>
            <a:off x="403342" y="1306510"/>
            <a:ext cx="670525" cy="634040"/>
          </a:xfrm>
          <a:prstGeom prst="rect">
            <a:avLst/>
          </a:prstGeom>
        </p:spPr>
        <p:txBody>
          <a:bodyPr/>
          <a:lstStyle>
            <a:lvl1pPr>
              <a:defRPr>
                <a:solidFill>
                  <a:schemeClr val="bg2"/>
                </a:solidFill>
              </a:defRPr>
            </a:lvl1pPr>
          </a:lstStyle>
          <a:p>
            <a:pPr lvl="0"/>
            <a:endParaRPr lang="de-DE"/>
          </a:p>
        </p:txBody>
      </p:sp>
      <p:sp>
        <p:nvSpPr>
          <p:cNvPr id="38" name="Inhaltsplatzhalter 37">
            <a:extLst>
              <a:ext uri="{FF2B5EF4-FFF2-40B4-BE49-F238E27FC236}">
                <a16:creationId xmlns:a16="http://schemas.microsoft.com/office/drawing/2014/main" id="{F8961FE1-2BEB-BD29-4A79-75EB02603105}"/>
              </a:ext>
            </a:extLst>
          </p:cNvPr>
          <p:cNvSpPr>
            <a:spLocks noGrp="1"/>
          </p:cNvSpPr>
          <p:nvPr>
            <p:ph sz="quarter" idx="44"/>
          </p:nvPr>
        </p:nvSpPr>
        <p:spPr>
          <a:xfrm>
            <a:off x="4305367" y="1306510"/>
            <a:ext cx="670525" cy="634040"/>
          </a:xfrm>
          <a:prstGeom prst="rect">
            <a:avLst/>
          </a:prstGeom>
        </p:spPr>
        <p:txBody>
          <a:bodyPr/>
          <a:lstStyle>
            <a:lvl1pPr>
              <a:defRPr>
                <a:solidFill>
                  <a:schemeClr val="bg2"/>
                </a:solidFill>
              </a:defRPr>
            </a:lvl1pPr>
          </a:lstStyle>
          <a:p>
            <a:pPr lvl="0"/>
            <a:endParaRPr lang="de-DE"/>
          </a:p>
        </p:txBody>
      </p:sp>
      <p:sp>
        <p:nvSpPr>
          <p:cNvPr id="39" name="Inhaltsplatzhalter 37">
            <a:extLst>
              <a:ext uri="{FF2B5EF4-FFF2-40B4-BE49-F238E27FC236}">
                <a16:creationId xmlns:a16="http://schemas.microsoft.com/office/drawing/2014/main" id="{DBD88A43-2A0D-CB5D-2629-161981574B4F}"/>
              </a:ext>
            </a:extLst>
          </p:cNvPr>
          <p:cNvSpPr>
            <a:spLocks noGrp="1"/>
          </p:cNvSpPr>
          <p:nvPr>
            <p:ph sz="quarter" idx="45"/>
          </p:nvPr>
        </p:nvSpPr>
        <p:spPr>
          <a:xfrm>
            <a:off x="8204635" y="1306510"/>
            <a:ext cx="670525" cy="634040"/>
          </a:xfrm>
          <a:prstGeom prst="rect">
            <a:avLst/>
          </a:prstGeom>
        </p:spPr>
        <p:txBody>
          <a:bodyPr/>
          <a:lstStyle>
            <a:lvl1pPr>
              <a:defRPr>
                <a:solidFill>
                  <a:schemeClr val="bg2"/>
                </a:solidFill>
              </a:defRPr>
            </a:lvl1pPr>
          </a:lstStyle>
          <a:p>
            <a:pPr lvl="0"/>
            <a:endParaRPr lang="de-DE"/>
          </a:p>
        </p:txBody>
      </p:sp>
      <p:sp>
        <p:nvSpPr>
          <p:cNvPr id="40" name="Inhaltsplatzhalter 37">
            <a:extLst>
              <a:ext uri="{FF2B5EF4-FFF2-40B4-BE49-F238E27FC236}">
                <a16:creationId xmlns:a16="http://schemas.microsoft.com/office/drawing/2014/main" id="{3F86B2BF-AA08-4E2E-6C43-324C569EAB00}"/>
              </a:ext>
            </a:extLst>
          </p:cNvPr>
          <p:cNvSpPr>
            <a:spLocks noGrp="1"/>
          </p:cNvSpPr>
          <p:nvPr>
            <p:ph sz="quarter" idx="46"/>
          </p:nvPr>
        </p:nvSpPr>
        <p:spPr>
          <a:xfrm>
            <a:off x="412440" y="3135789"/>
            <a:ext cx="670525" cy="634040"/>
          </a:xfrm>
          <a:prstGeom prst="rect">
            <a:avLst/>
          </a:prstGeom>
        </p:spPr>
        <p:txBody>
          <a:bodyPr/>
          <a:lstStyle>
            <a:lvl1pPr>
              <a:defRPr>
                <a:solidFill>
                  <a:schemeClr val="bg2"/>
                </a:solidFill>
              </a:defRPr>
            </a:lvl1pPr>
          </a:lstStyle>
          <a:p>
            <a:pPr lvl="0"/>
            <a:endParaRPr lang="de-DE"/>
          </a:p>
        </p:txBody>
      </p:sp>
      <p:sp>
        <p:nvSpPr>
          <p:cNvPr id="41" name="Inhaltsplatzhalter 37">
            <a:extLst>
              <a:ext uri="{FF2B5EF4-FFF2-40B4-BE49-F238E27FC236}">
                <a16:creationId xmlns:a16="http://schemas.microsoft.com/office/drawing/2014/main" id="{2B4958AA-2430-4BD1-62B6-77EE11F2D6D9}"/>
              </a:ext>
            </a:extLst>
          </p:cNvPr>
          <p:cNvSpPr>
            <a:spLocks noGrp="1"/>
          </p:cNvSpPr>
          <p:nvPr>
            <p:ph sz="quarter" idx="47"/>
          </p:nvPr>
        </p:nvSpPr>
        <p:spPr>
          <a:xfrm>
            <a:off x="4314465" y="3135789"/>
            <a:ext cx="670525" cy="634040"/>
          </a:xfrm>
          <a:prstGeom prst="rect">
            <a:avLst/>
          </a:prstGeom>
        </p:spPr>
        <p:txBody>
          <a:bodyPr/>
          <a:lstStyle>
            <a:lvl1pPr>
              <a:defRPr>
                <a:solidFill>
                  <a:schemeClr val="bg2"/>
                </a:solidFill>
              </a:defRPr>
            </a:lvl1pPr>
          </a:lstStyle>
          <a:p>
            <a:pPr lvl="0"/>
            <a:endParaRPr lang="de-DE"/>
          </a:p>
        </p:txBody>
      </p:sp>
      <p:sp>
        <p:nvSpPr>
          <p:cNvPr id="42" name="Inhaltsplatzhalter 37">
            <a:extLst>
              <a:ext uri="{FF2B5EF4-FFF2-40B4-BE49-F238E27FC236}">
                <a16:creationId xmlns:a16="http://schemas.microsoft.com/office/drawing/2014/main" id="{67038FD7-2CD6-8CC3-B09A-C67EE03DFC3A}"/>
              </a:ext>
            </a:extLst>
          </p:cNvPr>
          <p:cNvSpPr>
            <a:spLocks noGrp="1"/>
          </p:cNvSpPr>
          <p:nvPr>
            <p:ph sz="quarter" idx="48"/>
          </p:nvPr>
        </p:nvSpPr>
        <p:spPr>
          <a:xfrm>
            <a:off x="8213733" y="3135789"/>
            <a:ext cx="670525" cy="634040"/>
          </a:xfrm>
          <a:prstGeom prst="rect">
            <a:avLst/>
          </a:prstGeom>
        </p:spPr>
        <p:txBody>
          <a:bodyPr/>
          <a:lstStyle>
            <a:lvl1pPr>
              <a:defRPr>
                <a:solidFill>
                  <a:schemeClr val="bg2"/>
                </a:solidFill>
              </a:defRPr>
            </a:lvl1pPr>
          </a:lstStyle>
          <a:p>
            <a:pPr lvl="0"/>
            <a:endParaRPr lang="de-DE"/>
          </a:p>
        </p:txBody>
      </p:sp>
      <p:sp>
        <p:nvSpPr>
          <p:cNvPr id="43" name="Inhaltsplatzhalter 37">
            <a:extLst>
              <a:ext uri="{FF2B5EF4-FFF2-40B4-BE49-F238E27FC236}">
                <a16:creationId xmlns:a16="http://schemas.microsoft.com/office/drawing/2014/main" id="{56763BD2-FCF0-0DFD-682E-CFC26CC05604}"/>
              </a:ext>
            </a:extLst>
          </p:cNvPr>
          <p:cNvSpPr>
            <a:spLocks noGrp="1"/>
          </p:cNvSpPr>
          <p:nvPr>
            <p:ph sz="quarter" idx="49"/>
          </p:nvPr>
        </p:nvSpPr>
        <p:spPr>
          <a:xfrm>
            <a:off x="403342" y="4910947"/>
            <a:ext cx="670525" cy="634040"/>
          </a:xfrm>
          <a:prstGeom prst="rect">
            <a:avLst/>
          </a:prstGeom>
        </p:spPr>
        <p:txBody>
          <a:bodyPr/>
          <a:lstStyle>
            <a:lvl1pPr>
              <a:defRPr>
                <a:solidFill>
                  <a:schemeClr val="bg2"/>
                </a:solidFill>
              </a:defRPr>
            </a:lvl1pPr>
          </a:lstStyle>
          <a:p>
            <a:pPr lvl="0"/>
            <a:endParaRPr lang="de-DE"/>
          </a:p>
        </p:txBody>
      </p:sp>
      <p:sp>
        <p:nvSpPr>
          <p:cNvPr id="44" name="Inhaltsplatzhalter 37">
            <a:extLst>
              <a:ext uri="{FF2B5EF4-FFF2-40B4-BE49-F238E27FC236}">
                <a16:creationId xmlns:a16="http://schemas.microsoft.com/office/drawing/2014/main" id="{34C4A578-F2EC-E877-2127-83679015CB7C}"/>
              </a:ext>
            </a:extLst>
          </p:cNvPr>
          <p:cNvSpPr>
            <a:spLocks noGrp="1"/>
          </p:cNvSpPr>
          <p:nvPr>
            <p:ph sz="quarter" idx="50"/>
          </p:nvPr>
        </p:nvSpPr>
        <p:spPr>
          <a:xfrm>
            <a:off x="4305367" y="4905493"/>
            <a:ext cx="670525" cy="634040"/>
          </a:xfrm>
          <a:prstGeom prst="rect">
            <a:avLst/>
          </a:prstGeom>
        </p:spPr>
        <p:txBody>
          <a:bodyPr/>
          <a:lstStyle>
            <a:lvl1pPr>
              <a:defRPr>
                <a:solidFill>
                  <a:schemeClr val="bg2"/>
                </a:solidFill>
              </a:defRPr>
            </a:lvl1pPr>
          </a:lstStyle>
          <a:p>
            <a:pPr lvl="0"/>
            <a:endParaRPr lang="de-DE"/>
          </a:p>
        </p:txBody>
      </p:sp>
      <p:sp>
        <p:nvSpPr>
          <p:cNvPr id="45" name="Inhaltsplatzhalter 37">
            <a:extLst>
              <a:ext uri="{FF2B5EF4-FFF2-40B4-BE49-F238E27FC236}">
                <a16:creationId xmlns:a16="http://schemas.microsoft.com/office/drawing/2014/main" id="{7FFA4DC4-8E29-C4B9-723C-92F20E5CACAF}"/>
              </a:ext>
            </a:extLst>
          </p:cNvPr>
          <p:cNvSpPr>
            <a:spLocks noGrp="1"/>
          </p:cNvSpPr>
          <p:nvPr>
            <p:ph sz="quarter" idx="51"/>
          </p:nvPr>
        </p:nvSpPr>
        <p:spPr>
          <a:xfrm>
            <a:off x="8204635" y="4923516"/>
            <a:ext cx="670525" cy="634040"/>
          </a:xfrm>
          <a:prstGeom prst="rect">
            <a:avLst/>
          </a:prstGeom>
        </p:spPr>
        <p:txBody>
          <a:bodyPr/>
          <a:lstStyle>
            <a:lvl1pPr>
              <a:defRPr>
                <a:solidFill>
                  <a:schemeClr val="bg2"/>
                </a:solidFill>
              </a:defRPr>
            </a:lvl1pPr>
          </a:lstStyle>
          <a:p>
            <a:pPr lvl="0"/>
            <a:endParaRPr lang="de-DE"/>
          </a:p>
        </p:txBody>
      </p:sp>
      <p:sp>
        <p:nvSpPr>
          <p:cNvPr id="5" name="Foliennummernplatzhalter 4">
            <a:extLst>
              <a:ext uri="{FF2B5EF4-FFF2-40B4-BE49-F238E27FC236}">
                <a16:creationId xmlns:a16="http://schemas.microsoft.com/office/drawing/2014/main" id="{BFF9B102-A44F-6CAA-4D77-61D17EB26B33}"/>
              </a:ext>
            </a:extLst>
          </p:cNvPr>
          <p:cNvSpPr>
            <a:spLocks noGrp="1"/>
          </p:cNvSpPr>
          <p:nvPr>
            <p:ph type="sldNum" sz="quarter" idx="53"/>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82031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par>
                                <p:cTn id="8" presetID="10" presetClass="entr" presetSubtype="0" fill="hold" grpId="0" nodeType="withEffect" nodePh="1">
                                  <p:stCondLst>
                                    <p:cond delay="200"/>
                                  </p:stCondLst>
                                  <p:endCondLst>
                                    <p:cond evt="begin" delay="0">
                                      <p:tn val="8"/>
                                    </p:cond>
                                  </p:end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par>
                                <p:cTn id="11" presetID="10" presetClass="entr" presetSubtype="0" fill="hold" grpId="0" nodeType="withEffect" nodePh="1">
                                  <p:stCondLst>
                                    <p:cond delay="200"/>
                                  </p:stCondLst>
                                  <p:endCondLst>
                                    <p:cond evt="begin" delay="0">
                                      <p:tn val="11"/>
                                    </p:cond>
                                  </p:endCondLst>
                                  <p:childTnLst>
                                    <p:set>
                                      <p:cBhvr>
                                        <p:cTn id="12" dur="1" fill="hold">
                                          <p:stCondLst>
                                            <p:cond delay="0"/>
                                          </p:stCondLst>
                                        </p:cTn>
                                        <p:tgtEl>
                                          <p:spTgt spid="39">
                                            <p:txEl>
                                              <p:pRg st="0" end="0"/>
                                            </p:txEl>
                                          </p:spTgt>
                                        </p:tgtEl>
                                        <p:attrNameLst>
                                          <p:attrName>style.visibility</p:attrName>
                                        </p:attrNameLst>
                                      </p:cBhvr>
                                      <p:to>
                                        <p:strVal val="visible"/>
                                      </p:to>
                                    </p:set>
                                    <p:animEffect transition="in" filter="fade">
                                      <p:cBhvr>
                                        <p:cTn id="13" dur="500"/>
                                        <p:tgtEl>
                                          <p:spTgt spid="39">
                                            <p:txEl>
                                              <p:pRg st="0" end="0"/>
                                            </p:txEl>
                                          </p:spTgt>
                                        </p:tgtEl>
                                      </p:cBhvr>
                                    </p:animEffect>
                                  </p:childTnLst>
                                </p:cTn>
                              </p:par>
                              <p:par>
                                <p:cTn id="14" presetID="10" presetClass="entr" presetSubtype="0" fill="hold" grpId="0" nodeType="withEffect" nodePh="1">
                                  <p:stCondLst>
                                    <p:cond delay="200"/>
                                  </p:stCondLst>
                                  <p:endCondLst>
                                    <p:cond evt="begin" delay="0">
                                      <p:tn val="14"/>
                                    </p:cond>
                                  </p:endCondLst>
                                  <p:childTnLst>
                                    <p:set>
                                      <p:cBhvr>
                                        <p:cTn id="15" dur="1" fill="hold">
                                          <p:stCondLst>
                                            <p:cond delay="0"/>
                                          </p:stCondLst>
                                        </p:cTn>
                                        <p:tgtEl>
                                          <p:spTgt spid="40">
                                            <p:txEl>
                                              <p:pRg st="0" end="0"/>
                                            </p:txEl>
                                          </p:spTgt>
                                        </p:tgtEl>
                                        <p:attrNameLst>
                                          <p:attrName>style.visibility</p:attrName>
                                        </p:attrNameLst>
                                      </p:cBhvr>
                                      <p:to>
                                        <p:strVal val="visible"/>
                                      </p:to>
                                    </p:set>
                                    <p:animEffect transition="in" filter="fade">
                                      <p:cBhvr>
                                        <p:cTn id="16" dur="500"/>
                                        <p:tgtEl>
                                          <p:spTgt spid="40">
                                            <p:txEl>
                                              <p:pRg st="0" end="0"/>
                                            </p:txEl>
                                          </p:spTgt>
                                        </p:tgtEl>
                                      </p:cBhvr>
                                    </p:animEffect>
                                  </p:childTnLst>
                                </p:cTn>
                              </p:par>
                              <p:par>
                                <p:cTn id="17" presetID="10" presetClass="entr" presetSubtype="0" fill="hold" grpId="0" nodeType="withEffect" nodePh="1">
                                  <p:stCondLst>
                                    <p:cond delay="200"/>
                                  </p:stCondLst>
                                  <p:endCondLst>
                                    <p:cond evt="begin" delay="0">
                                      <p:tn val="17"/>
                                    </p:cond>
                                  </p:end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fade">
                                      <p:cBhvr>
                                        <p:cTn id="19" dur="500"/>
                                        <p:tgtEl>
                                          <p:spTgt spid="41">
                                            <p:txEl>
                                              <p:pRg st="0" end="0"/>
                                            </p:txEl>
                                          </p:spTgt>
                                        </p:tgtEl>
                                      </p:cBhvr>
                                    </p:animEffect>
                                  </p:childTnLst>
                                </p:cTn>
                              </p:par>
                              <p:par>
                                <p:cTn id="20" presetID="10" presetClass="entr" presetSubtype="0" fill="hold" grpId="0" nodeType="withEffect" nodePh="1">
                                  <p:stCondLst>
                                    <p:cond delay="200"/>
                                  </p:stCondLst>
                                  <p:endCondLst>
                                    <p:cond evt="begin" delay="0">
                                      <p:tn val="20"/>
                                    </p:cond>
                                  </p:end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fade">
                                      <p:cBhvr>
                                        <p:cTn id="22" dur="500"/>
                                        <p:tgtEl>
                                          <p:spTgt spid="42">
                                            <p:txEl>
                                              <p:pRg st="0" end="0"/>
                                            </p:txEl>
                                          </p:spTgt>
                                        </p:tgtEl>
                                      </p:cBhvr>
                                    </p:animEffect>
                                  </p:childTnLst>
                                </p:cTn>
                              </p:par>
                              <p:par>
                                <p:cTn id="23" presetID="10" presetClass="entr" presetSubtype="0" fill="hold" grpId="0" nodeType="withEffect" nodePh="1">
                                  <p:stCondLst>
                                    <p:cond delay="200"/>
                                  </p:stCondLst>
                                  <p:endCondLst>
                                    <p:cond evt="begin" delay="0">
                                      <p:tn val="23"/>
                                    </p:cond>
                                  </p:endCondLst>
                                  <p:childTnLst>
                                    <p:set>
                                      <p:cBhvr>
                                        <p:cTn id="24" dur="1" fill="hold">
                                          <p:stCondLst>
                                            <p:cond delay="0"/>
                                          </p:stCondLst>
                                        </p:cTn>
                                        <p:tgtEl>
                                          <p:spTgt spid="43">
                                            <p:txEl>
                                              <p:pRg st="0" end="0"/>
                                            </p:txEl>
                                          </p:spTgt>
                                        </p:tgtEl>
                                        <p:attrNameLst>
                                          <p:attrName>style.visibility</p:attrName>
                                        </p:attrNameLst>
                                      </p:cBhvr>
                                      <p:to>
                                        <p:strVal val="visible"/>
                                      </p:to>
                                    </p:set>
                                    <p:animEffect transition="in" filter="fade">
                                      <p:cBhvr>
                                        <p:cTn id="25" dur="500"/>
                                        <p:tgtEl>
                                          <p:spTgt spid="43">
                                            <p:txEl>
                                              <p:pRg st="0" end="0"/>
                                            </p:txEl>
                                          </p:spTgt>
                                        </p:tgtEl>
                                      </p:cBhvr>
                                    </p:animEffect>
                                  </p:childTnLst>
                                </p:cTn>
                              </p:par>
                              <p:par>
                                <p:cTn id="26" presetID="10" presetClass="entr" presetSubtype="0" fill="hold" grpId="0" nodeType="withEffect" nodePh="1">
                                  <p:stCondLst>
                                    <p:cond delay="200"/>
                                  </p:stCondLst>
                                  <p:endCondLst>
                                    <p:cond evt="begin" delay="0">
                                      <p:tn val="26"/>
                                    </p:cond>
                                  </p:end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childTnLst>
                                </p:cTn>
                              </p:par>
                              <p:par>
                                <p:cTn id="29" presetID="10" presetClass="entr" presetSubtype="0" fill="hold" grpId="0" nodeType="withEffect" nodePh="1">
                                  <p:stCondLst>
                                    <p:cond delay="200"/>
                                  </p:stCondLst>
                                  <p:endCondLst>
                                    <p:cond evt="begin" delay="0">
                                      <p:tn val="29"/>
                                    </p:cond>
                                  </p:endCondLst>
                                  <p:childTnLst>
                                    <p:set>
                                      <p:cBhvr>
                                        <p:cTn id="30" dur="1" fill="hold">
                                          <p:stCondLst>
                                            <p:cond delay="0"/>
                                          </p:stCondLst>
                                        </p:cTn>
                                        <p:tgtEl>
                                          <p:spTgt spid="45">
                                            <p:txEl>
                                              <p:pRg st="0" end="0"/>
                                            </p:txEl>
                                          </p:spTgt>
                                        </p:tgtEl>
                                        <p:attrNameLst>
                                          <p:attrName>style.visibility</p:attrName>
                                        </p:attrNameLst>
                                      </p:cBhvr>
                                      <p:to>
                                        <p:strVal val="visible"/>
                                      </p:to>
                                    </p:set>
                                    <p:animEffect transition="in" filter="fade">
                                      <p:cBhvr>
                                        <p:cTn id="31"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38" grpId="0" build="p"/>
      <p:bldP spid="39" grpId="0" build="p"/>
      <p:bldP spid="40" grpId="0" build="p"/>
      <p:bldP spid="41" grpId="0" build="p"/>
      <p:bldP spid="42" grpId="0" build="p"/>
      <p:bldP spid="43" grpId="0" build="p"/>
      <p:bldP spid="44" grpId="0" build="p"/>
      <p:bldP spid="45" grpId="0" bui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 Icon Text 3-spaltig 3-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grpSp>
        <p:nvGrpSpPr>
          <p:cNvPr id="6" name="Gruppieren 5">
            <a:extLst>
              <a:ext uri="{FF2B5EF4-FFF2-40B4-BE49-F238E27FC236}">
                <a16:creationId xmlns:a16="http://schemas.microsoft.com/office/drawing/2014/main" id="{B487806C-B12A-E805-207D-CED5461CD2A7}"/>
              </a:ext>
            </a:extLst>
          </p:cNvPr>
          <p:cNvGrpSpPr/>
          <p:nvPr userDrawn="1"/>
        </p:nvGrpSpPr>
        <p:grpSpPr>
          <a:xfrm>
            <a:off x="371475" y="1835579"/>
            <a:ext cx="8532813" cy="731520"/>
            <a:chOff x="615411" y="3501685"/>
            <a:chExt cx="8532813" cy="731520"/>
          </a:xfrm>
        </p:grpSpPr>
        <p:sp>
          <p:nvSpPr>
            <p:cNvPr id="9" name="Google Shape;2943;p20">
              <a:extLst>
                <a:ext uri="{FF2B5EF4-FFF2-40B4-BE49-F238E27FC236}">
                  <a16:creationId xmlns:a16="http://schemas.microsoft.com/office/drawing/2014/main" id="{F6EE76E8-F3A6-572D-ECA9-00BE85D81DE7}"/>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6" name="Google Shape;2953;p20">
              <a:extLst>
                <a:ext uri="{FF2B5EF4-FFF2-40B4-BE49-F238E27FC236}">
                  <a16:creationId xmlns:a16="http://schemas.microsoft.com/office/drawing/2014/main" id="{11F86322-6790-D667-236B-236DA4E5C82B}"/>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7" name="Google Shape;3031;p20">
              <a:extLst>
                <a:ext uri="{FF2B5EF4-FFF2-40B4-BE49-F238E27FC236}">
                  <a16:creationId xmlns:a16="http://schemas.microsoft.com/office/drawing/2014/main" id="{DE6DDA7B-19AC-E47D-8971-678A8C2DB688}"/>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20" name="Gruppieren 19">
            <a:extLst>
              <a:ext uri="{FF2B5EF4-FFF2-40B4-BE49-F238E27FC236}">
                <a16:creationId xmlns:a16="http://schemas.microsoft.com/office/drawing/2014/main" id="{02C2D277-E63E-95B2-A9A0-41D1ACF01D1C}"/>
              </a:ext>
            </a:extLst>
          </p:cNvPr>
          <p:cNvGrpSpPr/>
          <p:nvPr userDrawn="1"/>
        </p:nvGrpSpPr>
        <p:grpSpPr>
          <a:xfrm>
            <a:off x="384175" y="3348411"/>
            <a:ext cx="8532813" cy="731520"/>
            <a:chOff x="615411" y="3501685"/>
            <a:chExt cx="8532813" cy="731520"/>
          </a:xfrm>
        </p:grpSpPr>
        <p:sp>
          <p:nvSpPr>
            <p:cNvPr id="21" name="Google Shape;2943;p20">
              <a:extLst>
                <a:ext uri="{FF2B5EF4-FFF2-40B4-BE49-F238E27FC236}">
                  <a16:creationId xmlns:a16="http://schemas.microsoft.com/office/drawing/2014/main" id="{901B9429-273C-7A1C-D6B5-8C6BBB805F5C}"/>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2" name="Google Shape;2953;p20">
              <a:extLst>
                <a:ext uri="{FF2B5EF4-FFF2-40B4-BE49-F238E27FC236}">
                  <a16:creationId xmlns:a16="http://schemas.microsoft.com/office/drawing/2014/main" id="{D8FF335D-8528-F9ED-4D69-23D235495622}"/>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3" name="Google Shape;3031;p20">
              <a:extLst>
                <a:ext uri="{FF2B5EF4-FFF2-40B4-BE49-F238E27FC236}">
                  <a16:creationId xmlns:a16="http://schemas.microsoft.com/office/drawing/2014/main" id="{1F6731CE-3497-3AFE-7DD6-E8186610FB67}"/>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24" name="Gruppieren 23">
            <a:extLst>
              <a:ext uri="{FF2B5EF4-FFF2-40B4-BE49-F238E27FC236}">
                <a16:creationId xmlns:a16="http://schemas.microsoft.com/office/drawing/2014/main" id="{AE4DD0D5-2631-4637-2894-945B45DE82C2}"/>
              </a:ext>
            </a:extLst>
          </p:cNvPr>
          <p:cNvGrpSpPr/>
          <p:nvPr userDrawn="1"/>
        </p:nvGrpSpPr>
        <p:grpSpPr>
          <a:xfrm>
            <a:off x="371475" y="4861242"/>
            <a:ext cx="8532813" cy="731520"/>
            <a:chOff x="615411" y="3501685"/>
            <a:chExt cx="8532813" cy="731520"/>
          </a:xfrm>
        </p:grpSpPr>
        <p:sp>
          <p:nvSpPr>
            <p:cNvPr id="25" name="Google Shape;2943;p20">
              <a:extLst>
                <a:ext uri="{FF2B5EF4-FFF2-40B4-BE49-F238E27FC236}">
                  <a16:creationId xmlns:a16="http://schemas.microsoft.com/office/drawing/2014/main" id="{794E55C9-EFD7-F0B0-522B-66D2ADCFE06D}"/>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6" name="Google Shape;2953;p20">
              <a:extLst>
                <a:ext uri="{FF2B5EF4-FFF2-40B4-BE49-F238E27FC236}">
                  <a16:creationId xmlns:a16="http://schemas.microsoft.com/office/drawing/2014/main" id="{444B6AE2-58AC-9E97-3640-959D55103BF2}"/>
                </a:ext>
              </a:extLst>
            </p:cNvPr>
            <p:cNvSpPr/>
            <p:nvPr/>
          </p:nvSpPr>
          <p:spPr>
            <a:xfrm>
              <a:off x="451743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27" name="Google Shape;3031;p20">
              <a:extLst>
                <a:ext uri="{FF2B5EF4-FFF2-40B4-BE49-F238E27FC236}">
                  <a16:creationId xmlns:a16="http://schemas.microsoft.com/office/drawing/2014/main" id="{231D5B35-2B4E-EA0C-EB9F-CEC3C9FC0CBE}"/>
                </a:ext>
              </a:extLst>
            </p:cNvPr>
            <p:cNvSpPr/>
            <p:nvPr/>
          </p:nvSpPr>
          <p:spPr>
            <a:xfrm>
              <a:off x="8416704"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sp>
        <p:nvSpPr>
          <p:cNvPr id="28" name="Textplatzhalter 10">
            <a:extLst>
              <a:ext uri="{FF2B5EF4-FFF2-40B4-BE49-F238E27FC236}">
                <a16:creationId xmlns:a16="http://schemas.microsoft.com/office/drawing/2014/main" id="{0CF56CCA-7947-AD8E-3CB9-3A0B6E4E253B}"/>
              </a:ext>
            </a:extLst>
          </p:cNvPr>
          <p:cNvSpPr>
            <a:spLocks noGrp="1"/>
          </p:cNvSpPr>
          <p:nvPr>
            <p:ph type="body" sz="quarter" idx="12"/>
          </p:nvPr>
        </p:nvSpPr>
        <p:spPr>
          <a:xfrm>
            <a:off x="1249314" y="1835579"/>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9" name="Textplatzhalter 10">
            <a:extLst>
              <a:ext uri="{FF2B5EF4-FFF2-40B4-BE49-F238E27FC236}">
                <a16:creationId xmlns:a16="http://schemas.microsoft.com/office/drawing/2014/main" id="{AE41F9FD-1294-11F0-F117-EAE3B78DC7A8}"/>
              </a:ext>
            </a:extLst>
          </p:cNvPr>
          <p:cNvSpPr>
            <a:spLocks noGrp="1"/>
          </p:cNvSpPr>
          <p:nvPr>
            <p:ph type="body" sz="quarter" idx="14"/>
          </p:nvPr>
        </p:nvSpPr>
        <p:spPr>
          <a:xfrm>
            <a:off x="5138639" y="1835579"/>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0" name="Textplatzhalter 10">
            <a:extLst>
              <a:ext uri="{FF2B5EF4-FFF2-40B4-BE49-F238E27FC236}">
                <a16:creationId xmlns:a16="http://schemas.microsoft.com/office/drawing/2014/main" id="{70DE8668-EE39-5E12-0AA0-127C857CCE0B}"/>
              </a:ext>
            </a:extLst>
          </p:cNvPr>
          <p:cNvSpPr>
            <a:spLocks noGrp="1"/>
          </p:cNvSpPr>
          <p:nvPr>
            <p:ph type="body" sz="quarter" idx="15"/>
          </p:nvPr>
        </p:nvSpPr>
        <p:spPr>
          <a:xfrm>
            <a:off x="9040665" y="1835579"/>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1" name="Textplatzhalter 10">
            <a:extLst>
              <a:ext uri="{FF2B5EF4-FFF2-40B4-BE49-F238E27FC236}">
                <a16:creationId xmlns:a16="http://schemas.microsoft.com/office/drawing/2014/main" id="{E1B0BA56-7639-FA03-635B-5FB0B167EB5B}"/>
              </a:ext>
            </a:extLst>
          </p:cNvPr>
          <p:cNvSpPr>
            <a:spLocks noGrp="1"/>
          </p:cNvSpPr>
          <p:nvPr>
            <p:ph type="body" sz="quarter" idx="19"/>
          </p:nvPr>
        </p:nvSpPr>
        <p:spPr>
          <a:xfrm>
            <a:off x="1237361" y="3348410"/>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2" name="Textplatzhalter 10">
            <a:extLst>
              <a:ext uri="{FF2B5EF4-FFF2-40B4-BE49-F238E27FC236}">
                <a16:creationId xmlns:a16="http://schemas.microsoft.com/office/drawing/2014/main" id="{C2A8EE9F-3A45-D435-E23A-D6890BBA284F}"/>
              </a:ext>
            </a:extLst>
          </p:cNvPr>
          <p:cNvSpPr>
            <a:spLocks noGrp="1"/>
          </p:cNvSpPr>
          <p:nvPr>
            <p:ph type="body" sz="quarter" idx="20"/>
          </p:nvPr>
        </p:nvSpPr>
        <p:spPr>
          <a:xfrm>
            <a:off x="5126686" y="3348410"/>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3" name="Textplatzhalter 10">
            <a:extLst>
              <a:ext uri="{FF2B5EF4-FFF2-40B4-BE49-F238E27FC236}">
                <a16:creationId xmlns:a16="http://schemas.microsoft.com/office/drawing/2014/main" id="{8F99DA34-BC1E-B2FD-5976-94B5891C6DB6}"/>
              </a:ext>
            </a:extLst>
          </p:cNvPr>
          <p:cNvSpPr>
            <a:spLocks noGrp="1"/>
          </p:cNvSpPr>
          <p:nvPr>
            <p:ph type="body" sz="quarter" idx="21"/>
          </p:nvPr>
        </p:nvSpPr>
        <p:spPr>
          <a:xfrm>
            <a:off x="9028712" y="3348410"/>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4" name="Textplatzhalter 10">
            <a:extLst>
              <a:ext uri="{FF2B5EF4-FFF2-40B4-BE49-F238E27FC236}">
                <a16:creationId xmlns:a16="http://schemas.microsoft.com/office/drawing/2014/main" id="{4D95993E-D980-C375-E9AF-87B720654058}"/>
              </a:ext>
            </a:extLst>
          </p:cNvPr>
          <p:cNvSpPr>
            <a:spLocks noGrp="1"/>
          </p:cNvSpPr>
          <p:nvPr>
            <p:ph type="body" sz="quarter" idx="22"/>
          </p:nvPr>
        </p:nvSpPr>
        <p:spPr>
          <a:xfrm>
            <a:off x="1237361" y="489702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5" name="Textplatzhalter 10">
            <a:extLst>
              <a:ext uri="{FF2B5EF4-FFF2-40B4-BE49-F238E27FC236}">
                <a16:creationId xmlns:a16="http://schemas.microsoft.com/office/drawing/2014/main" id="{B8562982-B862-4365-8293-B7438916043F}"/>
              </a:ext>
            </a:extLst>
          </p:cNvPr>
          <p:cNvSpPr>
            <a:spLocks noGrp="1"/>
          </p:cNvSpPr>
          <p:nvPr>
            <p:ph type="body" sz="quarter" idx="23"/>
          </p:nvPr>
        </p:nvSpPr>
        <p:spPr>
          <a:xfrm>
            <a:off x="5126686" y="489702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6" name="Textplatzhalter 10">
            <a:extLst>
              <a:ext uri="{FF2B5EF4-FFF2-40B4-BE49-F238E27FC236}">
                <a16:creationId xmlns:a16="http://schemas.microsoft.com/office/drawing/2014/main" id="{B1AC0A80-BBB8-1BA8-D5BB-43D6F1EC6B38}"/>
              </a:ext>
            </a:extLst>
          </p:cNvPr>
          <p:cNvSpPr>
            <a:spLocks noGrp="1"/>
          </p:cNvSpPr>
          <p:nvPr>
            <p:ph type="body" sz="quarter" idx="24"/>
          </p:nvPr>
        </p:nvSpPr>
        <p:spPr>
          <a:xfrm>
            <a:off x="9028712" y="4897026"/>
            <a:ext cx="2677228"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7" name="Inhaltsplatzhalter 37">
            <a:extLst>
              <a:ext uri="{FF2B5EF4-FFF2-40B4-BE49-F238E27FC236}">
                <a16:creationId xmlns:a16="http://schemas.microsoft.com/office/drawing/2014/main" id="{84844C71-23EC-1931-2EF5-FFF3C418BAB6}"/>
              </a:ext>
            </a:extLst>
          </p:cNvPr>
          <p:cNvSpPr>
            <a:spLocks noGrp="1"/>
          </p:cNvSpPr>
          <p:nvPr>
            <p:ph sz="quarter" idx="43"/>
          </p:nvPr>
        </p:nvSpPr>
        <p:spPr>
          <a:xfrm>
            <a:off x="405371" y="1868637"/>
            <a:ext cx="670525" cy="634040"/>
          </a:xfrm>
          <a:prstGeom prst="rect">
            <a:avLst/>
          </a:prstGeom>
        </p:spPr>
        <p:txBody>
          <a:bodyPr/>
          <a:lstStyle>
            <a:lvl1pPr>
              <a:defRPr>
                <a:solidFill>
                  <a:schemeClr val="bg2"/>
                </a:solidFill>
              </a:defRPr>
            </a:lvl1pPr>
          </a:lstStyle>
          <a:p>
            <a:pPr lvl="0"/>
            <a:endParaRPr lang="de-DE"/>
          </a:p>
        </p:txBody>
      </p:sp>
      <p:sp>
        <p:nvSpPr>
          <p:cNvPr id="38" name="Inhaltsplatzhalter 37">
            <a:extLst>
              <a:ext uri="{FF2B5EF4-FFF2-40B4-BE49-F238E27FC236}">
                <a16:creationId xmlns:a16="http://schemas.microsoft.com/office/drawing/2014/main" id="{F8961FE1-2BEB-BD29-4A79-75EB02603105}"/>
              </a:ext>
            </a:extLst>
          </p:cNvPr>
          <p:cNvSpPr>
            <a:spLocks noGrp="1"/>
          </p:cNvSpPr>
          <p:nvPr>
            <p:ph sz="quarter" idx="44"/>
          </p:nvPr>
        </p:nvSpPr>
        <p:spPr>
          <a:xfrm>
            <a:off x="4307396" y="1882917"/>
            <a:ext cx="670525" cy="634040"/>
          </a:xfrm>
          <a:prstGeom prst="rect">
            <a:avLst/>
          </a:prstGeom>
        </p:spPr>
        <p:txBody>
          <a:bodyPr/>
          <a:lstStyle>
            <a:lvl1pPr>
              <a:defRPr>
                <a:solidFill>
                  <a:schemeClr val="bg2"/>
                </a:solidFill>
              </a:defRPr>
            </a:lvl1pPr>
          </a:lstStyle>
          <a:p>
            <a:pPr lvl="0"/>
            <a:endParaRPr lang="de-DE"/>
          </a:p>
        </p:txBody>
      </p:sp>
      <p:sp>
        <p:nvSpPr>
          <p:cNvPr id="39" name="Inhaltsplatzhalter 37">
            <a:extLst>
              <a:ext uri="{FF2B5EF4-FFF2-40B4-BE49-F238E27FC236}">
                <a16:creationId xmlns:a16="http://schemas.microsoft.com/office/drawing/2014/main" id="{DBD88A43-2A0D-CB5D-2629-161981574B4F}"/>
              </a:ext>
            </a:extLst>
          </p:cNvPr>
          <p:cNvSpPr>
            <a:spLocks noGrp="1"/>
          </p:cNvSpPr>
          <p:nvPr>
            <p:ph sz="quarter" idx="45"/>
          </p:nvPr>
        </p:nvSpPr>
        <p:spPr>
          <a:xfrm>
            <a:off x="8206664" y="1887784"/>
            <a:ext cx="670525" cy="634040"/>
          </a:xfrm>
          <a:prstGeom prst="rect">
            <a:avLst/>
          </a:prstGeom>
        </p:spPr>
        <p:txBody>
          <a:bodyPr/>
          <a:lstStyle>
            <a:lvl1pPr>
              <a:defRPr>
                <a:solidFill>
                  <a:schemeClr val="bg2"/>
                </a:solidFill>
              </a:defRPr>
            </a:lvl1pPr>
          </a:lstStyle>
          <a:p>
            <a:pPr lvl="0"/>
            <a:endParaRPr lang="de-DE"/>
          </a:p>
        </p:txBody>
      </p:sp>
      <p:sp>
        <p:nvSpPr>
          <p:cNvPr id="40" name="Inhaltsplatzhalter 37">
            <a:extLst>
              <a:ext uri="{FF2B5EF4-FFF2-40B4-BE49-F238E27FC236}">
                <a16:creationId xmlns:a16="http://schemas.microsoft.com/office/drawing/2014/main" id="{3F86B2BF-AA08-4E2E-6C43-324C569EAB00}"/>
              </a:ext>
            </a:extLst>
          </p:cNvPr>
          <p:cNvSpPr>
            <a:spLocks noGrp="1"/>
          </p:cNvSpPr>
          <p:nvPr>
            <p:ph sz="quarter" idx="46"/>
          </p:nvPr>
        </p:nvSpPr>
        <p:spPr>
          <a:xfrm>
            <a:off x="418527" y="3404623"/>
            <a:ext cx="670525" cy="634040"/>
          </a:xfrm>
          <a:prstGeom prst="rect">
            <a:avLst/>
          </a:prstGeom>
        </p:spPr>
        <p:txBody>
          <a:bodyPr/>
          <a:lstStyle>
            <a:lvl1pPr>
              <a:defRPr>
                <a:solidFill>
                  <a:schemeClr val="bg2"/>
                </a:solidFill>
              </a:defRPr>
            </a:lvl1pPr>
          </a:lstStyle>
          <a:p>
            <a:pPr lvl="0"/>
            <a:endParaRPr lang="de-DE"/>
          </a:p>
        </p:txBody>
      </p:sp>
      <p:sp>
        <p:nvSpPr>
          <p:cNvPr id="41" name="Inhaltsplatzhalter 37">
            <a:extLst>
              <a:ext uri="{FF2B5EF4-FFF2-40B4-BE49-F238E27FC236}">
                <a16:creationId xmlns:a16="http://schemas.microsoft.com/office/drawing/2014/main" id="{2B4958AA-2430-4BD1-62B6-77EE11F2D6D9}"/>
              </a:ext>
            </a:extLst>
          </p:cNvPr>
          <p:cNvSpPr>
            <a:spLocks noGrp="1"/>
          </p:cNvSpPr>
          <p:nvPr>
            <p:ph sz="quarter" idx="47"/>
          </p:nvPr>
        </p:nvSpPr>
        <p:spPr>
          <a:xfrm>
            <a:off x="4320552" y="3399169"/>
            <a:ext cx="670525" cy="634040"/>
          </a:xfrm>
          <a:prstGeom prst="rect">
            <a:avLst/>
          </a:prstGeom>
        </p:spPr>
        <p:txBody>
          <a:bodyPr/>
          <a:lstStyle>
            <a:lvl1pPr>
              <a:defRPr>
                <a:solidFill>
                  <a:schemeClr val="bg2"/>
                </a:solidFill>
              </a:defRPr>
            </a:lvl1pPr>
          </a:lstStyle>
          <a:p>
            <a:pPr lvl="0"/>
            <a:endParaRPr lang="de-DE"/>
          </a:p>
        </p:txBody>
      </p:sp>
      <p:sp>
        <p:nvSpPr>
          <p:cNvPr id="42" name="Inhaltsplatzhalter 37">
            <a:extLst>
              <a:ext uri="{FF2B5EF4-FFF2-40B4-BE49-F238E27FC236}">
                <a16:creationId xmlns:a16="http://schemas.microsoft.com/office/drawing/2014/main" id="{67038FD7-2CD6-8CC3-B09A-C67EE03DFC3A}"/>
              </a:ext>
            </a:extLst>
          </p:cNvPr>
          <p:cNvSpPr>
            <a:spLocks noGrp="1"/>
          </p:cNvSpPr>
          <p:nvPr>
            <p:ph sz="quarter" idx="48"/>
          </p:nvPr>
        </p:nvSpPr>
        <p:spPr>
          <a:xfrm>
            <a:off x="8206664" y="3397458"/>
            <a:ext cx="670525" cy="634040"/>
          </a:xfrm>
          <a:prstGeom prst="rect">
            <a:avLst/>
          </a:prstGeom>
        </p:spPr>
        <p:txBody>
          <a:bodyPr/>
          <a:lstStyle>
            <a:lvl1pPr>
              <a:defRPr>
                <a:solidFill>
                  <a:schemeClr val="bg2"/>
                </a:solidFill>
              </a:defRPr>
            </a:lvl1pPr>
          </a:lstStyle>
          <a:p>
            <a:pPr lvl="0"/>
            <a:endParaRPr lang="de-DE"/>
          </a:p>
        </p:txBody>
      </p:sp>
      <p:sp>
        <p:nvSpPr>
          <p:cNvPr id="43" name="Inhaltsplatzhalter 37">
            <a:extLst>
              <a:ext uri="{FF2B5EF4-FFF2-40B4-BE49-F238E27FC236}">
                <a16:creationId xmlns:a16="http://schemas.microsoft.com/office/drawing/2014/main" id="{56763BD2-FCF0-0DFD-682E-CFC26CC05604}"/>
              </a:ext>
            </a:extLst>
          </p:cNvPr>
          <p:cNvSpPr>
            <a:spLocks noGrp="1"/>
          </p:cNvSpPr>
          <p:nvPr>
            <p:ph sz="quarter" idx="49"/>
          </p:nvPr>
        </p:nvSpPr>
        <p:spPr>
          <a:xfrm>
            <a:off x="405371" y="4918572"/>
            <a:ext cx="670525" cy="634040"/>
          </a:xfrm>
          <a:prstGeom prst="rect">
            <a:avLst/>
          </a:prstGeom>
        </p:spPr>
        <p:txBody>
          <a:bodyPr/>
          <a:lstStyle>
            <a:lvl1pPr>
              <a:defRPr>
                <a:solidFill>
                  <a:schemeClr val="bg2"/>
                </a:solidFill>
              </a:defRPr>
            </a:lvl1pPr>
          </a:lstStyle>
          <a:p>
            <a:pPr lvl="0"/>
            <a:endParaRPr lang="de-DE"/>
          </a:p>
        </p:txBody>
      </p:sp>
      <p:sp>
        <p:nvSpPr>
          <p:cNvPr id="44" name="Inhaltsplatzhalter 37">
            <a:extLst>
              <a:ext uri="{FF2B5EF4-FFF2-40B4-BE49-F238E27FC236}">
                <a16:creationId xmlns:a16="http://schemas.microsoft.com/office/drawing/2014/main" id="{34C4A578-F2EC-E877-2127-83679015CB7C}"/>
              </a:ext>
            </a:extLst>
          </p:cNvPr>
          <p:cNvSpPr>
            <a:spLocks noGrp="1"/>
          </p:cNvSpPr>
          <p:nvPr>
            <p:ph sz="quarter" idx="50"/>
          </p:nvPr>
        </p:nvSpPr>
        <p:spPr>
          <a:xfrm>
            <a:off x="4320552" y="4906540"/>
            <a:ext cx="670525" cy="634040"/>
          </a:xfrm>
          <a:prstGeom prst="rect">
            <a:avLst/>
          </a:prstGeom>
        </p:spPr>
        <p:txBody>
          <a:bodyPr/>
          <a:lstStyle>
            <a:lvl1pPr>
              <a:defRPr>
                <a:solidFill>
                  <a:schemeClr val="bg2"/>
                </a:solidFill>
              </a:defRPr>
            </a:lvl1pPr>
          </a:lstStyle>
          <a:p>
            <a:pPr lvl="0"/>
            <a:endParaRPr lang="de-DE"/>
          </a:p>
        </p:txBody>
      </p:sp>
      <p:sp>
        <p:nvSpPr>
          <p:cNvPr id="45" name="Inhaltsplatzhalter 37">
            <a:extLst>
              <a:ext uri="{FF2B5EF4-FFF2-40B4-BE49-F238E27FC236}">
                <a16:creationId xmlns:a16="http://schemas.microsoft.com/office/drawing/2014/main" id="{7FFA4DC4-8E29-C4B9-723C-92F20E5CACAF}"/>
              </a:ext>
            </a:extLst>
          </p:cNvPr>
          <p:cNvSpPr>
            <a:spLocks noGrp="1"/>
          </p:cNvSpPr>
          <p:nvPr>
            <p:ph sz="quarter" idx="51"/>
          </p:nvPr>
        </p:nvSpPr>
        <p:spPr>
          <a:xfrm>
            <a:off x="8200086" y="4891673"/>
            <a:ext cx="670525" cy="634040"/>
          </a:xfrm>
          <a:prstGeom prst="rect">
            <a:avLst/>
          </a:prstGeom>
        </p:spPr>
        <p:txBody>
          <a:bodyPr/>
          <a:lstStyle>
            <a:lvl1pPr>
              <a:defRPr>
                <a:solidFill>
                  <a:schemeClr val="bg2"/>
                </a:solidFill>
              </a:defRPr>
            </a:lvl1pPr>
          </a:lstStyle>
          <a:p>
            <a:pPr lvl="0"/>
            <a:endParaRPr lang="de-DE"/>
          </a:p>
        </p:txBody>
      </p:sp>
      <p:sp>
        <p:nvSpPr>
          <p:cNvPr id="46" name="Textplatzhalter 10">
            <a:extLst>
              <a:ext uri="{FF2B5EF4-FFF2-40B4-BE49-F238E27FC236}">
                <a16:creationId xmlns:a16="http://schemas.microsoft.com/office/drawing/2014/main" id="{2C28932D-CB65-F666-F341-BCAA1A7A18F6}"/>
              </a:ext>
            </a:extLst>
          </p:cNvPr>
          <p:cNvSpPr>
            <a:spLocks noGrp="1"/>
          </p:cNvSpPr>
          <p:nvPr>
            <p:ph type="body" sz="quarter" idx="2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48" name="Foliennummernplatzhalter 47">
            <a:extLst>
              <a:ext uri="{FF2B5EF4-FFF2-40B4-BE49-F238E27FC236}">
                <a16:creationId xmlns:a16="http://schemas.microsoft.com/office/drawing/2014/main" id="{BA8FDA9C-97D9-5ED9-72A0-0B2D246CE408}"/>
              </a:ext>
            </a:extLst>
          </p:cNvPr>
          <p:cNvSpPr>
            <a:spLocks noGrp="1"/>
          </p:cNvSpPr>
          <p:nvPr>
            <p:ph type="sldNum" sz="quarter" idx="53"/>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3845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par>
                                <p:cTn id="8" presetID="10" presetClass="entr" presetSubtype="0" fill="hold" grpId="0" nodeType="withEffect" nodePh="1">
                                  <p:stCondLst>
                                    <p:cond delay="200"/>
                                  </p:stCondLst>
                                  <p:endCondLst>
                                    <p:cond evt="begin" delay="0">
                                      <p:tn val="8"/>
                                    </p:cond>
                                  </p:end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par>
                                <p:cTn id="11" presetID="10" presetClass="entr" presetSubtype="0" fill="hold" grpId="0" nodeType="withEffect" nodePh="1">
                                  <p:stCondLst>
                                    <p:cond delay="200"/>
                                  </p:stCondLst>
                                  <p:endCondLst>
                                    <p:cond evt="begin" delay="0">
                                      <p:tn val="11"/>
                                    </p:cond>
                                  </p:endCondLst>
                                  <p:childTnLst>
                                    <p:set>
                                      <p:cBhvr>
                                        <p:cTn id="12" dur="1" fill="hold">
                                          <p:stCondLst>
                                            <p:cond delay="0"/>
                                          </p:stCondLst>
                                        </p:cTn>
                                        <p:tgtEl>
                                          <p:spTgt spid="39">
                                            <p:txEl>
                                              <p:pRg st="0" end="0"/>
                                            </p:txEl>
                                          </p:spTgt>
                                        </p:tgtEl>
                                        <p:attrNameLst>
                                          <p:attrName>style.visibility</p:attrName>
                                        </p:attrNameLst>
                                      </p:cBhvr>
                                      <p:to>
                                        <p:strVal val="visible"/>
                                      </p:to>
                                    </p:set>
                                    <p:animEffect transition="in" filter="fade">
                                      <p:cBhvr>
                                        <p:cTn id="13" dur="500"/>
                                        <p:tgtEl>
                                          <p:spTgt spid="39">
                                            <p:txEl>
                                              <p:pRg st="0" end="0"/>
                                            </p:txEl>
                                          </p:spTgt>
                                        </p:tgtEl>
                                      </p:cBhvr>
                                    </p:animEffect>
                                  </p:childTnLst>
                                </p:cTn>
                              </p:par>
                              <p:par>
                                <p:cTn id="14" presetID="10" presetClass="entr" presetSubtype="0" fill="hold" grpId="0" nodeType="withEffect" nodePh="1">
                                  <p:stCondLst>
                                    <p:cond delay="200"/>
                                  </p:stCondLst>
                                  <p:endCondLst>
                                    <p:cond evt="begin" delay="0">
                                      <p:tn val="14"/>
                                    </p:cond>
                                  </p:endCondLst>
                                  <p:childTnLst>
                                    <p:set>
                                      <p:cBhvr>
                                        <p:cTn id="15" dur="1" fill="hold">
                                          <p:stCondLst>
                                            <p:cond delay="0"/>
                                          </p:stCondLst>
                                        </p:cTn>
                                        <p:tgtEl>
                                          <p:spTgt spid="40">
                                            <p:txEl>
                                              <p:pRg st="0" end="0"/>
                                            </p:txEl>
                                          </p:spTgt>
                                        </p:tgtEl>
                                        <p:attrNameLst>
                                          <p:attrName>style.visibility</p:attrName>
                                        </p:attrNameLst>
                                      </p:cBhvr>
                                      <p:to>
                                        <p:strVal val="visible"/>
                                      </p:to>
                                    </p:set>
                                    <p:animEffect transition="in" filter="fade">
                                      <p:cBhvr>
                                        <p:cTn id="16" dur="500"/>
                                        <p:tgtEl>
                                          <p:spTgt spid="40">
                                            <p:txEl>
                                              <p:pRg st="0" end="0"/>
                                            </p:txEl>
                                          </p:spTgt>
                                        </p:tgtEl>
                                      </p:cBhvr>
                                    </p:animEffect>
                                  </p:childTnLst>
                                </p:cTn>
                              </p:par>
                              <p:par>
                                <p:cTn id="17" presetID="10" presetClass="entr" presetSubtype="0" fill="hold" grpId="0" nodeType="withEffect" nodePh="1">
                                  <p:stCondLst>
                                    <p:cond delay="200"/>
                                  </p:stCondLst>
                                  <p:endCondLst>
                                    <p:cond evt="begin" delay="0">
                                      <p:tn val="17"/>
                                    </p:cond>
                                  </p:endCondLst>
                                  <p:childTnLst>
                                    <p:set>
                                      <p:cBhvr>
                                        <p:cTn id="18" dur="1" fill="hold">
                                          <p:stCondLst>
                                            <p:cond delay="0"/>
                                          </p:stCondLst>
                                        </p:cTn>
                                        <p:tgtEl>
                                          <p:spTgt spid="41">
                                            <p:txEl>
                                              <p:pRg st="0" end="0"/>
                                            </p:txEl>
                                          </p:spTgt>
                                        </p:tgtEl>
                                        <p:attrNameLst>
                                          <p:attrName>style.visibility</p:attrName>
                                        </p:attrNameLst>
                                      </p:cBhvr>
                                      <p:to>
                                        <p:strVal val="visible"/>
                                      </p:to>
                                    </p:set>
                                    <p:animEffect transition="in" filter="fade">
                                      <p:cBhvr>
                                        <p:cTn id="19" dur="500"/>
                                        <p:tgtEl>
                                          <p:spTgt spid="41">
                                            <p:txEl>
                                              <p:pRg st="0" end="0"/>
                                            </p:txEl>
                                          </p:spTgt>
                                        </p:tgtEl>
                                      </p:cBhvr>
                                    </p:animEffect>
                                  </p:childTnLst>
                                </p:cTn>
                              </p:par>
                              <p:par>
                                <p:cTn id="20" presetID="10" presetClass="entr" presetSubtype="0" fill="hold" grpId="0" nodeType="withEffect" nodePh="1">
                                  <p:stCondLst>
                                    <p:cond delay="200"/>
                                  </p:stCondLst>
                                  <p:endCondLst>
                                    <p:cond evt="begin" delay="0">
                                      <p:tn val="20"/>
                                    </p:cond>
                                  </p:endCondLst>
                                  <p:childTnLst>
                                    <p:set>
                                      <p:cBhvr>
                                        <p:cTn id="21" dur="1" fill="hold">
                                          <p:stCondLst>
                                            <p:cond delay="0"/>
                                          </p:stCondLst>
                                        </p:cTn>
                                        <p:tgtEl>
                                          <p:spTgt spid="42">
                                            <p:txEl>
                                              <p:pRg st="0" end="0"/>
                                            </p:txEl>
                                          </p:spTgt>
                                        </p:tgtEl>
                                        <p:attrNameLst>
                                          <p:attrName>style.visibility</p:attrName>
                                        </p:attrNameLst>
                                      </p:cBhvr>
                                      <p:to>
                                        <p:strVal val="visible"/>
                                      </p:to>
                                    </p:set>
                                    <p:animEffect transition="in" filter="fade">
                                      <p:cBhvr>
                                        <p:cTn id="22" dur="500"/>
                                        <p:tgtEl>
                                          <p:spTgt spid="42">
                                            <p:txEl>
                                              <p:pRg st="0" end="0"/>
                                            </p:txEl>
                                          </p:spTgt>
                                        </p:tgtEl>
                                      </p:cBhvr>
                                    </p:animEffect>
                                  </p:childTnLst>
                                </p:cTn>
                              </p:par>
                              <p:par>
                                <p:cTn id="23" presetID="10" presetClass="entr" presetSubtype="0" fill="hold" grpId="0" nodeType="withEffect" nodePh="1">
                                  <p:stCondLst>
                                    <p:cond delay="200"/>
                                  </p:stCondLst>
                                  <p:endCondLst>
                                    <p:cond evt="begin" delay="0">
                                      <p:tn val="23"/>
                                    </p:cond>
                                  </p:endCondLst>
                                  <p:childTnLst>
                                    <p:set>
                                      <p:cBhvr>
                                        <p:cTn id="24" dur="1" fill="hold">
                                          <p:stCondLst>
                                            <p:cond delay="0"/>
                                          </p:stCondLst>
                                        </p:cTn>
                                        <p:tgtEl>
                                          <p:spTgt spid="43">
                                            <p:txEl>
                                              <p:pRg st="0" end="0"/>
                                            </p:txEl>
                                          </p:spTgt>
                                        </p:tgtEl>
                                        <p:attrNameLst>
                                          <p:attrName>style.visibility</p:attrName>
                                        </p:attrNameLst>
                                      </p:cBhvr>
                                      <p:to>
                                        <p:strVal val="visible"/>
                                      </p:to>
                                    </p:set>
                                    <p:animEffect transition="in" filter="fade">
                                      <p:cBhvr>
                                        <p:cTn id="25" dur="500"/>
                                        <p:tgtEl>
                                          <p:spTgt spid="43">
                                            <p:txEl>
                                              <p:pRg st="0" end="0"/>
                                            </p:txEl>
                                          </p:spTgt>
                                        </p:tgtEl>
                                      </p:cBhvr>
                                    </p:animEffect>
                                  </p:childTnLst>
                                </p:cTn>
                              </p:par>
                              <p:par>
                                <p:cTn id="26" presetID="10" presetClass="entr" presetSubtype="0" fill="hold" grpId="0" nodeType="withEffect" nodePh="1">
                                  <p:stCondLst>
                                    <p:cond delay="200"/>
                                  </p:stCondLst>
                                  <p:endCondLst>
                                    <p:cond evt="begin" delay="0">
                                      <p:tn val="26"/>
                                    </p:cond>
                                  </p:endCondLst>
                                  <p:childTnLst>
                                    <p:set>
                                      <p:cBhvr>
                                        <p:cTn id="27" dur="1" fill="hold">
                                          <p:stCondLst>
                                            <p:cond delay="0"/>
                                          </p:stCondLst>
                                        </p:cTn>
                                        <p:tgtEl>
                                          <p:spTgt spid="44">
                                            <p:txEl>
                                              <p:pRg st="0" end="0"/>
                                            </p:txEl>
                                          </p:spTgt>
                                        </p:tgtEl>
                                        <p:attrNameLst>
                                          <p:attrName>style.visibility</p:attrName>
                                        </p:attrNameLst>
                                      </p:cBhvr>
                                      <p:to>
                                        <p:strVal val="visible"/>
                                      </p:to>
                                    </p:set>
                                    <p:animEffect transition="in" filter="fade">
                                      <p:cBhvr>
                                        <p:cTn id="28" dur="500"/>
                                        <p:tgtEl>
                                          <p:spTgt spid="44">
                                            <p:txEl>
                                              <p:pRg st="0" end="0"/>
                                            </p:txEl>
                                          </p:spTgt>
                                        </p:tgtEl>
                                      </p:cBhvr>
                                    </p:animEffect>
                                  </p:childTnLst>
                                </p:cTn>
                              </p:par>
                              <p:par>
                                <p:cTn id="29" presetID="10" presetClass="entr" presetSubtype="0" fill="hold" grpId="0" nodeType="withEffect" nodePh="1">
                                  <p:stCondLst>
                                    <p:cond delay="200"/>
                                  </p:stCondLst>
                                  <p:endCondLst>
                                    <p:cond evt="begin" delay="0">
                                      <p:tn val="29"/>
                                    </p:cond>
                                  </p:endCondLst>
                                  <p:childTnLst>
                                    <p:set>
                                      <p:cBhvr>
                                        <p:cTn id="30" dur="1" fill="hold">
                                          <p:stCondLst>
                                            <p:cond delay="0"/>
                                          </p:stCondLst>
                                        </p:cTn>
                                        <p:tgtEl>
                                          <p:spTgt spid="45">
                                            <p:txEl>
                                              <p:pRg st="0" end="0"/>
                                            </p:txEl>
                                          </p:spTgt>
                                        </p:tgtEl>
                                        <p:attrNameLst>
                                          <p:attrName>style.visibility</p:attrName>
                                        </p:attrNameLst>
                                      </p:cBhvr>
                                      <p:to>
                                        <p:strVal val="visible"/>
                                      </p:to>
                                    </p:set>
                                    <p:animEffect transition="in" filter="fade">
                                      <p:cBhvr>
                                        <p:cTn id="31"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P spid="38" grpId="0" build="p"/>
      <p:bldP spid="39" grpId="0" build="p"/>
      <p:bldP spid="40" grpId="0" build="p"/>
      <p:bldP spid="41" grpId="0" build="p"/>
      <p:bldP spid="42" grpId="0" build="p"/>
      <p:bldP spid="43" grpId="0" build="p"/>
      <p:bldP spid="44" grpId="0" build="p"/>
      <p:bldP spid="45" grpId="0" bui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con Text 4-spaltig 3-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8" name="Textplatzhalter 10">
            <a:extLst>
              <a:ext uri="{FF2B5EF4-FFF2-40B4-BE49-F238E27FC236}">
                <a16:creationId xmlns:a16="http://schemas.microsoft.com/office/drawing/2014/main" id="{0CF56CCA-7947-AD8E-3CB9-3A0B6E4E253B}"/>
              </a:ext>
            </a:extLst>
          </p:cNvPr>
          <p:cNvSpPr>
            <a:spLocks noGrp="1"/>
          </p:cNvSpPr>
          <p:nvPr>
            <p:ph type="body" sz="quarter" idx="12"/>
          </p:nvPr>
        </p:nvSpPr>
        <p:spPr>
          <a:xfrm>
            <a:off x="1249314" y="1247775"/>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29" name="Textplatzhalter 10">
            <a:extLst>
              <a:ext uri="{FF2B5EF4-FFF2-40B4-BE49-F238E27FC236}">
                <a16:creationId xmlns:a16="http://schemas.microsoft.com/office/drawing/2014/main" id="{AE41F9FD-1294-11F0-F117-EAE3B78DC7A8}"/>
              </a:ext>
            </a:extLst>
          </p:cNvPr>
          <p:cNvSpPr>
            <a:spLocks noGrp="1"/>
          </p:cNvSpPr>
          <p:nvPr>
            <p:ph type="body" sz="quarter" idx="14"/>
          </p:nvPr>
        </p:nvSpPr>
        <p:spPr>
          <a:xfrm>
            <a:off x="4188132" y="1247775"/>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0" name="Textplatzhalter 10">
            <a:extLst>
              <a:ext uri="{FF2B5EF4-FFF2-40B4-BE49-F238E27FC236}">
                <a16:creationId xmlns:a16="http://schemas.microsoft.com/office/drawing/2014/main" id="{70DE8668-EE39-5E12-0AA0-127C857CCE0B}"/>
              </a:ext>
            </a:extLst>
          </p:cNvPr>
          <p:cNvSpPr>
            <a:spLocks noGrp="1"/>
          </p:cNvSpPr>
          <p:nvPr>
            <p:ph type="body" sz="quarter" idx="15"/>
          </p:nvPr>
        </p:nvSpPr>
        <p:spPr>
          <a:xfrm>
            <a:off x="7107096" y="1247775"/>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1" name="Textplatzhalter 10">
            <a:extLst>
              <a:ext uri="{FF2B5EF4-FFF2-40B4-BE49-F238E27FC236}">
                <a16:creationId xmlns:a16="http://schemas.microsoft.com/office/drawing/2014/main" id="{E1B0BA56-7639-FA03-635B-5FB0B167EB5B}"/>
              </a:ext>
            </a:extLst>
          </p:cNvPr>
          <p:cNvSpPr>
            <a:spLocks noGrp="1"/>
          </p:cNvSpPr>
          <p:nvPr>
            <p:ph type="body" sz="quarter" idx="19"/>
          </p:nvPr>
        </p:nvSpPr>
        <p:spPr>
          <a:xfrm>
            <a:off x="1237361" y="3090843"/>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2" name="Textplatzhalter 10">
            <a:extLst>
              <a:ext uri="{FF2B5EF4-FFF2-40B4-BE49-F238E27FC236}">
                <a16:creationId xmlns:a16="http://schemas.microsoft.com/office/drawing/2014/main" id="{C2A8EE9F-3A45-D435-E23A-D6890BBA284F}"/>
              </a:ext>
            </a:extLst>
          </p:cNvPr>
          <p:cNvSpPr>
            <a:spLocks noGrp="1"/>
          </p:cNvSpPr>
          <p:nvPr>
            <p:ph type="body" sz="quarter" idx="20"/>
          </p:nvPr>
        </p:nvSpPr>
        <p:spPr>
          <a:xfrm>
            <a:off x="4176179" y="3090843"/>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3" name="Textplatzhalter 10">
            <a:extLst>
              <a:ext uri="{FF2B5EF4-FFF2-40B4-BE49-F238E27FC236}">
                <a16:creationId xmlns:a16="http://schemas.microsoft.com/office/drawing/2014/main" id="{8F99DA34-BC1E-B2FD-5976-94B5891C6DB6}"/>
              </a:ext>
            </a:extLst>
          </p:cNvPr>
          <p:cNvSpPr>
            <a:spLocks noGrp="1"/>
          </p:cNvSpPr>
          <p:nvPr>
            <p:ph type="body" sz="quarter" idx="21"/>
          </p:nvPr>
        </p:nvSpPr>
        <p:spPr>
          <a:xfrm>
            <a:off x="7095143" y="3090843"/>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4" name="Textplatzhalter 10">
            <a:extLst>
              <a:ext uri="{FF2B5EF4-FFF2-40B4-BE49-F238E27FC236}">
                <a16:creationId xmlns:a16="http://schemas.microsoft.com/office/drawing/2014/main" id="{4D95993E-D980-C375-E9AF-87B720654058}"/>
              </a:ext>
            </a:extLst>
          </p:cNvPr>
          <p:cNvSpPr>
            <a:spLocks noGrp="1"/>
          </p:cNvSpPr>
          <p:nvPr>
            <p:ph type="body" sz="quarter" idx="22"/>
          </p:nvPr>
        </p:nvSpPr>
        <p:spPr>
          <a:xfrm>
            <a:off x="1237361"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5" name="Textplatzhalter 10">
            <a:extLst>
              <a:ext uri="{FF2B5EF4-FFF2-40B4-BE49-F238E27FC236}">
                <a16:creationId xmlns:a16="http://schemas.microsoft.com/office/drawing/2014/main" id="{B8562982-B862-4365-8293-B7438916043F}"/>
              </a:ext>
            </a:extLst>
          </p:cNvPr>
          <p:cNvSpPr>
            <a:spLocks noGrp="1"/>
          </p:cNvSpPr>
          <p:nvPr>
            <p:ph type="body" sz="quarter" idx="23"/>
          </p:nvPr>
        </p:nvSpPr>
        <p:spPr>
          <a:xfrm>
            <a:off x="4176179"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6" name="Textplatzhalter 10">
            <a:extLst>
              <a:ext uri="{FF2B5EF4-FFF2-40B4-BE49-F238E27FC236}">
                <a16:creationId xmlns:a16="http://schemas.microsoft.com/office/drawing/2014/main" id="{B1AC0A80-BBB8-1BA8-D5BB-43D6F1EC6B38}"/>
              </a:ext>
            </a:extLst>
          </p:cNvPr>
          <p:cNvSpPr>
            <a:spLocks noGrp="1"/>
          </p:cNvSpPr>
          <p:nvPr>
            <p:ph type="body" sz="quarter" idx="24"/>
          </p:nvPr>
        </p:nvSpPr>
        <p:spPr>
          <a:xfrm>
            <a:off x="7095143"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grpSp>
        <p:nvGrpSpPr>
          <p:cNvPr id="4" name="Gruppieren 3">
            <a:extLst>
              <a:ext uri="{FF2B5EF4-FFF2-40B4-BE49-F238E27FC236}">
                <a16:creationId xmlns:a16="http://schemas.microsoft.com/office/drawing/2014/main" id="{66385E3F-5394-ED9E-02A6-813303716C6C}"/>
              </a:ext>
            </a:extLst>
          </p:cNvPr>
          <p:cNvGrpSpPr/>
          <p:nvPr userDrawn="1"/>
        </p:nvGrpSpPr>
        <p:grpSpPr>
          <a:xfrm>
            <a:off x="371475" y="1247775"/>
            <a:ext cx="9467171" cy="731520"/>
            <a:chOff x="615411" y="3501685"/>
            <a:chExt cx="9467171" cy="731520"/>
          </a:xfrm>
        </p:grpSpPr>
        <p:sp>
          <p:nvSpPr>
            <p:cNvPr id="5" name="Google Shape;2943;p20">
              <a:extLst>
                <a:ext uri="{FF2B5EF4-FFF2-40B4-BE49-F238E27FC236}">
                  <a16:creationId xmlns:a16="http://schemas.microsoft.com/office/drawing/2014/main" id="{0F084A95-5BB5-3A60-5910-24A7571F4FA1}"/>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7" name="Google Shape;2947;p20">
              <a:extLst>
                <a:ext uri="{FF2B5EF4-FFF2-40B4-BE49-F238E27FC236}">
                  <a16:creationId xmlns:a16="http://schemas.microsoft.com/office/drawing/2014/main" id="{134EE3CA-9B13-8EF6-F2E7-029C59664D7F}"/>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8" name="Google Shape;2953;p20">
              <a:extLst>
                <a:ext uri="{FF2B5EF4-FFF2-40B4-BE49-F238E27FC236}">
                  <a16:creationId xmlns:a16="http://schemas.microsoft.com/office/drawing/2014/main" id="{9D15CA1A-574C-3F3D-C457-C7625D07C9EA}"/>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3" name="Google Shape;3031;p20">
              <a:extLst>
                <a:ext uri="{FF2B5EF4-FFF2-40B4-BE49-F238E27FC236}">
                  <a16:creationId xmlns:a16="http://schemas.microsoft.com/office/drawing/2014/main" id="{C033B5A9-4A63-848C-A117-6503B0650EC5}"/>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14" name="Gruppieren 13">
            <a:extLst>
              <a:ext uri="{FF2B5EF4-FFF2-40B4-BE49-F238E27FC236}">
                <a16:creationId xmlns:a16="http://schemas.microsoft.com/office/drawing/2014/main" id="{0A350C2A-24AE-1CAA-4756-CDF6F9A76B76}"/>
              </a:ext>
            </a:extLst>
          </p:cNvPr>
          <p:cNvGrpSpPr/>
          <p:nvPr userDrawn="1"/>
        </p:nvGrpSpPr>
        <p:grpSpPr>
          <a:xfrm>
            <a:off x="371475" y="3101131"/>
            <a:ext cx="9467171" cy="731520"/>
            <a:chOff x="615411" y="3501685"/>
            <a:chExt cx="9467171" cy="731520"/>
          </a:xfrm>
        </p:grpSpPr>
        <p:sp>
          <p:nvSpPr>
            <p:cNvPr id="15" name="Google Shape;2943;p20">
              <a:extLst>
                <a:ext uri="{FF2B5EF4-FFF2-40B4-BE49-F238E27FC236}">
                  <a16:creationId xmlns:a16="http://schemas.microsoft.com/office/drawing/2014/main" id="{268E8177-98A4-416F-AE52-2345F4414D04}"/>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8" name="Google Shape;2947;p20">
              <a:extLst>
                <a:ext uri="{FF2B5EF4-FFF2-40B4-BE49-F238E27FC236}">
                  <a16:creationId xmlns:a16="http://schemas.microsoft.com/office/drawing/2014/main" id="{1C356955-B2EC-03EA-077D-C14D191EA9BD}"/>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9" name="Google Shape;2953;p20">
              <a:extLst>
                <a:ext uri="{FF2B5EF4-FFF2-40B4-BE49-F238E27FC236}">
                  <a16:creationId xmlns:a16="http://schemas.microsoft.com/office/drawing/2014/main" id="{6A9EA314-3878-193D-437F-CC52373A11DC}"/>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37" name="Google Shape;3031;p20">
              <a:extLst>
                <a:ext uri="{FF2B5EF4-FFF2-40B4-BE49-F238E27FC236}">
                  <a16:creationId xmlns:a16="http://schemas.microsoft.com/office/drawing/2014/main" id="{1C1C4FB4-6FA8-E5B9-471F-EDFF582B2010}"/>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38" name="Gruppieren 37">
            <a:extLst>
              <a:ext uri="{FF2B5EF4-FFF2-40B4-BE49-F238E27FC236}">
                <a16:creationId xmlns:a16="http://schemas.microsoft.com/office/drawing/2014/main" id="{CC6BBDCC-66A1-612D-14BD-FDA14D47A1DF}"/>
              </a:ext>
            </a:extLst>
          </p:cNvPr>
          <p:cNvGrpSpPr/>
          <p:nvPr userDrawn="1"/>
        </p:nvGrpSpPr>
        <p:grpSpPr>
          <a:xfrm>
            <a:off x="353520" y="4885232"/>
            <a:ext cx="9467171" cy="731520"/>
            <a:chOff x="615411" y="3501685"/>
            <a:chExt cx="9467171" cy="731520"/>
          </a:xfrm>
        </p:grpSpPr>
        <p:sp>
          <p:nvSpPr>
            <p:cNvPr id="39" name="Google Shape;2943;p20">
              <a:extLst>
                <a:ext uri="{FF2B5EF4-FFF2-40B4-BE49-F238E27FC236}">
                  <a16:creationId xmlns:a16="http://schemas.microsoft.com/office/drawing/2014/main" id="{5C6EC461-6EE3-C26A-24F1-AFA9053338B6}"/>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40" name="Google Shape;2947;p20">
              <a:extLst>
                <a:ext uri="{FF2B5EF4-FFF2-40B4-BE49-F238E27FC236}">
                  <a16:creationId xmlns:a16="http://schemas.microsoft.com/office/drawing/2014/main" id="{68EED198-A63D-D955-6D39-14D05807F0D8}"/>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41" name="Google Shape;2953;p20">
              <a:extLst>
                <a:ext uri="{FF2B5EF4-FFF2-40B4-BE49-F238E27FC236}">
                  <a16:creationId xmlns:a16="http://schemas.microsoft.com/office/drawing/2014/main" id="{9799C6BC-CB75-C745-588D-4A73F821E72C}"/>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42" name="Google Shape;3031;p20">
              <a:extLst>
                <a:ext uri="{FF2B5EF4-FFF2-40B4-BE49-F238E27FC236}">
                  <a16:creationId xmlns:a16="http://schemas.microsoft.com/office/drawing/2014/main" id="{26EDCE8D-0C65-84E1-A344-30E223117947}"/>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sp>
        <p:nvSpPr>
          <p:cNvPr id="43" name="Textplatzhalter 10">
            <a:extLst>
              <a:ext uri="{FF2B5EF4-FFF2-40B4-BE49-F238E27FC236}">
                <a16:creationId xmlns:a16="http://schemas.microsoft.com/office/drawing/2014/main" id="{C44176C6-CC81-B54E-68FC-A48BFAABC06A}"/>
              </a:ext>
            </a:extLst>
          </p:cNvPr>
          <p:cNvSpPr>
            <a:spLocks noGrp="1"/>
          </p:cNvSpPr>
          <p:nvPr>
            <p:ph type="body" sz="quarter" idx="25"/>
          </p:nvPr>
        </p:nvSpPr>
        <p:spPr>
          <a:xfrm>
            <a:off x="10014107" y="1247775"/>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44" name="Textplatzhalter 10">
            <a:extLst>
              <a:ext uri="{FF2B5EF4-FFF2-40B4-BE49-F238E27FC236}">
                <a16:creationId xmlns:a16="http://schemas.microsoft.com/office/drawing/2014/main" id="{F5AD8A3C-4E49-3E97-C6FD-4AFA8F6359AC}"/>
              </a:ext>
            </a:extLst>
          </p:cNvPr>
          <p:cNvSpPr>
            <a:spLocks noGrp="1"/>
          </p:cNvSpPr>
          <p:nvPr>
            <p:ph type="body" sz="quarter" idx="26"/>
          </p:nvPr>
        </p:nvSpPr>
        <p:spPr>
          <a:xfrm>
            <a:off x="10002154" y="3090843"/>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45" name="Textplatzhalter 10">
            <a:extLst>
              <a:ext uri="{FF2B5EF4-FFF2-40B4-BE49-F238E27FC236}">
                <a16:creationId xmlns:a16="http://schemas.microsoft.com/office/drawing/2014/main" id="{C031C721-7E03-AFD4-D2A5-CF46AC374468}"/>
              </a:ext>
            </a:extLst>
          </p:cNvPr>
          <p:cNvSpPr>
            <a:spLocks noGrp="1"/>
          </p:cNvSpPr>
          <p:nvPr>
            <p:ph type="body" sz="quarter" idx="27"/>
          </p:nvPr>
        </p:nvSpPr>
        <p:spPr>
          <a:xfrm>
            <a:off x="10002154"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46" name="Inhaltsplatzhalter 37">
            <a:extLst>
              <a:ext uri="{FF2B5EF4-FFF2-40B4-BE49-F238E27FC236}">
                <a16:creationId xmlns:a16="http://schemas.microsoft.com/office/drawing/2014/main" id="{10A48331-54C8-4E3B-A78C-D842E4AF6982}"/>
              </a:ext>
            </a:extLst>
          </p:cNvPr>
          <p:cNvSpPr>
            <a:spLocks noGrp="1"/>
          </p:cNvSpPr>
          <p:nvPr>
            <p:ph sz="quarter" idx="43"/>
          </p:nvPr>
        </p:nvSpPr>
        <p:spPr>
          <a:xfrm>
            <a:off x="418391" y="1306467"/>
            <a:ext cx="647605" cy="612368"/>
          </a:xfrm>
          <a:prstGeom prst="rect">
            <a:avLst/>
          </a:prstGeom>
        </p:spPr>
        <p:txBody>
          <a:bodyPr/>
          <a:lstStyle>
            <a:lvl1pPr>
              <a:defRPr>
                <a:solidFill>
                  <a:schemeClr val="bg2"/>
                </a:solidFill>
              </a:defRPr>
            </a:lvl1pPr>
          </a:lstStyle>
          <a:p>
            <a:pPr lvl="0"/>
            <a:endParaRPr lang="de-DE"/>
          </a:p>
        </p:txBody>
      </p:sp>
      <p:sp>
        <p:nvSpPr>
          <p:cNvPr id="47" name="Inhaltsplatzhalter 37">
            <a:extLst>
              <a:ext uri="{FF2B5EF4-FFF2-40B4-BE49-F238E27FC236}">
                <a16:creationId xmlns:a16="http://schemas.microsoft.com/office/drawing/2014/main" id="{76861E4E-EBC6-068A-4C12-F72E24EF4A5A}"/>
              </a:ext>
            </a:extLst>
          </p:cNvPr>
          <p:cNvSpPr>
            <a:spLocks noGrp="1"/>
          </p:cNvSpPr>
          <p:nvPr>
            <p:ph sz="quarter" idx="44"/>
          </p:nvPr>
        </p:nvSpPr>
        <p:spPr>
          <a:xfrm>
            <a:off x="3313891" y="1306467"/>
            <a:ext cx="647605" cy="612368"/>
          </a:xfrm>
          <a:prstGeom prst="rect">
            <a:avLst/>
          </a:prstGeom>
        </p:spPr>
        <p:txBody>
          <a:bodyPr/>
          <a:lstStyle>
            <a:lvl1pPr>
              <a:defRPr>
                <a:solidFill>
                  <a:schemeClr val="bg2"/>
                </a:solidFill>
              </a:defRPr>
            </a:lvl1pPr>
          </a:lstStyle>
          <a:p>
            <a:pPr lvl="0"/>
            <a:endParaRPr lang="de-DE"/>
          </a:p>
        </p:txBody>
      </p:sp>
      <p:sp>
        <p:nvSpPr>
          <p:cNvPr id="48" name="Inhaltsplatzhalter 37">
            <a:extLst>
              <a:ext uri="{FF2B5EF4-FFF2-40B4-BE49-F238E27FC236}">
                <a16:creationId xmlns:a16="http://schemas.microsoft.com/office/drawing/2014/main" id="{ADAB6E34-7E73-6487-3EF1-E2AF9E142C7A}"/>
              </a:ext>
            </a:extLst>
          </p:cNvPr>
          <p:cNvSpPr>
            <a:spLocks noGrp="1"/>
          </p:cNvSpPr>
          <p:nvPr>
            <p:ph sz="quarter" idx="45"/>
          </p:nvPr>
        </p:nvSpPr>
        <p:spPr>
          <a:xfrm>
            <a:off x="6265546" y="1306970"/>
            <a:ext cx="647605" cy="612368"/>
          </a:xfrm>
          <a:prstGeom prst="rect">
            <a:avLst/>
          </a:prstGeom>
        </p:spPr>
        <p:txBody>
          <a:bodyPr/>
          <a:lstStyle>
            <a:lvl1pPr>
              <a:defRPr>
                <a:solidFill>
                  <a:schemeClr val="bg2"/>
                </a:solidFill>
              </a:defRPr>
            </a:lvl1pPr>
          </a:lstStyle>
          <a:p>
            <a:pPr lvl="0"/>
            <a:endParaRPr lang="de-DE"/>
          </a:p>
        </p:txBody>
      </p:sp>
      <p:sp>
        <p:nvSpPr>
          <p:cNvPr id="49" name="Inhaltsplatzhalter 37">
            <a:extLst>
              <a:ext uri="{FF2B5EF4-FFF2-40B4-BE49-F238E27FC236}">
                <a16:creationId xmlns:a16="http://schemas.microsoft.com/office/drawing/2014/main" id="{337A4F47-2F6D-15A2-68E7-6DAFD7270973}"/>
              </a:ext>
            </a:extLst>
          </p:cNvPr>
          <p:cNvSpPr>
            <a:spLocks noGrp="1"/>
          </p:cNvSpPr>
          <p:nvPr>
            <p:ph sz="quarter" idx="46"/>
          </p:nvPr>
        </p:nvSpPr>
        <p:spPr>
          <a:xfrm>
            <a:off x="9154042" y="1306467"/>
            <a:ext cx="647605" cy="612368"/>
          </a:xfrm>
          <a:prstGeom prst="rect">
            <a:avLst/>
          </a:prstGeom>
        </p:spPr>
        <p:txBody>
          <a:bodyPr/>
          <a:lstStyle>
            <a:lvl1pPr>
              <a:defRPr>
                <a:solidFill>
                  <a:schemeClr val="bg2"/>
                </a:solidFill>
              </a:defRPr>
            </a:lvl1pPr>
          </a:lstStyle>
          <a:p>
            <a:pPr lvl="0"/>
            <a:endParaRPr lang="de-DE"/>
          </a:p>
        </p:txBody>
      </p:sp>
      <p:sp>
        <p:nvSpPr>
          <p:cNvPr id="50" name="Inhaltsplatzhalter 37">
            <a:extLst>
              <a:ext uri="{FF2B5EF4-FFF2-40B4-BE49-F238E27FC236}">
                <a16:creationId xmlns:a16="http://schemas.microsoft.com/office/drawing/2014/main" id="{8BC5E1B4-D798-4039-410E-85DBADBBC7AD}"/>
              </a:ext>
            </a:extLst>
          </p:cNvPr>
          <p:cNvSpPr>
            <a:spLocks noGrp="1"/>
          </p:cNvSpPr>
          <p:nvPr>
            <p:ph sz="quarter" idx="47"/>
          </p:nvPr>
        </p:nvSpPr>
        <p:spPr>
          <a:xfrm>
            <a:off x="408589" y="3164349"/>
            <a:ext cx="647605" cy="612368"/>
          </a:xfrm>
          <a:prstGeom prst="rect">
            <a:avLst/>
          </a:prstGeom>
        </p:spPr>
        <p:txBody>
          <a:bodyPr/>
          <a:lstStyle>
            <a:lvl1pPr>
              <a:defRPr>
                <a:solidFill>
                  <a:schemeClr val="bg2"/>
                </a:solidFill>
              </a:defRPr>
            </a:lvl1pPr>
          </a:lstStyle>
          <a:p>
            <a:pPr lvl="0"/>
            <a:endParaRPr lang="de-DE"/>
          </a:p>
        </p:txBody>
      </p:sp>
      <p:sp>
        <p:nvSpPr>
          <p:cNvPr id="51" name="Inhaltsplatzhalter 37">
            <a:extLst>
              <a:ext uri="{FF2B5EF4-FFF2-40B4-BE49-F238E27FC236}">
                <a16:creationId xmlns:a16="http://schemas.microsoft.com/office/drawing/2014/main" id="{836A8616-DD87-4514-3649-3D66FEF1D4BC}"/>
              </a:ext>
            </a:extLst>
          </p:cNvPr>
          <p:cNvSpPr>
            <a:spLocks noGrp="1"/>
          </p:cNvSpPr>
          <p:nvPr>
            <p:ph sz="quarter" idx="48"/>
          </p:nvPr>
        </p:nvSpPr>
        <p:spPr>
          <a:xfrm>
            <a:off x="3304089" y="3164349"/>
            <a:ext cx="647605" cy="612368"/>
          </a:xfrm>
          <a:prstGeom prst="rect">
            <a:avLst/>
          </a:prstGeom>
        </p:spPr>
        <p:txBody>
          <a:bodyPr/>
          <a:lstStyle>
            <a:lvl1pPr>
              <a:defRPr>
                <a:solidFill>
                  <a:schemeClr val="bg2"/>
                </a:solidFill>
              </a:defRPr>
            </a:lvl1pPr>
          </a:lstStyle>
          <a:p>
            <a:pPr lvl="0"/>
            <a:endParaRPr lang="de-DE"/>
          </a:p>
        </p:txBody>
      </p:sp>
      <p:sp>
        <p:nvSpPr>
          <p:cNvPr id="52" name="Inhaltsplatzhalter 37">
            <a:extLst>
              <a:ext uri="{FF2B5EF4-FFF2-40B4-BE49-F238E27FC236}">
                <a16:creationId xmlns:a16="http://schemas.microsoft.com/office/drawing/2014/main" id="{6521DC37-8129-60D5-B6D8-560BD0A012AF}"/>
              </a:ext>
            </a:extLst>
          </p:cNvPr>
          <p:cNvSpPr>
            <a:spLocks noGrp="1"/>
          </p:cNvSpPr>
          <p:nvPr>
            <p:ph sz="quarter" idx="49"/>
          </p:nvPr>
        </p:nvSpPr>
        <p:spPr>
          <a:xfrm>
            <a:off x="6255744" y="3164852"/>
            <a:ext cx="647605" cy="612368"/>
          </a:xfrm>
          <a:prstGeom prst="rect">
            <a:avLst/>
          </a:prstGeom>
        </p:spPr>
        <p:txBody>
          <a:bodyPr/>
          <a:lstStyle>
            <a:lvl1pPr>
              <a:defRPr>
                <a:solidFill>
                  <a:schemeClr val="bg2"/>
                </a:solidFill>
              </a:defRPr>
            </a:lvl1pPr>
          </a:lstStyle>
          <a:p>
            <a:pPr lvl="0"/>
            <a:endParaRPr lang="de-DE"/>
          </a:p>
        </p:txBody>
      </p:sp>
      <p:sp>
        <p:nvSpPr>
          <p:cNvPr id="53" name="Inhaltsplatzhalter 37">
            <a:extLst>
              <a:ext uri="{FF2B5EF4-FFF2-40B4-BE49-F238E27FC236}">
                <a16:creationId xmlns:a16="http://schemas.microsoft.com/office/drawing/2014/main" id="{0B50638F-850A-B144-35DF-C2D626904FD4}"/>
              </a:ext>
            </a:extLst>
          </p:cNvPr>
          <p:cNvSpPr>
            <a:spLocks noGrp="1"/>
          </p:cNvSpPr>
          <p:nvPr>
            <p:ph sz="quarter" idx="50"/>
          </p:nvPr>
        </p:nvSpPr>
        <p:spPr>
          <a:xfrm>
            <a:off x="9144240" y="3164349"/>
            <a:ext cx="647605" cy="612368"/>
          </a:xfrm>
          <a:prstGeom prst="rect">
            <a:avLst/>
          </a:prstGeom>
        </p:spPr>
        <p:txBody>
          <a:bodyPr/>
          <a:lstStyle>
            <a:lvl1pPr>
              <a:defRPr>
                <a:solidFill>
                  <a:schemeClr val="bg2"/>
                </a:solidFill>
              </a:defRPr>
            </a:lvl1pPr>
          </a:lstStyle>
          <a:p>
            <a:pPr lvl="0"/>
            <a:endParaRPr lang="de-DE"/>
          </a:p>
        </p:txBody>
      </p:sp>
      <p:sp>
        <p:nvSpPr>
          <p:cNvPr id="54" name="Inhaltsplatzhalter 37">
            <a:extLst>
              <a:ext uri="{FF2B5EF4-FFF2-40B4-BE49-F238E27FC236}">
                <a16:creationId xmlns:a16="http://schemas.microsoft.com/office/drawing/2014/main" id="{ACCE61DA-763B-0846-978A-5836B50CD892}"/>
              </a:ext>
            </a:extLst>
          </p:cNvPr>
          <p:cNvSpPr>
            <a:spLocks noGrp="1"/>
          </p:cNvSpPr>
          <p:nvPr>
            <p:ph sz="quarter" idx="51"/>
          </p:nvPr>
        </p:nvSpPr>
        <p:spPr>
          <a:xfrm>
            <a:off x="403336" y="4946665"/>
            <a:ext cx="647605" cy="612368"/>
          </a:xfrm>
          <a:prstGeom prst="rect">
            <a:avLst/>
          </a:prstGeom>
        </p:spPr>
        <p:txBody>
          <a:bodyPr/>
          <a:lstStyle>
            <a:lvl1pPr>
              <a:defRPr>
                <a:solidFill>
                  <a:schemeClr val="bg2"/>
                </a:solidFill>
              </a:defRPr>
            </a:lvl1pPr>
          </a:lstStyle>
          <a:p>
            <a:pPr lvl="0"/>
            <a:endParaRPr lang="de-DE"/>
          </a:p>
        </p:txBody>
      </p:sp>
      <p:sp>
        <p:nvSpPr>
          <p:cNvPr id="55" name="Inhaltsplatzhalter 37">
            <a:extLst>
              <a:ext uri="{FF2B5EF4-FFF2-40B4-BE49-F238E27FC236}">
                <a16:creationId xmlns:a16="http://schemas.microsoft.com/office/drawing/2014/main" id="{F33687A3-FF3B-29F4-B388-C2EF75A92FDC}"/>
              </a:ext>
            </a:extLst>
          </p:cNvPr>
          <p:cNvSpPr>
            <a:spLocks noGrp="1"/>
          </p:cNvSpPr>
          <p:nvPr>
            <p:ph sz="quarter" idx="52"/>
          </p:nvPr>
        </p:nvSpPr>
        <p:spPr>
          <a:xfrm>
            <a:off x="3298836" y="4946665"/>
            <a:ext cx="647605" cy="612368"/>
          </a:xfrm>
          <a:prstGeom prst="rect">
            <a:avLst/>
          </a:prstGeom>
        </p:spPr>
        <p:txBody>
          <a:bodyPr/>
          <a:lstStyle>
            <a:lvl1pPr>
              <a:defRPr>
                <a:solidFill>
                  <a:schemeClr val="bg2"/>
                </a:solidFill>
              </a:defRPr>
            </a:lvl1pPr>
          </a:lstStyle>
          <a:p>
            <a:pPr lvl="0"/>
            <a:endParaRPr lang="de-DE"/>
          </a:p>
        </p:txBody>
      </p:sp>
      <p:sp>
        <p:nvSpPr>
          <p:cNvPr id="56" name="Inhaltsplatzhalter 37">
            <a:extLst>
              <a:ext uri="{FF2B5EF4-FFF2-40B4-BE49-F238E27FC236}">
                <a16:creationId xmlns:a16="http://schemas.microsoft.com/office/drawing/2014/main" id="{7A6CC659-43EA-C54D-B8D2-FD0490018858}"/>
              </a:ext>
            </a:extLst>
          </p:cNvPr>
          <p:cNvSpPr>
            <a:spLocks noGrp="1"/>
          </p:cNvSpPr>
          <p:nvPr>
            <p:ph sz="quarter" idx="53"/>
          </p:nvPr>
        </p:nvSpPr>
        <p:spPr>
          <a:xfrm>
            <a:off x="6250491" y="4946665"/>
            <a:ext cx="647605" cy="612368"/>
          </a:xfrm>
          <a:prstGeom prst="rect">
            <a:avLst/>
          </a:prstGeom>
        </p:spPr>
        <p:txBody>
          <a:bodyPr/>
          <a:lstStyle>
            <a:lvl1pPr>
              <a:defRPr>
                <a:solidFill>
                  <a:schemeClr val="bg2"/>
                </a:solidFill>
              </a:defRPr>
            </a:lvl1pPr>
          </a:lstStyle>
          <a:p>
            <a:pPr lvl="0"/>
            <a:endParaRPr lang="de-DE"/>
          </a:p>
        </p:txBody>
      </p:sp>
      <p:sp>
        <p:nvSpPr>
          <p:cNvPr id="57" name="Inhaltsplatzhalter 37">
            <a:extLst>
              <a:ext uri="{FF2B5EF4-FFF2-40B4-BE49-F238E27FC236}">
                <a16:creationId xmlns:a16="http://schemas.microsoft.com/office/drawing/2014/main" id="{2E4AB567-FED1-49BB-D3FC-C716425CF766}"/>
              </a:ext>
            </a:extLst>
          </p:cNvPr>
          <p:cNvSpPr>
            <a:spLocks noGrp="1"/>
          </p:cNvSpPr>
          <p:nvPr>
            <p:ph sz="quarter" idx="54"/>
          </p:nvPr>
        </p:nvSpPr>
        <p:spPr>
          <a:xfrm>
            <a:off x="9138987" y="4946665"/>
            <a:ext cx="647605" cy="612368"/>
          </a:xfrm>
          <a:prstGeom prst="rect">
            <a:avLst/>
          </a:prstGeom>
        </p:spPr>
        <p:txBody>
          <a:bodyPr/>
          <a:lstStyle>
            <a:lvl1pPr>
              <a:defRPr>
                <a:solidFill>
                  <a:schemeClr val="bg2"/>
                </a:solidFill>
              </a:defRPr>
            </a:lvl1pPr>
          </a:lstStyle>
          <a:p>
            <a:pPr lvl="0"/>
            <a:endParaRPr lang="de-DE"/>
          </a:p>
        </p:txBody>
      </p:sp>
      <p:sp>
        <p:nvSpPr>
          <p:cNvPr id="60" name="Foliennummernplatzhalter 59">
            <a:extLst>
              <a:ext uri="{FF2B5EF4-FFF2-40B4-BE49-F238E27FC236}">
                <a16:creationId xmlns:a16="http://schemas.microsoft.com/office/drawing/2014/main" id="{0B810438-B370-3454-D53E-280B1EE14B22}"/>
              </a:ext>
            </a:extLst>
          </p:cNvPr>
          <p:cNvSpPr>
            <a:spLocks noGrp="1"/>
          </p:cNvSpPr>
          <p:nvPr>
            <p:ph type="sldNum" sz="quarter" idx="56"/>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25582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500"/>
                                        <p:tgtEl>
                                          <p:spTgt spid="46">
                                            <p:txEl>
                                              <p:pRg st="0" end="0"/>
                                            </p:txEl>
                                          </p:spTgt>
                                        </p:tgtEl>
                                      </p:cBhvr>
                                    </p:animEffect>
                                  </p:childTnLst>
                                </p:cTn>
                              </p:par>
                              <p:par>
                                <p:cTn id="8" presetID="10" presetClass="entr" presetSubtype="0" fill="hold" grpId="0" nodeType="withEffect" nodePh="1">
                                  <p:stCondLst>
                                    <p:cond delay="200"/>
                                  </p:stCondLst>
                                  <p:endCondLst>
                                    <p:cond evt="begin" delay="0">
                                      <p:tn val="8"/>
                                    </p:cond>
                                  </p:endCondLst>
                                  <p:childTnLst>
                                    <p:set>
                                      <p:cBhvr>
                                        <p:cTn id="9" dur="1" fill="hold">
                                          <p:stCondLst>
                                            <p:cond delay="0"/>
                                          </p:stCondLst>
                                        </p:cTn>
                                        <p:tgtEl>
                                          <p:spTgt spid="47">
                                            <p:txEl>
                                              <p:pRg st="0" end="0"/>
                                            </p:txEl>
                                          </p:spTgt>
                                        </p:tgtEl>
                                        <p:attrNameLst>
                                          <p:attrName>style.visibility</p:attrName>
                                        </p:attrNameLst>
                                      </p:cBhvr>
                                      <p:to>
                                        <p:strVal val="visible"/>
                                      </p:to>
                                    </p:set>
                                    <p:animEffect transition="in" filter="fade">
                                      <p:cBhvr>
                                        <p:cTn id="10" dur="500"/>
                                        <p:tgtEl>
                                          <p:spTgt spid="47">
                                            <p:txEl>
                                              <p:pRg st="0" end="0"/>
                                            </p:txEl>
                                          </p:spTgt>
                                        </p:tgtEl>
                                      </p:cBhvr>
                                    </p:animEffect>
                                  </p:childTnLst>
                                </p:cTn>
                              </p:par>
                              <p:par>
                                <p:cTn id="11" presetID="10" presetClass="entr" presetSubtype="0" fill="hold" grpId="0" nodeType="withEffect" nodePh="1">
                                  <p:stCondLst>
                                    <p:cond delay="200"/>
                                  </p:stCondLst>
                                  <p:endCondLst>
                                    <p:cond evt="begin" delay="0">
                                      <p:tn val="11"/>
                                    </p:cond>
                                  </p:endCondLst>
                                  <p:childTnLst>
                                    <p:set>
                                      <p:cBhvr>
                                        <p:cTn id="12" dur="1" fill="hold">
                                          <p:stCondLst>
                                            <p:cond delay="0"/>
                                          </p:stCondLst>
                                        </p:cTn>
                                        <p:tgtEl>
                                          <p:spTgt spid="48">
                                            <p:txEl>
                                              <p:pRg st="0" end="0"/>
                                            </p:txEl>
                                          </p:spTgt>
                                        </p:tgtEl>
                                        <p:attrNameLst>
                                          <p:attrName>style.visibility</p:attrName>
                                        </p:attrNameLst>
                                      </p:cBhvr>
                                      <p:to>
                                        <p:strVal val="visible"/>
                                      </p:to>
                                    </p:set>
                                    <p:animEffect transition="in" filter="fade">
                                      <p:cBhvr>
                                        <p:cTn id="13" dur="500"/>
                                        <p:tgtEl>
                                          <p:spTgt spid="48">
                                            <p:txEl>
                                              <p:pRg st="0" end="0"/>
                                            </p:txEl>
                                          </p:spTgt>
                                        </p:tgtEl>
                                      </p:cBhvr>
                                    </p:animEffect>
                                  </p:childTnLst>
                                </p:cTn>
                              </p:par>
                              <p:par>
                                <p:cTn id="14" presetID="10" presetClass="entr" presetSubtype="0" fill="hold" grpId="0" nodeType="withEffect" nodePh="1">
                                  <p:stCondLst>
                                    <p:cond delay="200"/>
                                  </p:stCondLst>
                                  <p:endCondLst>
                                    <p:cond evt="begin" delay="0">
                                      <p:tn val="14"/>
                                    </p:cond>
                                  </p:endCondLst>
                                  <p:childTnLst>
                                    <p:set>
                                      <p:cBhvr>
                                        <p:cTn id="15" dur="1" fill="hold">
                                          <p:stCondLst>
                                            <p:cond delay="0"/>
                                          </p:stCondLst>
                                        </p:cTn>
                                        <p:tgtEl>
                                          <p:spTgt spid="49">
                                            <p:txEl>
                                              <p:pRg st="0" end="0"/>
                                            </p:txEl>
                                          </p:spTgt>
                                        </p:tgtEl>
                                        <p:attrNameLst>
                                          <p:attrName>style.visibility</p:attrName>
                                        </p:attrNameLst>
                                      </p:cBhvr>
                                      <p:to>
                                        <p:strVal val="visible"/>
                                      </p:to>
                                    </p:set>
                                    <p:animEffect transition="in" filter="fade">
                                      <p:cBhvr>
                                        <p:cTn id="16" dur="500"/>
                                        <p:tgtEl>
                                          <p:spTgt spid="49">
                                            <p:txEl>
                                              <p:pRg st="0" end="0"/>
                                            </p:txEl>
                                          </p:spTgt>
                                        </p:tgtEl>
                                      </p:cBhvr>
                                    </p:animEffect>
                                  </p:childTnLst>
                                </p:cTn>
                              </p:par>
                              <p:par>
                                <p:cTn id="17" presetID="10" presetClass="entr" presetSubtype="0" fill="hold" grpId="0" nodeType="withEffect" nodePh="1">
                                  <p:stCondLst>
                                    <p:cond delay="200"/>
                                  </p:stCondLst>
                                  <p:endCondLst>
                                    <p:cond evt="begin" delay="0">
                                      <p:tn val="17"/>
                                    </p:cond>
                                  </p:endCondLst>
                                  <p:childTnLst>
                                    <p:set>
                                      <p:cBhvr>
                                        <p:cTn id="18" dur="1" fill="hold">
                                          <p:stCondLst>
                                            <p:cond delay="0"/>
                                          </p:stCondLst>
                                        </p:cTn>
                                        <p:tgtEl>
                                          <p:spTgt spid="50">
                                            <p:txEl>
                                              <p:pRg st="0" end="0"/>
                                            </p:txEl>
                                          </p:spTgt>
                                        </p:tgtEl>
                                        <p:attrNameLst>
                                          <p:attrName>style.visibility</p:attrName>
                                        </p:attrNameLst>
                                      </p:cBhvr>
                                      <p:to>
                                        <p:strVal val="visible"/>
                                      </p:to>
                                    </p:set>
                                    <p:animEffect transition="in" filter="fade">
                                      <p:cBhvr>
                                        <p:cTn id="19" dur="500"/>
                                        <p:tgtEl>
                                          <p:spTgt spid="50">
                                            <p:txEl>
                                              <p:pRg st="0" end="0"/>
                                            </p:txEl>
                                          </p:spTgt>
                                        </p:tgtEl>
                                      </p:cBhvr>
                                    </p:animEffect>
                                  </p:childTnLst>
                                </p:cTn>
                              </p:par>
                              <p:par>
                                <p:cTn id="20" presetID="10" presetClass="entr" presetSubtype="0" fill="hold" grpId="0" nodeType="withEffect" nodePh="1">
                                  <p:stCondLst>
                                    <p:cond delay="200"/>
                                  </p:stCondLst>
                                  <p:endCondLst>
                                    <p:cond evt="begin" delay="0">
                                      <p:tn val="20"/>
                                    </p:cond>
                                  </p:endCondLst>
                                  <p:childTnLst>
                                    <p:set>
                                      <p:cBhvr>
                                        <p:cTn id="21" dur="1" fill="hold">
                                          <p:stCondLst>
                                            <p:cond delay="0"/>
                                          </p:stCondLst>
                                        </p:cTn>
                                        <p:tgtEl>
                                          <p:spTgt spid="51">
                                            <p:txEl>
                                              <p:pRg st="0" end="0"/>
                                            </p:txEl>
                                          </p:spTgt>
                                        </p:tgtEl>
                                        <p:attrNameLst>
                                          <p:attrName>style.visibility</p:attrName>
                                        </p:attrNameLst>
                                      </p:cBhvr>
                                      <p:to>
                                        <p:strVal val="visible"/>
                                      </p:to>
                                    </p:set>
                                    <p:animEffect transition="in" filter="fade">
                                      <p:cBhvr>
                                        <p:cTn id="22" dur="500"/>
                                        <p:tgtEl>
                                          <p:spTgt spid="51">
                                            <p:txEl>
                                              <p:pRg st="0" end="0"/>
                                            </p:txEl>
                                          </p:spTgt>
                                        </p:tgtEl>
                                      </p:cBhvr>
                                    </p:animEffect>
                                  </p:childTnLst>
                                </p:cTn>
                              </p:par>
                              <p:par>
                                <p:cTn id="23" presetID="10" presetClass="entr" presetSubtype="0" fill="hold" grpId="0" nodeType="withEffect" nodePh="1">
                                  <p:stCondLst>
                                    <p:cond delay="200"/>
                                  </p:stCondLst>
                                  <p:endCondLst>
                                    <p:cond evt="begin" delay="0">
                                      <p:tn val="23"/>
                                    </p:cond>
                                  </p:endCondLst>
                                  <p:childTnLst>
                                    <p:set>
                                      <p:cBhvr>
                                        <p:cTn id="24" dur="1" fill="hold">
                                          <p:stCondLst>
                                            <p:cond delay="0"/>
                                          </p:stCondLst>
                                        </p:cTn>
                                        <p:tgtEl>
                                          <p:spTgt spid="52">
                                            <p:txEl>
                                              <p:pRg st="0" end="0"/>
                                            </p:txEl>
                                          </p:spTgt>
                                        </p:tgtEl>
                                        <p:attrNameLst>
                                          <p:attrName>style.visibility</p:attrName>
                                        </p:attrNameLst>
                                      </p:cBhvr>
                                      <p:to>
                                        <p:strVal val="visible"/>
                                      </p:to>
                                    </p:set>
                                    <p:animEffect transition="in" filter="fade">
                                      <p:cBhvr>
                                        <p:cTn id="25" dur="500"/>
                                        <p:tgtEl>
                                          <p:spTgt spid="52">
                                            <p:txEl>
                                              <p:pRg st="0" end="0"/>
                                            </p:txEl>
                                          </p:spTgt>
                                        </p:tgtEl>
                                      </p:cBhvr>
                                    </p:animEffect>
                                  </p:childTnLst>
                                </p:cTn>
                              </p:par>
                              <p:par>
                                <p:cTn id="26" presetID="10" presetClass="entr" presetSubtype="0" fill="hold" grpId="0" nodeType="withEffect" nodePh="1">
                                  <p:stCondLst>
                                    <p:cond delay="200"/>
                                  </p:stCondLst>
                                  <p:endCondLst>
                                    <p:cond evt="begin" delay="0">
                                      <p:tn val="26"/>
                                    </p:cond>
                                  </p:endCondLst>
                                  <p:childTnLst>
                                    <p:set>
                                      <p:cBhvr>
                                        <p:cTn id="27" dur="1" fill="hold">
                                          <p:stCondLst>
                                            <p:cond delay="0"/>
                                          </p:stCondLst>
                                        </p:cTn>
                                        <p:tgtEl>
                                          <p:spTgt spid="53">
                                            <p:txEl>
                                              <p:pRg st="0" end="0"/>
                                            </p:txEl>
                                          </p:spTgt>
                                        </p:tgtEl>
                                        <p:attrNameLst>
                                          <p:attrName>style.visibility</p:attrName>
                                        </p:attrNameLst>
                                      </p:cBhvr>
                                      <p:to>
                                        <p:strVal val="visible"/>
                                      </p:to>
                                    </p:set>
                                    <p:animEffect transition="in" filter="fade">
                                      <p:cBhvr>
                                        <p:cTn id="28" dur="500"/>
                                        <p:tgtEl>
                                          <p:spTgt spid="53">
                                            <p:txEl>
                                              <p:pRg st="0" end="0"/>
                                            </p:txEl>
                                          </p:spTgt>
                                        </p:tgtEl>
                                      </p:cBhvr>
                                    </p:animEffect>
                                  </p:childTnLst>
                                </p:cTn>
                              </p:par>
                              <p:par>
                                <p:cTn id="29" presetID="10" presetClass="entr" presetSubtype="0" fill="hold" grpId="0" nodeType="withEffect" nodePh="1">
                                  <p:stCondLst>
                                    <p:cond delay="200"/>
                                  </p:stCondLst>
                                  <p:endCondLst>
                                    <p:cond evt="begin" delay="0">
                                      <p:tn val="29"/>
                                    </p:cond>
                                  </p:endCondLst>
                                  <p:childTnLst>
                                    <p:set>
                                      <p:cBhvr>
                                        <p:cTn id="30" dur="1" fill="hold">
                                          <p:stCondLst>
                                            <p:cond delay="0"/>
                                          </p:stCondLst>
                                        </p:cTn>
                                        <p:tgtEl>
                                          <p:spTgt spid="54">
                                            <p:txEl>
                                              <p:pRg st="0" end="0"/>
                                            </p:txEl>
                                          </p:spTgt>
                                        </p:tgtEl>
                                        <p:attrNameLst>
                                          <p:attrName>style.visibility</p:attrName>
                                        </p:attrNameLst>
                                      </p:cBhvr>
                                      <p:to>
                                        <p:strVal val="visible"/>
                                      </p:to>
                                    </p:set>
                                    <p:animEffect transition="in" filter="fade">
                                      <p:cBhvr>
                                        <p:cTn id="31" dur="500"/>
                                        <p:tgtEl>
                                          <p:spTgt spid="54">
                                            <p:txEl>
                                              <p:pRg st="0" end="0"/>
                                            </p:txEl>
                                          </p:spTgt>
                                        </p:tgtEl>
                                      </p:cBhvr>
                                    </p:animEffect>
                                  </p:childTnLst>
                                </p:cTn>
                              </p:par>
                              <p:par>
                                <p:cTn id="32" presetID="10" presetClass="entr" presetSubtype="0" fill="hold" grpId="0" nodeType="withEffect" nodePh="1">
                                  <p:stCondLst>
                                    <p:cond delay="200"/>
                                  </p:stCondLst>
                                  <p:endCondLst>
                                    <p:cond evt="begin" delay="0">
                                      <p:tn val="32"/>
                                    </p:cond>
                                  </p:end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fade">
                                      <p:cBhvr>
                                        <p:cTn id="34" dur="500"/>
                                        <p:tgtEl>
                                          <p:spTgt spid="55">
                                            <p:txEl>
                                              <p:pRg st="0" end="0"/>
                                            </p:txEl>
                                          </p:spTgt>
                                        </p:tgtEl>
                                      </p:cBhvr>
                                    </p:animEffect>
                                  </p:childTnLst>
                                </p:cTn>
                              </p:par>
                              <p:par>
                                <p:cTn id="35" presetID="10" presetClass="entr" presetSubtype="0" fill="hold" grpId="0" nodeType="withEffect" nodePh="1">
                                  <p:stCondLst>
                                    <p:cond delay="200"/>
                                  </p:stCondLst>
                                  <p:endCondLst>
                                    <p:cond evt="begin" delay="0">
                                      <p:tn val="35"/>
                                    </p:cond>
                                  </p:endCondLst>
                                  <p:childTnLst>
                                    <p:set>
                                      <p:cBhvr>
                                        <p:cTn id="36" dur="1" fill="hold">
                                          <p:stCondLst>
                                            <p:cond delay="0"/>
                                          </p:stCondLst>
                                        </p:cTn>
                                        <p:tgtEl>
                                          <p:spTgt spid="56">
                                            <p:txEl>
                                              <p:pRg st="0" end="0"/>
                                            </p:txEl>
                                          </p:spTgt>
                                        </p:tgtEl>
                                        <p:attrNameLst>
                                          <p:attrName>style.visibility</p:attrName>
                                        </p:attrNameLst>
                                      </p:cBhvr>
                                      <p:to>
                                        <p:strVal val="visible"/>
                                      </p:to>
                                    </p:set>
                                    <p:animEffect transition="in" filter="fade">
                                      <p:cBhvr>
                                        <p:cTn id="37" dur="500"/>
                                        <p:tgtEl>
                                          <p:spTgt spid="56">
                                            <p:txEl>
                                              <p:pRg st="0" end="0"/>
                                            </p:txEl>
                                          </p:spTgt>
                                        </p:tgtEl>
                                      </p:cBhvr>
                                    </p:animEffect>
                                  </p:childTnLst>
                                </p:cTn>
                              </p:par>
                              <p:par>
                                <p:cTn id="38" presetID="10" presetClass="entr" presetSubtype="0" fill="hold" grpId="0" nodeType="withEffect" nodePh="1">
                                  <p:stCondLst>
                                    <p:cond delay="200"/>
                                  </p:stCondLst>
                                  <p:endCondLst>
                                    <p:cond evt="begin" delay="0">
                                      <p:tn val="38"/>
                                    </p:cond>
                                  </p:endCondLst>
                                  <p:childTnLst>
                                    <p:set>
                                      <p:cBhvr>
                                        <p:cTn id="39" dur="1" fill="hold">
                                          <p:stCondLst>
                                            <p:cond delay="0"/>
                                          </p:stCondLst>
                                        </p:cTn>
                                        <p:tgtEl>
                                          <p:spTgt spid="57">
                                            <p:txEl>
                                              <p:pRg st="0" end="0"/>
                                            </p:txEl>
                                          </p:spTgt>
                                        </p:tgtEl>
                                        <p:attrNameLst>
                                          <p:attrName>style.visibility</p:attrName>
                                        </p:attrNameLst>
                                      </p:cBhvr>
                                      <p:to>
                                        <p:strVal val="visible"/>
                                      </p:to>
                                    </p:set>
                                    <p:animEffect transition="in" filter="fade">
                                      <p:cBhvr>
                                        <p:cTn id="40"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P spid="49" grpId="0" build="p"/>
      <p:bldP spid="50" grpId="0" build="p"/>
      <p:bldP spid="51" grpId="0" build="p"/>
      <p:bldP spid="52" grpId="0" build="p"/>
      <p:bldP spid="53" grpId="0" build="p"/>
      <p:bldP spid="54" grpId="0" build="p"/>
      <p:bldP spid="55" grpId="0" build="p"/>
      <p:bldP spid="56" grpId="0" build="p"/>
      <p:bldP spid="57" grpId="0" bui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 Icon Text 4-spaltig 3-zeil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0" name="Textplatzhalter 10">
            <a:extLst>
              <a:ext uri="{FF2B5EF4-FFF2-40B4-BE49-F238E27FC236}">
                <a16:creationId xmlns:a16="http://schemas.microsoft.com/office/drawing/2014/main" id="{98FB2D91-98C3-D68D-6D23-42AC3ED92999}"/>
              </a:ext>
            </a:extLst>
          </p:cNvPr>
          <p:cNvSpPr>
            <a:spLocks noGrp="1"/>
          </p:cNvSpPr>
          <p:nvPr>
            <p:ph type="body" sz="quarter" idx="16" hasCustomPrompt="1"/>
          </p:nvPr>
        </p:nvSpPr>
        <p:spPr>
          <a:xfrm>
            <a:off x="387989" y="6293735"/>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1" name="Textplatzhalter 10">
            <a:extLst>
              <a:ext uri="{FF2B5EF4-FFF2-40B4-BE49-F238E27FC236}">
                <a16:creationId xmlns:a16="http://schemas.microsoft.com/office/drawing/2014/main" id="{6A496DDC-0F29-CB7A-8FBB-D77821942715}"/>
              </a:ext>
            </a:extLst>
          </p:cNvPr>
          <p:cNvSpPr>
            <a:spLocks noGrp="1"/>
          </p:cNvSpPr>
          <p:nvPr>
            <p:ph type="body" sz="quarter" idx="17" hasCustomPrompt="1"/>
          </p:nvPr>
        </p:nvSpPr>
        <p:spPr>
          <a:xfrm>
            <a:off x="8175526" y="6293735"/>
            <a:ext cx="3644999" cy="19323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12" name="Textplatzhalter 10">
            <a:extLst>
              <a:ext uri="{FF2B5EF4-FFF2-40B4-BE49-F238E27FC236}">
                <a16:creationId xmlns:a16="http://schemas.microsoft.com/office/drawing/2014/main" id="{FD700170-0FF8-4215-30F3-EA88B4BD410D}"/>
              </a:ext>
            </a:extLst>
          </p:cNvPr>
          <p:cNvSpPr>
            <a:spLocks noGrp="1"/>
          </p:cNvSpPr>
          <p:nvPr>
            <p:ph type="body" sz="quarter" idx="18" hasCustomPrompt="1"/>
          </p:nvPr>
        </p:nvSpPr>
        <p:spPr>
          <a:xfrm>
            <a:off x="4273500" y="6288269"/>
            <a:ext cx="3641185"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28" name="Textplatzhalter 10">
            <a:extLst>
              <a:ext uri="{FF2B5EF4-FFF2-40B4-BE49-F238E27FC236}">
                <a16:creationId xmlns:a16="http://schemas.microsoft.com/office/drawing/2014/main" id="{0CF56CCA-7947-AD8E-3CB9-3A0B6E4E253B}"/>
              </a:ext>
            </a:extLst>
          </p:cNvPr>
          <p:cNvSpPr>
            <a:spLocks noGrp="1"/>
          </p:cNvSpPr>
          <p:nvPr>
            <p:ph type="body" sz="quarter" idx="12"/>
          </p:nvPr>
        </p:nvSpPr>
        <p:spPr>
          <a:xfrm>
            <a:off x="1249314" y="1835579"/>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29" name="Textplatzhalter 10">
            <a:extLst>
              <a:ext uri="{FF2B5EF4-FFF2-40B4-BE49-F238E27FC236}">
                <a16:creationId xmlns:a16="http://schemas.microsoft.com/office/drawing/2014/main" id="{AE41F9FD-1294-11F0-F117-EAE3B78DC7A8}"/>
              </a:ext>
            </a:extLst>
          </p:cNvPr>
          <p:cNvSpPr>
            <a:spLocks noGrp="1"/>
          </p:cNvSpPr>
          <p:nvPr>
            <p:ph type="body" sz="quarter" idx="14"/>
          </p:nvPr>
        </p:nvSpPr>
        <p:spPr>
          <a:xfrm>
            <a:off x="4188132" y="1835579"/>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0" name="Textplatzhalter 10">
            <a:extLst>
              <a:ext uri="{FF2B5EF4-FFF2-40B4-BE49-F238E27FC236}">
                <a16:creationId xmlns:a16="http://schemas.microsoft.com/office/drawing/2014/main" id="{70DE8668-EE39-5E12-0AA0-127C857CCE0B}"/>
              </a:ext>
            </a:extLst>
          </p:cNvPr>
          <p:cNvSpPr>
            <a:spLocks noGrp="1"/>
          </p:cNvSpPr>
          <p:nvPr>
            <p:ph type="body" sz="quarter" idx="15"/>
          </p:nvPr>
        </p:nvSpPr>
        <p:spPr>
          <a:xfrm>
            <a:off x="7107096" y="1835579"/>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1" name="Textplatzhalter 10">
            <a:extLst>
              <a:ext uri="{FF2B5EF4-FFF2-40B4-BE49-F238E27FC236}">
                <a16:creationId xmlns:a16="http://schemas.microsoft.com/office/drawing/2014/main" id="{E1B0BA56-7639-FA03-635B-5FB0B167EB5B}"/>
              </a:ext>
            </a:extLst>
          </p:cNvPr>
          <p:cNvSpPr>
            <a:spLocks noGrp="1"/>
          </p:cNvSpPr>
          <p:nvPr>
            <p:ph type="body" sz="quarter" idx="19"/>
          </p:nvPr>
        </p:nvSpPr>
        <p:spPr>
          <a:xfrm>
            <a:off x="1237361" y="3348410"/>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2" name="Textplatzhalter 10">
            <a:extLst>
              <a:ext uri="{FF2B5EF4-FFF2-40B4-BE49-F238E27FC236}">
                <a16:creationId xmlns:a16="http://schemas.microsoft.com/office/drawing/2014/main" id="{C2A8EE9F-3A45-D435-E23A-D6890BBA284F}"/>
              </a:ext>
            </a:extLst>
          </p:cNvPr>
          <p:cNvSpPr>
            <a:spLocks noGrp="1"/>
          </p:cNvSpPr>
          <p:nvPr>
            <p:ph type="body" sz="quarter" idx="20"/>
          </p:nvPr>
        </p:nvSpPr>
        <p:spPr>
          <a:xfrm>
            <a:off x="4176179" y="3348410"/>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3" name="Textplatzhalter 10">
            <a:extLst>
              <a:ext uri="{FF2B5EF4-FFF2-40B4-BE49-F238E27FC236}">
                <a16:creationId xmlns:a16="http://schemas.microsoft.com/office/drawing/2014/main" id="{8F99DA34-BC1E-B2FD-5976-94B5891C6DB6}"/>
              </a:ext>
            </a:extLst>
          </p:cNvPr>
          <p:cNvSpPr>
            <a:spLocks noGrp="1"/>
          </p:cNvSpPr>
          <p:nvPr>
            <p:ph type="body" sz="quarter" idx="21"/>
          </p:nvPr>
        </p:nvSpPr>
        <p:spPr>
          <a:xfrm>
            <a:off x="7095143" y="3348410"/>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4" name="Textplatzhalter 10">
            <a:extLst>
              <a:ext uri="{FF2B5EF4-FFF2-40B4-BE49-F238E27FC236}">
                <a16:creationId xmlns:a16="http://schemas.microsoft.com/office/drawing/2014/main" id="{4D95993E-D980-C375-E9AF-87B720654058}"/>
              </a:ext>
            </a:extLst>
          </p:cNvPr>
          <p:cNvSpPr>
            <a:spLocks noGrp="1"/>
          </p:cNvSpPr>
          <p:nvPr>
            <p:ph type="body" sz="quarter" idx="22"/>
          </p:nvPr>
        </p:nvSpPr>
        <p:spPr>
          <a:xfrm>
            <a:off x="1237361"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5" name="Textplatzhalter 10">
            <a:extLst>
              <a:ext uri="{FF2B5EF4-FFF2-40B4-BE49-F238E27FC236}">
                <a16:creationId xmlns:a16="http://schemas.microsoft.com/office/drawing/2014/main" id="{B8562982-B862-4365-8293-B7438916043F}"/>
              </a:ext>
            </a:extLst>
          </p:cNvPr>
          <p:cNvSpPr>
            <a:spLocks noGrp="1"/>
          </p:cNvSpPr>
          <p:nvPr>
            <p:ph type="body" sz="quarter" idx="23"/>
          </p:nvPr>
        </p:nvSpPr>
        <p:spPr>
          <a:xfrm>
            <a:off x="4176179"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36" name="Textplatzhalter 10">
            <a:extLst>
              <a:ext uri="{FF2B5EF4-FFF2-40B4-BE49-F238E27FC236}">
                <a16:creationId xmlns:a16="http://schemas.microsoft.com/office/drawing/2014/main" id="{B1AC0A80-BBB8-1BA8-D5BB-43D6F1EC6B38}"/>
              </a:ext>
            </a:extLst>
          </p:cNvPr>
          <p:cNvSpPr>
            <a:spLocks noGrp="1"/>
          </p:cNvSpPr>
          <p:nvPr>
            <p:ph type="body" sz="quarter" idx="24"/>
          </p:nvPr>
        </p:nvSpPr>
        <p:spPr>
          <a:xfrm>
            <a:off x="7095143"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grpSp>
        <p:nvGrpSpPr>
          <p:cNvPr id="4" name="Gruppieren 3">
            <a:extLst>
              <a:ext uri="{FF2B5EF4-FFF2-40B4-BE49-F238E27FC236}">
                <a16:creationId xmlns:a16="http://schemas.microsoft.com/office/drawing/2014/main" id="{66385E3F-5394-ED9E-02A6-813303716C6C}"/>
              </a:ext>
            </a:extLst>
          </p:cNvPr>
          <p:cNvGrpSpPr/>
          <p:nvPr userDrawn="1"/>
        </p:nvGrpSpPr>
        <p:grpSpPr>
          <a:xfrm>
            <a:off x="371475" y="1835579"/>
            <a:ext cx="9467171" cy="731520"/>
            <a:chOff x="615411" y="3501685"/>
            <a:chExt cx="9467171" cy="731520"/>
          </a:xfrm>
        </p:grpSpPr>
        <p:sp>
          <p:nvSpPr>
            <p:cNvPr id="5" name="Google Shape;2943;p20">
              <a:extLst>
                <a:ext uri="{FF2B5EF4-FFF2-40B4-BE49-F238E27FC236}">
                  <a16:creationId xmlns:a16="http://schemas.microsoft.com/office/drawing/2014/main" id="{0F084A95-5BB5-3A60-5910-24A7571F4FA1}"/>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7" name="Google Shape;2947;p20">
              <a:extLst>
                <a:ext uri="{FF2B5EF4-FFF2-40B4-BE49-F238E27FC236}">
                  <a16:creationId xmlns:a16="http://schemas.microsoft.com/office/drawing/2014/main" id="{134EE3CA-9B13-8EF6-F2E7-029C59664D7F}"/>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8" name="Google Shape;2953;p20">
              <a:extLst>
                <a:ext uri="{FF2B5EF4-FFF2-40B4-BE49-F238E27FC236}">
                  <a16:creationId xmlns:a16="http://schemas.microsoft.com/office/drawing/2014/main" id="{9D15CA1A-574C-3F3D-C457-C7625D07C9EA}"/>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3" name="Google Shape;3031;p20">
              <a:extLst>
                <a:ext uri="{FF2B5EF4-FFF2-40B4-BE49-F238E27FC236}">
                  <a16:creationId xmlns:a16="http://schemas.microsoft.com/office/drawing/2014/main" id="{C033B5A9-4A63-848C-A117-6503B0650EC5}"/>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14" name="Gruppieren 13">
            <a:extLst>
              <a:ext uri="{FF2B5EF4-FFF2-40B4-BE49-F238E27FC236}">
                <a16:creationId xmlns:a16="http://schemas.microsoft.com/office/drawing/2014/main" id="{0A350C2A-24AE-1CAA-4756-CDF6F9A76B76}"/>
              </a:ext>
            </a:extLst>
          </p:cNvPr>
          <p:cNvGrpSpPr/>
          <p:nvPr userDrawn="1"/>
        </p:nvGrpSpPr>
        <p:grpSpPr>
          <a:xfrm>
            <a:off x="371475" y="3381443"/>
            <a:ext cx="9467171" cy="731520"/>
            <a:chOff x="615411" y="3501685"/>
            <a:chExt cx="9467171" cy="731520"/>
          </a:xfrm>
        </p:grpSpPr>
        <p:sp>
          <p:nvSpPr>
            <p:cNvPr id="15" name="Google Shape;2943;p20">
              <a:extLst>
                <a:ext uri="{FF2B5EF4-FFF2-40B4-BE49-F238E27FC236}">
                  <a16:creationId xmlns:a16="http://schemas.microsoft.com/office/drawing/2014/main" id="{268E8177-98A4-416F-AE52-2345F4414D04}"/>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8" name="Google Shape;2947;p20">
              <a:extLst>
                <a:ext uri="{FF2B5EF4-FFF2-40B4-BE49-F238E27FC236}">
                  <a16:creationId xmlns:a16="http://schemas.microsoft.com/office/drawing/2014/main" id="{1C356955-B2EC-03EA-077D-C14D191EA9BD}"/>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19" name="Google Shape;2953;p20">
              <a:extLst>
                <a:ext uri="{FF2B5EF4-FFF2-40B4-BE49-F238E27FC236}">
                  <a16:creationId xmlns:a16="http://schemas.microsoft.com/office/drawing/2014/main" id="{6A9EA314-3878-193D-437F-CC52373A11DC}"/>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37" name="Google Shape;3031;p20">
              <a:extLst>
                <a:ext uri="{FF2B5EF4-FFF2-40B4-BE49-F238E27FC236}">
                  <a16:creationId xmlns:a16="http://schemas.microsoft.com/office/drawing/2014/main" id="{1C1C4FB4-6FA8-E5B9-471F-EDFF582B2010}"/>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grpSp>
        <p:nvGrpSpPr>
          <p:cNvPr id="38" name="Gruppieren 37">
            <a:extLst>
              <a:ext uri="{FF2B5EF4-FFF2-40B4-BE49-F238E27FC236}">
                <a16:creationId xmlns:a16="http://schemas.microsoft.com/office/drawing/2014/main" id="{CC6BBDCC-66A1-612D-14BD-FDA14D47A1DF}"/>
              </a:ext>
            </a:extLst>
          </p:cNvPr>
          <p:cNvGrpSpPr/>
          <p:nvPr userDrawn="1"/>
        </p:nvGrpSpPr>
        <p:grpSpPr>
          <a:xfrm>
            <a:off x="353520" y="4885232"/>
            <a:ext cx="9467171" cy="731520"/>
            <a:chOff x="615411" y="3501685"/>
            <a:chExt cx="9467171" cy="731520"/>
          </a:xfrm>
        </p:grpSpPr>
        <p:sp>
          <p:nvSpPr>
            <p:cNvPr id="39" name="Google Shape;2943;p20">
              <a:extLst>
                <a:ext uri="{FF2B5EF4-FFF2-40B4-BE49-F238E27FC236}">
                  <a16:creationId xmlns:a16="http://schemas.microsoft.com/office/drawing/2014/main" id="{5C6EC461-6EE3-C26A-24F1-AFA9053338B6}"/>
                </a:ext>
              </a:extLst>
            </p:cNvPr>
            <p:cNvSpPr/>
            <p:nvPr/>
          </p:nvSpPr>
          <p:spPr>
            <a:xfrm>
              <a:off x="615411" y="3501685"/>
              <a:ext cx="731520" cy="731520"/>
            </a:xfrm>
            <a:prstGeom prst="ellipse">
              <a:avLst/>
            </a:prstGeom>
            <a:solidFill>
              <a:schemeClr val="tx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40" name="Google Shape;2947;p20">
              <a:extLst>
                <a:ext uri="{FF2B5EF4-FFF2-40B4-BE49-F238E27FC236}">
                  <a16:creationId xmlns:a16="http://schemas.microsoft.com/office/drawing/2014/main" id="{68EED198-A63D-D955-6D39-14D05807F0D8}"/>
                </a:ext>
              </a:extLst>
            </p:cNvPr>
            <p:cNvSpPr/>
            <p:nvPr/>
          </p:nvSpPr>
          <p:spPr>
            <a:xfrm>
              <a:off x="3510911" y="3501685"/>
              <a:ext cx="731520" cy="731520"/>
            </a:xfrm>
            <a:prstGeom prst="ellipse">
              <a:avLst/>
            </a:prstGeom>
            <a:solidFill>
              <a:schemeClr val="accent3"/>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41" name="Google Shape;2953;p20">
              <a:extLst>
                <a:ext uri="{FF2B5EF4-FFF2-40B4-BE49-F238E27FC236}">
                  <a16:creationId xmlns:a16="http://schemas.microsoft.com/office/drawing/2014/main" id="{9799C6BC-CB75-C745-588D-4A73F821E72C}"/>
                </a:ext>
              </a:extLst>
            </p:cNvPr>
            <p:cNvSpPr/>
            <p:nvPr/>
          </p:nvSpPr>
          <p:spPr>
            <a:xfrm>
              <a:off x="6462566" y="3501685"/>
              <a:ext cx="731520" cy="731520"/>
            </a:xfrm>
            <a:prstGeom prst="ellipse">
              <a:avLst/>
            </a:prstGeom>
            <a:solidFill>
              <a:schemeClr val="accent2"/>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sp>
          <p:nvSpPr>
            <p:cNvPr id="42" name="Google Shape;3031;p20">
              <a:extLst>
                <a:ext uri="{FF2B5EF4-FFF2-40B4-BE49-F238E27FC236}">
                  <a16:creationId xmlns:a16="http://schemas.microsoft.com/office/drawing/2014/main" id="{26EDCE8D-0C65-84E1-A344-30E223117947}"/>
                </a:ext>
              </a:extLst>
            </p:cNvPr>
            <p:cNvSpPr/>
            <p:nvPr/>
          </p:nvSpPr>
          <p:spPr>
            <a:xfrm>
              <a:off x="9351062" y="3501685"/>
              <a:ext cx="731520" cy="731520"/>
            </a:xfrm>
            <a:prstGeom prst="ellipse">
              <a:avLst/>
            </a:prstGeom>
            <a:solidFill>
              <a:schemeClr val="accent4"/>
            </a:solidFill>
            <a:ln>
              <a:noFill/>
            </a:ln>
          </p:spPr>
          <p:txBody>
            <a:bodyPr spcFirstLastPara="1" wrap="square" lIns="60950" tIns="30475" rIns="60950" bIns="30475" anchor="t" anchorCtr="0">
              <a:noAutofit/>
            </a:bodyPr>
            <a:lstStyle/>
            <a:p>
              <a:pPr marL="0" marR="0" lvl="0" indent="0" algn="l" rtl="0">
                <a:lnSpc>
                  <a:spcPct val="100000"/>
                </a:lnSpc>
                <a:spcBef>
                  <a:spcPts val="0"/>
                </a:spcBef>
                <a:spcAft>
                  <a:spcPts val="0"/>
                </a:spcAft>
                <a:buClr>
                  <a:schemeClr val="dk1"/>
                </a:buClr>
                <a:buSzPts val="1800"/>
                <a:buFont typeface="Open Sans Light"/>
                <a:buNone/>
              </a:pPr>
              <a:endParaRPr sz="1800" b="0" i="0" u="none" strike="noStrike" cap="none">
                <a:solidFill>
                  <a:srgbClr val="0A091B"/>
                </a:solidFill>
                <a:latin typeface="Proxima Nova"/>
                <a:ea typeface="Proxima Nova"/>
                <a:cs typeface="Proxima Nova"/>
                <a:sym typeface="Proxima Nova"/>
              </a:endParaRPr>
            </a:p>
          </p:txBody>
        </p:sp>
      </p:grpSp>
      <p:sp>
        <p:nvSpPr>
          <p:cNvPr id="43" name="Textplatzhalter 10">
            <a:extLst>
              <a:ext uri="{FF2B5EF4-FFF2-40B4-BE49-F238E27FC236}">
                <a16:creationId xmlns:a16="http://schemas.microsoft.com/office/drawing/2014/main" id="{C44176C6-CC81-B54E-68FC-A48BFAABC06A}"/>
              </a:ext>
            </a:extLst>
          </p:cNvPr>
          <p:cNvSpPr>
            <a:spLocks noGrp="1"/>
          </p:cNvSpPr>
          <p:nvPr>
            <p:ph type="body" sz="quarter" idx="25"/>
          </p:nvPr>
        </p:nvSpPr>
        <p:spPr>
          <a:xfrm>
            <a:off x="10014107" y="1835579"/>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44" name="Textplatzhalter 10">
            <a:extLst>
              <a:ext uri="{FF2B5EF4-FFF2-40B4-BE49-F238E27FC236}">
                <a16:creationId xmlns:a16="http://schemas.microsoft.com/office/drawing/2014/main" id="{F5AD8A3C-4E49-3E97-C6FD-4AFA8F6359AC}"/>
              </a:ext>
            </a:extLst>
          </p:cNvPr>
          <p:cNvSpPr>
            <a:spLocks noGrp="1"/>
          </p:cNvSpPr>
          <p:nvPr>
            <p:ph type="body" sz="quarter" idx="26"/>
          </p:nvPr>
        </p:nvSpPr>
        <p:spPr>
          <a:xfrm>
            <a:off x="10002154" y="3348410"/>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45" name="Textplatzhalter 10">
            <a:extLst>
              <a:ext uri="{FF2B5EF4-FFF2-40B4-BE49-F238E27FC236}">
                <a16:creationId xmlns:a16="http://schemas.microsoft.com/office/drawing/2014/main" id="{C031C721-7E03-AFD4-D2A5-CF46AC374468}"/>
              </a:ext>
            </a:extLst>
          </p:cNvPr>
          <p:cNvSpPr>
            <a:spLocks noGrp="1"/>
          </p:cNvSpPr>
          <p:nvPr>
            <p:ph type="body" sz="quarter" idx="27"/>
          </p:nvPr>
        </p:nvSpPr>
        <p:spPr>
          <a:xfrm>
            <a:off x="10002154" y="4897026"/>
            <a:ext cx="1797192" cy="1181045"/>
          </a:xfrm>
          <a:prstGeom prst="rect">
            <a:avLst/>
          </a:prstGeom>
        </p:spPr>
        <p:txBody>
          <a:bodyPr/>
          <a:lstStyle>
            <a:lvl1pPr>
              <a:defRPr sz="1500">
                <a:latin typeface="Open Sans Light" panose="020B0306030504020204" pitchFamily="34" charset="0"/>
              </a:defRPr>
            </a:lvl1pPr>
            <a:lvl2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2pPr>
            <a:lvl3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3pPr>
            <a:lvl4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4pPr>
            <a:lvl5pPr marL="285750" indent="-285750">
              <a:buClr>
                <a:schemeClr val="bg1"/>
              </a:buClr>
              <a:buFont typeface="Wingdings" panose="05000000000000000000" pitchFamily="2" charset="2"/>
              <a:buChar char="§"/>
              <a:defRPr sz="1500">
                <a:solidFill>
                  <a:schemeClr val="bg1"/>
                </a:solidFill>
                <a:latin typeface="Open Sans Light" panose="020B0306030504020204" pitchFamily="34" charset="0"/>
              </a:defRPr>
            </a:lvl5pPr>
          </a:lstStyle>
          <a:p>
            <a:pPr lvl="0"/>
            <a:r>
              <a:rPr lang="de-DE"/>
              <a:t>Mastertextformat bearbeiten</a:t>
            </a:r>
          </a:p>
        </p:txBody>
      </p:sp>
      <p:sp>
        <p:nvSpPr>
          <p:cNvPr id="46" name="Inhaltsplatzhalter 37">
            <a:extLst>
              <a:ext uri="{FF2B5EF4-FFF2-40B4-BE49-F238E27FC236}">
                <a16:creationId xmlns:a16="http://schemas.microsoft.com/office/drawing/2014/main" id="{10A48331-54C8-4E3B-A78C-D842E4AF6982}"/>
              </a:ext>
            </a:extLst>
          </p:cNvPr>
          <p:cNvSpPr>
            <a:spLocks noGrp="1"/>
          </p:cNvSpPr>
          <p:nvPr>
            <p:ph sz="quarter" idx="43"/>
          </p:nvPr>
        </p:nvSpPr>
        <p:spPr>
          <a:xfrm>
            <a:off x="418391" y="1903369"/>
            <a:ext cx="647605" cy="612368"/>
          </a:xfrm>
          <a:prstGeom prst="rect">
            <a:avLst/>
          </a:prstGeom>
        </p:spPr>
        <p:txBody>
          <a:bodyPr/>
          <a:lstStyle>
            <a:lvl1pPr>
              <a:defRPr>
                <a:solidFill>
                  <a:schemeClr val="bg2"/>
                </a:solidFill>
              </a:defRPr>
            </a:lvl1pPr>
          </a:lstStyle>
          <a:p>
            <a:pPr lvl="0"/>
            <a:endParaRPr lang="de-DE"/>
          </a:p>
        </p:txBody>
      </p:sp>
      <p:sp>
        <p:nvSpPr>
          <p:cNvPr id="47" name="Inhaltsplatzhalter 37">
            <a:extLst>
              <a:ext uri="{FF2B5EF4-FFF2-40B4-BE49-F238E27FC236}">
                <a16:creationId xmlns:a16="http://schemas.microsoft.com/office/drawing/2014/main" id="{76861E4E-EBC6-068A-4C12-F72E24EF4A5A}"/>
              </a:ext>
            </a:extLst>
          </p:cNvPr>
          <p:cNvSpPr>
            <a:spLocks noGrp="1"/>
          </p:cNvSpPr>
          <p:nvPr>
            <p:ph sz="quarter" idx="44"/>
          </p:nvPr>
        </p:nvSpPr>
        <p:spPr>
          <a:xfrm>
            <a:off x="3313891" y="1903369"/>
            <a:ext cx="647605" cy="612368"/>
          </a:xfrm>
          <a:prstGeom prst="rect">
            <a:avLst/>
          </a:prstGeom>
        </p:spPr>
        <p:txBody>
          <a:bodyPr/>
          <a:lstStyle>
            <a:lvl1pPr>
              <a:defRPr>
                <a:solidFill>
                  <a:schemeClr val="bg2"/>
                </a:solidFill>
              </a:defRPr>
            </a:lvl1pPr>
          </a:lstStyle>
          <a:p>
            <a:pPr lvl="0"/>
            <a:endParaRPr lang="de-DE"/>
          </a:p>
        </p:txBody>
      </p:sp>
      <p:sp>
        <p:nvSpPr>
          <p:cNvPr id="48" name="Inhaltsplatzhalter 37">
            <a:extLst>
              <a:ext uri="{FF2B5EF4-FFF2-40B4-BE49-F238E27FC236}">
                <a16:creationId xmlns:a16="http://schemas.microsoft.com/office/drawing/2014/main" id="{ADAB6E34-7E73-6487-3EF1-E2AF9E142C7A}"/>
              </a:ext>
            </a:extLst>
          </p:cNvPr>
          <p:cNvSpPr>
            <a:spLocks noGrp="1"/>
          </p:cNvSpPr>
          <p:nvPr>
            <p:ph sz="quarter" idx="45"/>
          </p:nvPr>
        </p:nvSpPr>
        <p:spPr>
          <a:xfrm>
            <a:off x="6265546" y="1903872"/>
            <a:ext cx="647605" cy="612368"/>
          </a:xfrm>
          <a:prstGeom prst="rect">
            <a:avLst/>
          </a:prstGeom>
        </p:spPr>
        <p:txBody>
          <a:bodyPr/>
          <a:lstStyle>
            <a:lvl1pPr>
              <a:defRPr>
                <a:solidFill>
                  <a:schemeClr val="bg2"/>
                </a:solidFill>
              </a:defRPr>
            </a:lvl1pPr>
          </a:lstStyle>
          <a:p>
            <a:pPr lvl="0"/>
            <a:endParaRPr lang="de-DE"/>
          </a:p>
        </p:txBody>
      </p:sp>
      <p:sp>
        <p:nvSpPr>
          <p:cNvPr id="49" name="Inhaltsplatzhalter 37">
            <a:extLst>
              <a:ext uri="{FF2B5EF4-FFF2-40B4-BE49-F238E27FC236}">
                <a16:creationId xmlns:a16="http://schemas.microsoft.com/office/drawing/2014/main" id="{337A4F47-2F6D-15A2-68E7-6DAFD7270973}"/>
              </a:ext>
            </a:extLst>
          </p:cNvPr>
          <p:cNvSpPr>
            <a:spLocks noGrp="1"/>
          </p:cNvSpPr>
          <p:nvPr>
            <p:ph sz="quarter" idx="46"/>
          </p:nvPr>
        </p:nvSpPr>
        <p:spPr>
          <a:xfrm>
            <a:off x="9154042" y="1903369"/>
            <a:ext cx="647605" cy="612368"/>
          </a:xfrm>
          <a:prstGeom prst="rect">
            <a:avLst/>
          </a:prstGeom>
        </p:spPr>
        <p:txBody>
          <a:bodyPr/>
          <a:lstStyle>
            <a:lvl1pPr>
              <a:defRPr>
                <a:solidFill>
                  <a:schemeClr val="bg2"/>
                </a:solidFill>
              </a:defRPr>
            </a:lvl1pPr>
          </a:lstStyle>
          <a:p>
            <a:pPr lvl="0"/>
            <a:endParaRPr lang="de-DE"/>
          </a:p>
        </p:txBody>
      </p:sp>
      <p:sp>
        <p:nvSpPr>
          <p:cNvPr id="50" name="Inhaltsplatzhalter 37">
            <a:extLst>
              <a:ext uri="{FF2B5EF4-FFF2-40B4-BE49-F238E27FC236}">
                <a16:creationId xmlns:a16="http://schemas.microsoft.com/office/drawing/2014/main" id="{8BC5E1B4-D798-4039-410E-85DBADBBC7AD}"/>
              </a:ext>
            </a:extLst>
          </p:cNvPr>
          <p:cNvSpPr>
            <a:spLocks noGrp="1"/>
          </p:cNvSpPr>
          <p:nvPr>
            <p:ph sz="quarter" idx="47"/>
          </p:nvPr>
        </p:nvSpPr>
        <p:spPr>
          <a:xfrm>
            <a:off x="408589" y="3444661"/>
            <a:ext cx="647605" cy="612368"/>
          </a:xfrm>
          <a:prstGeom prst="rect">
            <a:avLst/>
          </a:prstGeom>
        </p:spPr>
        <p:txBody>
          <a:bodyPr/>
          <a:lstStyle>
            <a:lvl1pPr>
              <a:defRPr>
                <a:solidFill>
                  <a:schemeClr val="bg2"/>
                </a:solidFill>
              </a:defRPr>
            </a:lvl1pPr>
          </a:lstStyle>
          <a:p>
            <a:pPr lvl="0"/>
            <a:endParaRPr lang="de-DE"/>
          </a:p>
        </p:txBody>
      </p:sp>
      <p:sp>
        <p:nvSpPr>
          <p:cNvPr id="51" name="Inhaltsplatzhalter 37">
            <a:extLst>
              <a:ext uri="{FF2B5EF4-FFF2-40B4-BE49-F238E27FC236}">
                <a16:creationId xmlns:a16="http://schemas.microsoft.com/office/drawing/2014/main" id="{836A8616-DD87-4514-3649-3D66FEF1D4BC}"/>
              </a:ext>
            </a:extLst>
          </p:cNvPr>
          <p:cNvSpPr>
            <a:spLocks noGrp="1"/>
          </p:cNvSpPr>
          <p:nvPr>
            <p:ph sz="quarter" idx="48"/>
          </p:nvPr>
        </p:nvSpPr>
        <p:spPr>
          <a:xfrm>
            <a:off x="3304089" y="3444661"/>
            <a:ext cx="647605" cy="612368"/>
          </a:xfrm>
          <a:prstGeom prst="rect">
            <a:avLst/>
          </a:prstGeom>
        </p:spPr>
        <p:txBody>
          <a:bodyPr/>
          <a:lstStyle>
            <a:lvl1pPr>
              <a:defRPr>
                <a:solidFill>
                  <a:schemeClr val="bg2"/>
                </a:solidFill>
              </a:defRPr>
            </a:lvl1pPr>
          </a:lstStyle>
          <a:p>
            <a:pPr lvl="0"/>
            <a:endParaRPr lang="de-DE"/>
          </a:p>
        </p:txBody>
      </p:sp>
      <p:sp>
        <p:nvSpPr>
          <p:cNvPr id="52" name="Inhaltsplatzhalter 37">
            <a:extLst>
              <a:ext uri="{FF2B5EF4-FFF2-40B4-BE49-F238E27FC236}">
                <a16:creationId xmlns:a16="http://schemas.microsoft.com/office/drawing/2014/main" id="{6521DC37-8129-60D5-B6D8-560BD0A012AF}"/>
              </a:ext>
            </a:extLst>
          </p:cNvPr>
          <p:cNvSpPr>
            <a:spLocks noGrp="1"/>
          </p:cNvSpPr>
          <p:nvPr>
            <p:ph sz="quarter" idx="49"/>
          </p:nvPr>
        </p:nvSpPr>
        <p:spPr>
          <a:xfrm>
            <a:off x="6255744" y="3445164"/>
            <a:ext cx="647605" cy="612368"/>
          </a:xfrm>
          <a:prstGeom prst="rect">
            <a:avLst/>
          </a:prstGeom>
        </p:spPr>
        <p:txBody>
          <a:bodyPr/>
          <a:lstStyle>
            <a:lvl1pPr>
              <a:defRPr>
                <a:solidFill>
                  <a:schemeClr val="bg2"/>
                </a:solidFill>
              </a:defRPr>
            </a:lvl1pPr>
          </a:lstStyle>
          <a:p>
            <a:pPr lvl="0"/>
            <a:endParaRPr lang="de-DE"/>
          </a:p>
        </p:txBody>
      </p:sp>
      <p:sp>
        <p:nvSpPr>
          <p:cNvPr id="53" name="Inhaltsplatzhalter 37">
            <a:extLst>
              <a:ext uri="{FF2B5EF4-FFF2-40B4-BE49-F238E27FC236}">
                <a16:creationId xmlns:a16="http://schemas.microsoft.com/office/drawing/2014/main" id="{0B50638F-850A-B144-35DF-C2D626904FD4}"/>
              </a:ext>
            </a:extLst>
          </p:cNvPr>
          <p:cNvSpPr>
            <a:spLocks noGrp="1"/>
          </p:cNvSpPr>
          <p:nvPr>
            <p:ph sz="quarter" idx="50"/>
          </p:nvPr>
        </p:nvSpPr>
        <p:spPr>
          <a:xfrm>
            <a:off x="9144240" y="3444661"/>
            <a:ext cx="647605" cy="612368"/>
          </a:xfrm>
          <a:prstGeom prst="rect">
            <a:avLst/>
          </a:prstGeom>
        </p:spPr>
        <p:txBody>
          <a:bodyPr/>
          <a:lstStyle>
            <a:lvl1pPr>
              <a:defRPr>
                <a:solidFill>
                  <a:schemeClr val="bg2"/>
                </a:solidFill>
              </a:defRPr>
            </a:lvl1pPr>
          </a:lstStyle>
          <a:p>
            <a:pPr lvl="0"/>
            <a:endParaRPr lang="de-DE"/>
          </a:p>
        </p:txBody>
      </p:sp>
      <p:sp>
        <p:nvSpPr>
          <p:cNvPr id="54" name="Inhaltsplatzhalter 37">
            <a:extLst>
              <a:ext uri="{FF2B5EF4-FFF2-40B4-BE49-F238E27FC236}">
                <a16:creationId xmlns:a16="http://schemas.microsoft.com/office/drawing/2014/main" id="{ACCE61DA-763B-0846-978A-5836B50CD892}"/>
              </a:ext>
            </a:extLst>
          </p:cNvPr>
          <p:cNvSpPr>
            <a:spLocks noGrp="1"/>
          </p:cNvSpPr>
          <p:nvPr>
            <p:ph sz="quarter" idx="51"/>
          </p:nvPr>
        </p:nvSpPr>
        <p:spPr>
          <a:xfrm>
            <a:off x="398787" y="4946665"/>
            <a:ext cx="647605" cy="612368"/>
          </a:xfrm>
          <a:prstGeom prst="rect">
            <a:avLst/>
          </a:prstGeom>
        </p:spPr>
        <p:txBody>
          <a:bodyPr/>
          <a:lstStyle>
            <a:lvl1pPr>
              <a:defRPr>
                <a:solidFill>
                  <a:schemeClr val="bg2"/>
                </a:solidFill>
              </a:defRPr>
            </a:lvl1pPr>
          </a:lstStyle>
          <a:p>
            <a:pPr lvl="0"/>
            <a:endParaRPr lang="de-DE"/>
          </a:p>
        </p:txBody>
      </p:sp>
      <p:sp>
        <p:nvSpPr>
          <p:cNvPr id="55" name="Inhaltsplatzhalter 37">
            <a:extLst>
              <a:ext uri="{FF2B5EF4-FFF2-40B4-BE49-F238E27FC236}">
                <a16:creationId xmlns:a16="http://schemas.microsoft.com/office/drawing/2014/main" id="{F33687A3-FF3B-29F4-B388-C2EF75A92FDC}"/>
              </a:ext>
            </a:extLst>
          </p:cNvPr>
          <p:cNvSpPr>
            <a:spLocks noGrp="1"/>
          </p:cNvSpPr>
          <p:nvPr>
            <p:ph sz="quarter" idx="52"/>
          </p:nvPr>
        </p:nvSpPr>
        <p:spPr>
          <a:xfrm>
            <a:off x="3294287" y="4946665"/>
            <a:ext cx="647605" cy="612368"/>
          </a:xfrm>
          <a:prstGeom prst="rect">
            <a:avLst/>
          </a:prstGeom>
        </p:spPr>
        <p:txBody>
          <a:bodyPr/>
          <a:lstStyle>
            <a:lvl1pPr>
              <a:defRPr>
                <a:solidFill>
                  <a:schemeClr val="bg2"/>
                </a:solidFill>
              </a:defRPr>
            </a:lvl1pPr>
          </a:lstStyle>
          <a:p>
            <a:pPr lvl="0"/>
            <a:endParaRPr lang="de-DE"/>
          </a:p>
        </p:txBody>
      </p:sp>
      <p:sp>
        <p:nvSpPr>
          <p:cNvPr id="56" name="Inhaltsplatzhalter 37">
            <a:extLst>
              <a:ext uri="{FF2B5EF4-FFF2-40B4-BE49-F238E27FC236}">
                <a16:creationId xmlns:a16="http://schemas.microsoft.com/office/drawing/2014/main" id="{7A6CC659-43EA-C54D-B8D2-FD0490018858}"/>
              </a:ext>
            </a:extLst>
          </p:cNvPr>
          <p:cNvSpPr>
            <a:spLocks noGrp="1"/>
          </p:cNvSpPr>
          <p:nvPr>
            <p:ph sz="quarter" idx="53"/>
          </p:nvPr>
        </p:nvSpPr>
        <p:spPr>
          <a:xfrm>
            <a:off x="6245942" y="4947168"/>
            <a:ext cx="647605" cy="612368"/>
          </a:xfrm>
          <a:prstGeom prst="rect">
            <a:avLst/>
          </a:prstGeom>
        </p:spPr>
        <p:txBody>
          <a:bodyPr/>
          <a:lstStyle>
            <a:lvl1pPr>
              <a:defRPr>
                <a:solidFill>
                  <a:schemeClr val="bg2"/>
                </a:solidFill>
              </a:defRPr>
            </a:lvl1pPr>
          </a:lstStyle>
          <a:p>
            <a:pPr lvl="0"/>
            <a:endParaRPr lang="de-DE"/>
          </a:p>
        </p:txBody>
      </p:sp>
      <p:sp>
        <p:nvSpPr>
          <p:cNvPr id="57" name="Inhaltsplatzhalter 37">
            <a:extLst>
              <a:ext uri="{FF2B5EF4-FFF2-40B4-BE49-F238E27FC236}">
                <a16:creationId xmlns:a16="http://schemas.microsoft.com/office/drawing/2014/main" id="{2E4AB567-FED1-49BB-D3FC-C716425CF766}"/>
              </a:ext>
            </a:extLst>
          </p:cNvPr>
          <p:cNvSpPr>
            <a:spLocks noGrp="1"/>
          </p:cNvSpPr>
          <p:nvPr>
            <p:ph sz="quarter" idx="54"/>
          </p:nvPr>
        </p:nvSpPr>
        <p:spPr>
          <a:xfrm>
            <a:off x="9134438" y="4946665"/>
            <a:ext cx="647605" cy="612368"/>
          </a:xfrm>
          <a:prstGeom prst="rect">
            <a:avLst/>
          </a:prstGeom>
        </p:spPr>
        <p:txBody>
          <a:bodyPr/>
          <a:lstStyle>
            <a:lvl1pPr>
              <a:defRPr>
                <a:solidFill>
                  <a:schemeClr val="bg2"/>
                </a:solidFill>
              </a:defRPr>
            </a:lvl1pPr>
          </a:lstStyle>
          <a:p>
            <a:pPr lvl="0"/>
            <a:endParaRPr lang="de-DE"/>
          </a:p>
        </p:txBody>
      </p:sp>
      <p:sp>
        <p:nvSpPr>
          <p:cNvPr id="58" name="Textplatzhalter 10">
            <a:extLst>
              <a:ext uri="{FF2B5EF4-FFF2-40B4-BE49-F238E27FC236}">
                <a16:creationId xmlns:a16="http://schemas.microsoft.com/office/drawing/2014/main" id="{F11AF445-D7E2-4E96-9563-BDCB38D27F82}"/>
              </a:ext>
            </a:extLst>
          </p:cNvPr>
          <p:cNvSpPr>
            <a:spLocks noGrp="1"/>
          </p:cNvSpPr>
          <p:nvPr>
            <p:ph type="body" sz="quarter" idx="55"/>
          </p:nvPr>
        </p:nvSpPr>
        <p:spPr>
          <a:xfrm>
            <a:off x="384409" y="1265238"/>
            <a:ext cx="9512066" cy="425450"/>
          </a:xfrm>
          <a:prstGeom prst="rect">
            <a:avLst/>
          </a:prstGeom>
        </p:spPr>
        <p:txBody>
          <a:bodyPr>
            <a:normAutofit/>
          </a:bodyPr>
          <a:lstStyle>
            <a:lvl1pPr>
              <a:defRPr sz="2000"/>
            </a:lvl1pPr>
            <a:lvl2pPr marL="0" indent="0">
              <a:buNone/>
              <a:defRPr/>
            </a:lvl2pPr>
          </a:lstStyle>
          <a:p>
            <a:pPr lvl="0"/>
            <a:r>
              <a:rPr lang="de-DE"/>
              <a:t>Mastertextformat bearbeiten</a:t>
            </a:r>
          </a:p>
        </p:txBody>
      </p:sp>
      <p:sp>
        <p:nvSpPr>
          <p:cNvPr id="9" name="Foliennummernplatzhalter 8">
            <a:extLst>
              <a:ext uri="{FF2B5EF4-FFF2-40B4-BE49-F238E27FC236}">
                <a16:creationId xmlns:a16="http://schemas.microsoft.com/office/drawing/2014/main" id="{A9F57F58-7249-9AFC-CB0C-F96E03E2AB46}"/>
              </a:ext>
            </a:extLst>
          </p:cNvPr>
          <p:cNvSpPr>
            <a:spLocks noGrp="1"/>
          </p:cNvSpPr>
          <p:nvPr>
            <p:ph type="sldNum" sz="quarter" idx="5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9237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500"/>
                                        <p:tgtEl>
                                          <p:spTgt spid="46">
                                            <p:txEl>
                                              <p:pRg st="0" end="0"/>
                                            </p:txEl>
                                          </p:spTgt>
                                        </p:tgtEl>
                                      </p:cBhvr>
                                    </p:animEffect>
                                  </p:childTnLst>
                                </p:cTn>
                              </p:par>
                              <p:par>
                                <p:cTn id="8" presetID="10" presetClass="entr" presetSubtype="0" fill="hold" grpId="0" nodeType="withEffect" nodePh="1">
                                  <p:stCondLst>
                                    <p:cond delay="200"/>
                                  </p:stCondLst>
                                  <p:endCondLst>
                                    <p:cond evt="begin" delay="0">
                                      <p:tn val="8"/>
                                    </p:cond>
                                  </p:endCondLst>
                                  <p:childTnLst>
                                    <p:set>
                                      <p:cBhvr>
                                        <p:cTn id="9" dur="1" fill="hold">
                                          <p:stCondLst>
                                            <p:cond delay="0"/>
                                          </p:stCondLst>
                                        </p:cTn>
                                        <p:tgtEl>
                                          <p:spTgt spid="47">
                                            <p:txEl>
                                              <p:pRg st="0" end="0"/>
                                            </p:txEl>
                                          </p:spTgt>
                                        </p:tgtEl>
                                        <p:attrNameLst>
                                          <p:attrName>style.visibility</p:attrName>
                                        </p:attrNameLst>
                                      </p:cBhvr>
                                      <p:to>
                                        <p:strVal val="visible"/>
                                      </p:to>
                                    </p:set>
                                    <p:animEffect transition="in" filter="fade">
                                      <p:cBhvr>
                                        <p:cTn id="10" dur="500"/>
                                        <p:tgtEl>
                                          <p:spTgt spid="47">
                                            <p:txEl>
                                              <p:pRg st="0" end="0"/>
                                            </p:txEl>
                                          </p:spTgt>
                                        </p:tgtEl>
                                      </p:cBhvr>
                                    </p:animEffect>
                                  </p:childTnLst>
                                </p:cTn>
                              </p:par>
                              <p:par>
                                <p:cTn id="11" presetID="10" presetClass="entr" presetSubtype="0" fill="hold" grpId="0" nodeType="withEffect" nodePh="1">
                                  <p:stCondLst>
                                    <p:cond delay="200"/>
                                  </p:stCondLst>
                                  <p:endCondLst>
                                    <p:cond evt="begin" delay="0">
                                      <p:tn val="11"/>
                                    </p:cond>
                                  </p:endCondLst>
                                  <p:childTnLst>
                                    <p:set>
                                      <p:cBhvr>
                                        <p:cTn id="12" dur="1" fill="hold">
                                          <p:stCondLst>
                                            <p:cond delay="0"/>
                                          </p:stCondLst>
                                        </p:cTn>
                                        <p:tgtEl>
                                          <p:spTgt spid="48">
                                            <p:txEl>
                                              <p:pRg st="0" end="0"/>
                                            </p:txEl>
                                          </p:spTgt>
                                        </p:tgtEl>
                                        <p:attrNameLst>
                                          <p:attrName>style.visibility</p:attrName>
                                        </p:attrNameLst>
                                      </p:cBhvr>
                                      <p:to>
                                        <p:strVal val="visible"/>
                                      </p:to>
                                    </p:set>
                                    <p:animEffect transition="in" filter="fade">
                                      <p:cBhvr>
                                        <p:cTn id="13" dur="500"/>
                                        <p:tgtEl>
                                          <p:spTgt spid="48">
                                            <p:txEl>
                                              <p:pRg st="0" end="0"/>
                                            </p:txEl>
                                          </p:spTgt>
                                        </p:tgtEl>
                                      </p:cBhvr>
                                    </p:animEffect>
                                  </p:childTnLst>
                                </p:cTn>
                              </p:par>
                              <p:par>
                                <p:cTn id="14" presetID="10" presetClass="entr" presetSubtype="0" fill="hold" grpId="0" nodeType="withEffect" nodePh="1">
                                  <p:stCondLst>
                                    <p:cond delay="200"/>
                                  </p:stCondLst>
                                  <p:endCondLst>
                                    <p:cond evt="begin" delay="0">
                                      <p:tn val="14"/>
                                    </p:cond>
                                  </p:endCondLst>
                                  <p:childTnLst>
                                    <p:set>
                                      <p:cBhvr>
                                        <p:cTn id="15" dur="1" fill="hold">
                                          <p:stCondLst>
                                            <p:cond delay="0"/>
                                          </p:stCondLst>
                                        </p:cTn>
                                        <p:tgtEl>
                                          <p:spTgt spid="49">
                                            <p:txEl>
                                              <p:pRg st="0" end="0"/>
                                            </p:txEl>
                                          </p:spTgt>
                                        </p:tgtEl>
                                        <p:attrNameLst>
                                          <p:attrName>style.visibility</p:attrName>
                                        </p:attrNameLst>
                                      </p:cBhvr>
                                      <p:to>
                                        <p:strVal val="visible"/>
                                      </p:to>
                                    </p:set>
                                    <p:animEffect transition="in" filter="fade">
                                      <p:cBhvr>
                                        <p:cTn id="16" dur="500"/>
                                        <p:tgtEl>
                                          <p:spTgt spid="49">
                                            <p:txEl>
                                              <p:pRg st="0" end="0"/>
                                            </p:txEl>
                                          </p:spTgt>
                                        </p:tgtEl>
                                      </p:cBhvr>
                                    </p:animEffect>
                                  </p:childTnLst>
                                </p:cTn>
                              </p:par>
                              <p:par>
                                <p:cTn id="17" presetID="10" presetClass="entr" presetSubtype="0" fill="hold" grpId="0" nodeType="withEffect" nodePh="1">
                                  <p:stCondLst>
                                    <p:cond delay="200"/>
                                  </p:stCondLst>
                                  <p:endCondLst>
                                    <p:cond evt="begin" delay="0">
                                      <p:tn val="17"/>
                                    </p:cond>
                                  </p:endCondLst>
                                  <p:childTnLst>
                                    <p:set>
                                      <p:cBhvr>
                                        <p:cTn id="18" dur="1" fill="hold">
                                          <p:stCondLst>
                                            <p:cond delay="0"/>
                                          </p:stCondLst>
                                        </p:cTn>
                                        <p:tgtEl>
                                          <p:spTgt spid="50">
                                            <p:txEl>
                                              <p:pRg st="0" end="0"/>
                                            </p:txEl>
                                          </p:spTgt>
                                        </p:tgtEl>
                                        <p:attrNameLst>
                                          <p:attrName>style.visibility</p:attrName>
                                        </p:attrNameLst>
                                      </p:cBhvr>
                                      <p:to>
                                        <p:strVal val="visible"/>
                                      </p:to>
                                    </p:set>
                                    <p:animEffect transition="in" filter="fade">
                                      <p:cBhvr>
                                        <p:cTn id="19" dur="500"/>
                                        <p:tgtEl>
                                          <p:spTgt spid="50">
                                            <p:txEl>
                                              <p:pRg st="0" end="0"/>
                                            </p:txEl>
                                          </p:spTgt>
                                        </p:tgtEl>
                                      </p:cBhvr>
                                    </p:animEffect>
                                  </p:childTnLst>
                                </p:cTn>
                              </p:par>
                              <p:par>
                                <p:cTn id="20" presetID="10" presetClass="entr" presetSubtype="0" fill="hold" grpId="0" nodeType="withEffect" nodePh="1">
                                  <p:stCondLst>
                                    <p:cond delay="200"/>
                                  </p:stCondLst>
                                  <p:endCondLst>
                                    <p:cond evt="begin" delay="0">
                                      <p:tn val="20"/>
                                    </p:cond>
                                  </p:endCondLst>
                                  <p:childTnLst>
                                    <p:set>
                                      <p:cBhvr>
                                        <p:cTn id="21" dur="1" fill="hold">
                                          <p:stCondLst>
                                            <p:cond delay="0"/>
                                          </p:stCondLst>
                                        </p:cTn>
                                        <p:tgtEl>
                                          <p:spTgt spid="51">
                                            <p:txEl>
                                              <p:pRg st="0" end="0"/>
                                            </p:txEl>
                                          </p:spTgt>
                                        </p:tgtEl>
                                        <p:attrNameLst>
                                          <p:attrName>style.visibility</p:attrName>
                                        </p:attrNameLst>
                                      </p:cBhvr>
                                      <p:to>
                                        <p:strVal val="visible"/>
                                      </p:to>
                                    </p:set>
                                    <p:animEffect transition="in" filter="fade">
                                      <p:cBhvr>
                                        <p:cTn id="22" dur="500"/>
                                        <p:tgtEl>
                                          <p:spTgt spid="51">
                                            <p:txEl>
                                              <p:pRg st="0" end="0"/>
                                            </p:txEl>
                                          </p:spTgt>
                                        </p:tgtEl>
                                      </p:cBhvr>
                                    </p:animEffect>
                                  </p:childTnLst>
                                </p:cTn>
                              </p:par>
                              <p:par>
                                <p:cTn id="23" presetID="10" presetClass="entr" presetSubtype="0" fill="hold" grpId="0" nodeType="withEffect" nodePh="1">
                                  <p:stCondLst>
                                    <p:cond delay="200"/>
                                  </p:stCondLst>
                                  <p:endCondLst>
                                    <p:cond evt="begin" delay="0">
                                      <p:tn val="23"/>
                                    </p:cond>
                                  </p:endCondLst>
                                  <p:childTnLst>
                                    <p:set>
                                      <p:cBhvr>
                                        <p:cTn id="24" dur="1" fill="hold">
                                          <p:stCondLst>
                                            <p:cond delay="0"/>
                                          </p:stCondLst>
                                        </p:cTn>
                                        <p:tgtEl>
                                          <p:spTgt spid="52">
                                            <p:txEl>
                                              <p:pRg st="0" end="0"/>
                                            </p:txEl>
                                          </p:spTgt>
                                        </p:tgtEl>
                                        <p:attrNameLst>
                                          <p:attrName>style.visibility</p:attrName>
                                        </p:attrNameLst>
                                      </p:cBhvr>
                                      <p:to>
                                        <p:strVal val="visible"/>
                                      </p:to>
                                    </p:set>
                                    <p:animEffect transition="in" filter="fade">
                                      <p:cBhvr>
                                        <p:cTn id="25" dur="500"/>
                                        <p:tgtEl>
                                          <p:spTgt spid="52">
                                            <p:txEl>
                                              <p:pRg st="0" end="0"/>
                                            </p:txEl>
                                          </p:spTgt>
                                        </p:tgtEl>
                                      </p:cBhvr>
                                    </p:animEffect>
                                  </p:childTnLst>
                                </p:cTn>
                              </p:par>
                              <p:par>
                                <p:cTn id="26" presetID="10" presetClass="entr" presetSubtype="0" fill="hold" grpId="0" nodeType="withEffect" nodePh="1">
                                  <p:stCondLst>
                                    <p:cond delay="200"/>
                                  </p:stCondLst>
                                  <p:endCondLst>
                                    <p:cond evt="begin" delay="0">
                                      <p:tn val="26"/>
                                    </p:cond>
                                  </p:endCondLst>
                                  <p:childTnLst>
                                    <p:set>
                                      <p:cBhvr>
                                        <p:cTn id="27" dur="1" fill="hold">
                                          <p:stCondLst>
                                            <p:cond delay="0"/>
                                          </p:stCondLst>
                                        </p:cTn>
                                        <p:tgtEl>
                                          <p:spTgt spid="53">
                                            <p:txEl>
                                              <p:pRg st="0" end="0"/>
                                            </p:txEl>
                                          </p:spTgt>
                                        </p:tgtEl>
                                        <p:attrNameLst>
                                          <p:attrName>style.visibility</p:attrName>
                                        </p:attrNameLst>
                                      </p:cBhvr>
                                      <p:to>
                                        <p:strVal val="visible"/>
                                      </p:to>
                                    </p:set>
                                    <p:animEffect transition="in" filter="fade">
                                      <p:cBhvr>
                                        <p:cTn id="28" dur="500"/>
                                        <p:tgtEl>
                                          <p:spTgt spid="53">
                                            <p:txEl>
                                              <p:pRg st="0" end="0"/>
                                            </p:txEl>
                                          </p:spTgt>
                                        </p:tgtEl>
                                      </p:cBhvr>
                                    </p:animEffect>
                                  </p:childTnLst>
                                </p:cTn>
                              </p:par>
                              <p:par>
                                <p:cTn id="29" presetID="10" presetClass="entr" presetSubtype="0" fill="hold" grpId="0" nodeType="withEffect" nodePh="1">
                                  <p:stCondLst>
                                    <p:cond delay="200"/>
                                  </p:stCondLst>
                                  <p:endCondLst>
                                    <p:cond evt="begin" delay="0">
                                      <p:tn val="29"/>
                                    </p:cond>
                                  </p:endCondLst>
                                  <p:childTnLst>
                                    <p:set>
                                      <p:cBhvr>
                                        <p:cTn id="30" dur="1" fill="hold">
                                          <p:stCondLst>
                                            <p:cond delay="0"/>
                                          </p:stCondLst>
                                        </p:cTn>
                                        <p:tgtEl>
                                          <p:spTgt spid="54">
                                            <p:txEl>
                                              <p:pRg st="0" end="0"/>
                                            </p:txEl>
                                          </p:spTgt>
                                        </p:tgtEl>
                                        <p:attrNameLst>
                                          <p:attrName>style.visibility</p:attrName>
                                        </p:attrNameLst>
                                      </p:cBhvr>
                                      <p:to>
                                        <p:strVal val="visible"/>
                                      </p:to>
                                    </p:set>
                                    <p:animEffect transition="in" filter="fade">
                                      <p:cBhvr>
                                        <p:cTn id="31" dur="500"/>
                                        <p:tgtEl>
                                          <p:spTgt spid="54">
                                            <p:txEl>
                                              <p:pRg st="0" end="0"/>
                                            </p:txEl>
                                          </p:spTgt>
                                        </p:tgtEl>
                                      </p:cBhvr>
                                    </p:animEffect>
                                  </p:childTnLst>
                                </p:cTn>
                              </p:par>
                              <p:par>
                                <p:cTn id="32" presetID="10" presetClass="entr" presetSubtype="0" fill="hold" grpId="0" nodeType="withEffect" nodePh="1">
                                  <p:stCondLst>
                                    <p:cond delay="200"/>
                                  </p:stCondLst>
                                  <p:endCondLst>
                                    <p:cond evt="begin" delay="0">
                                      <p:tn val="32"/>
                                    </p:cond>
                                  </p:end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fade">
                                      <p:cBhvr>
                                        <p:cTn id="34" dur="500"/>
                                        <p:tgtEl>
                                          <p:spTgt spid="55">
                                            <p:txEl>
                                              <p:pRg st="0" end="0"/>
                                            </p:txEl>
                                          </p:spTgt>
                                        </p:tgtEl>
                                      </p:cBhvr>
                                    </p:animEffect>
                                  </p:childTnLst>
                                </p:cTn>
                              </p:par>
                              <p:par>
                                <p:cTn id="35" presetID="10" presetClass="entr" presetSubtype="0" fill="hold" grpId="0" nodeType="withEffect" nodePh="1">
                                  <p:stCondLst>
                                    <p:cond delay="200"/>
                                  </p:stCondLst>
                                  <p:endCondLst>
                                    <p:cond evt="begin" delay="0">
                                      <p:tn val="35"/>
                                    </p:cond>
                                  </p:endCondLst>
                                  <p:childTnLst>
                                    <p:set>
                                      <p:cBhvr>
                                        <p:cTn id="36" dur="1" fill="hold">
                                          <p:stCondLst>
                                            <p:cond delay="0"/>
                                          </p:stCondLst>
                                        </p:cTn>
                                        <p:tgtEl>
                                          <p:spTgt spid="56">
                                            <p:txEl>
                                              <p:pRg st="0" end="0"/>
                                            </p:txEl>
                                          </p:spTgt>
                                        </p:tgtEl>
                                        <p:attrNameLst>
                                          <p:attrName>style.visibility</p:attrName>
                                        </p:attrNameLst>
                                      </p:cBhvr>
                                      <p:to>
                                        <p:strVal val="visible"/>
                                      </p:to>
                                    </p:set>
                                    <p:animEffect transition="in" filter="fade">
                                      <p:cBhvr>
                                        <p:cTn id="37" dur="500"/>
                                        <p:tgtEl>
                                          <p:spTgt spid="56">
                                            <p:txEl>
                                              <p:pRg st="0" end="0"/>
                                            </p:txEl>
                                          </p:spTgt>
                                        </p:tgtEl>
                                      </p:cBhvr>
                                    </p:animEffect>
                                  </p:childTnLst>
                                </p:cTn>
                              </p:par>
                              <p:par>
                                <p:cTn id="38" presetID="10" presetClass="entr" presetSubtype="0" fill="hold" grpId="0" nodeType="withEffect" nodePh="1">
                                  <p:stCondLst>
                                    <p:cond delay="200"/>
                                  </p:stCondLst>
                                  <p:endCondLst>
                                    <p:cond evt="begin" delay="0">
                                      <p:tn val="38"/>
                                    </p:cond>
                                  </p:endCondLst>
                                  <p:childTnLst>
                                    <p:set>
                                      <p:cBhvr>
                                        <p:cTn id="39" dur="1" fill="hold">
                                          <p:stCondLst>
                                            <p:cond delay="0"/>
                                          </p:stCondLst>
                                        </p:cTn>
                                        <p:tgtEl>
                                          <p:spTgt spid="57">
                                            <p:txEl>
                                              <p:pRg st="0" end="0"/>
                                            </p:txEl>
                                          </p:spTgt>
                                        </p:tgtEl>
                                        <p:attrNameLst>
                                          <p:attrName>style.visibility</p:attrName>
                                        </p:attrNameLst>
                                      </p:cBhvr>
                                      <p:to>
                                        <p:strVal val="visible"/>
                                      </p:to>
                                    </p:set>
                                    <p:animEffect transition="in" filter="fade">
                                      <p:cBhvr>
                                        <p:cTn id="40"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build="p"/>
      <p:bldP spid="47" grpId="0" build="p"/>
      <p:bldP spid="48" grpId="0" build="p"/>
      <p:bldP spid="49" grpId="0" build="p"/>
      <p:bldP spid="50" grpId="0" build="p"/>
      <p:bldP spid="51" grpId="0" build="p"/>
      <p:bldP spid="52" grpId="0" build="p"/>
      <p:bldP spid="53" grpId="0" build="p"/>
      <p:bldP spid="54" grpId="0" build="p"/>
      <p:bldP spid="55" grpId="0" build="p"/>
      <p:bldP spid="56" grpId="0" build="p"/>
      <p:bldP spid="57" grpId="0" bui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ld Fullscreen">
    <p:spTree>
      <p:nvGrpSpPr>
        <p:cNvPr id="1" name=""/>
        <p:cNvGrpSpPr/>
        <p:nvPr/>
      </p:nvGrpSpPr>
      <p:grpSpPr>
        <a:xfrm>
          <a:off x="0" y="0"/>
          <a:ext cx="0" cy="0"/>
          <a:chOff x="0" y="0"/>
          <a:chExt cx="0" cy="0"/>
        </a:xfrm>
      </p:grpSpPr>
      <p:sp>
        <p:nvSpPr>
          <p:cNvPr id="6" name="Bildplatzhalter 9">
            <a:extLst>
              <a:ext uri="{FF2B5EF4-FFF2-40B4-BE49-F238E27FC236}">
                <a16:creationId xmlns:a16="http://schemas.microsoft.com/office/drawing/2014/main" id="{730F8C42-3F18-3A58-A495-A0CA285DA4A3}"/>
              </a:ext>
            </a:extLst>
          </p:cNvPr>
          <p:cNvSpPr>
            <a:spLocks noGrp="1"/>
          </p:cNvSpPr>
          <p:nvPr>
            <p:ph type="pic" sz="quarter" idx="12"/>
          </p:nvPr>
        </p:nvSpPr>
        <p:spPr>
          <a:xfrm>
            <a:off x="0" y="0"/>
            <a:ext cx="12192000" cy="6858000"/>
          </a:xfrm>
          <a:prstGeom prst="rect">
            <a:avLst/>
          </a:prstGeom>
        </p:spPr>
        <p:txBody>
          <a:bodyPr anchor="ctr" anchorCtr="0"/>
          <a:lstStyle>
            <a:lvl1pPr algn="ctr">
              <a:defRPr/>
            </a:lvl1pPr>
          </a:lstStyle>
          <a:p>
            <a:endParaRPr lang="de-DE"/>
          </a:p>
        </p:txBody>
      </p:sp>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16" name="Foliennummernplatzhalter 15">
            <a:extLst>
              <a:ext uri="{FF2B5EF4-FFF2-40B4-BE49-F238E27FC236}">
                <a16:creationId xmlns:a16="http://schemas.microsoft.com/office/drawing/2014/main" id="{3710EB4E-68FF-F6A6-0174-C2C3B06A7BC5}"/>
              </a:ext>
            </a:extLst>
          </p:cNvPr>
          <p:cNvSpPr>
            <a:spLocks noGrp="1"/>
          </p:cNvSpPr>
          <p:nvPr>
            <p:ph type="sldNum" sz="quarter" idx="1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2859443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fik Unter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Textplatzhalter 10">
            <a:extLst>
              <a:ext uri="{FF2B5EF4-FFF2-40B4-BE49-F238E27FC236}">
                <a16:creationId xmlns:a16="http://schemas.microsoft.com/office/drawing/2014/main" id="{1FF0F372-C3DF-A49B-8E40-CDFAC2FAB9B5}"/>
              </a:ext>
            </a:extLst>
          </p:cNvPr>
          <p:cNvSpPr>
            <a:spLocks noGrp="1"/>
          </p:cNvSpPr>
          <p:nvPr>
            <p:ph type="body" sz="quarter" idx="12"/>
          </p:nvPr>
        </p:nvSpPr>
        <p:spPr>
          <a:xfrm>
            <a:off x="380378" y="5792910"/>
            <a:ext cx="5607672" cy="471976"/>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5" name="Textplatzhalter 10">
            <a:extLst>
              <a:ext uri="{FF2B5EF4-FFF2-40B4-BE49-F238E27FC236}">
                <a16:creationId xmlns:a16="http://schemas.microsoft.com/office/drawing/2014/main" id="{49DD80EE-7FB9-77F9-E28B-DACD80B99342}"/>
              </a:ext>
            </a:extLst>
          </p:cNvPr>
          <p:cNvSpPr>
            <a:spLocks noGrp="1"/>
          </p:cNvSpPr>
          <p:nvPr>
            <p:ph type="body" sz="quarter" idx="13"/>
          </p:nvPr>
        </p:nvSpPr>
        <p:spPr>
          <a:xfrm>
            <a:off x="6215827" y="5792726"/>
            <a:ext cx="5607672" cy="472160"/>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7" name="Textplatzhalter 10">
            <a:extLst>
              <a:ext uri="{FF2B5EF4-FFF2-40B4-BE49-F238E27FC236}">
                <a16:creationId xmlns:a16="http://schemas.microsoft.com/office/drawing/2014/main" id="{B450C448-1BCC-BE3B-D0C5-3442E03289A0}"/>
              </a:ext>
            </a:extLst>
          </p:cNvPr>
          <p:cNvSpPr>
            <a:spLocks noGrp="1"/>
          </p:cNvSpPr>
          <p:nvPr>
            <p:ph type="body" sz="quarter" idx="14" hasCustomPrompt="1"/>
          </p:nvPr>
        </p:nvSpPr>
        <p:spPr>
          <a:xfrm>
            <a:off x="387989"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8" name="Textplatzhalter 10">
            <a:extLst>
              <a:ext uri="{FF2B5EF4-FFF2-40B4-BE49-F238E27FC236}">
                <a16:creationId xmlns:a16="http://schemas.microsoft.com/office/drawing/2014/main" id="{8B5C6887-3ABB-FA88-E2C8-79AC55794061}"/>
              </a:ext>
            </a:extLst>
          </p:cNvPr>
          <p:cNvSpPr>
            <a:spLocks noGrp="1"/>
          </p:cNvSpPr>
          <p:nvPr>
            <p:ph type="body" sz="quarter" idx="15" hasCustomPrompt="1"/>
          </p:nvPr>
        </p:nvSpPr>
        <p:spPr>
          <a:xfrm>
            <a:off x="6215827" y="6291568"/>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9" name="Rechteck 8">
            <a:extLst>
              <a:ext uri="{FF2B5EF4-FFF2-40B4-BE49-F238E27FC236}">
                <a16:creationId xmlns:a16="http://schemas.microsoft.com/office/drawing/2014/main" id="{B9D59542-6D0E-3CF7-BAA5-4969C68A0F70}"/>
              </a:ext>
            </a:extLst>
          </p:cNvPr>
          <p:cNvSpPr/>
          <p:nvPr userDrawn="1"/>
        </p:nvSpPr>
        <p:spPr>
          <a:xfrm>
            <a:off x="384409" y="1259650"/>
            <a:ext cx="5603641" cy="43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10" name="Rechteck 9">
            <a:extLst>
              <a:ext uri="{FF2B5EF4-FFF2-40B4-BE49-F238E27FC236}">
                <a16:creationId xmlns:a16="http://schemas.microsoft.com/office/drawing/2014/main" id="{AE50A731-87C2-8CA9-8678-DF4B6F4F3F7E}"/>
              </a:ext>
            </a:extLst>
          </p:cNvPr>
          <p:cNvSpPr/>
          <p:nvPr userDrawn="1"/>
        </p:nvSpPr>
        <p:spPr>
          <a:xfrm>
            <a:off x="6219856" y="1269588"/>
            <a:ext cx="5603641" cy="432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11" name="Textplatzhalter 10">
            <a:extLst>
              <a:ext uri="{FF2B5EF4-FFF2-40B4-BE49-F238E27FC236}">
                <a16:creationId xmlns:a16="http://schemas.microsoft.com/office/drawing/2014/main" id="{5CE9132A-D223-8748-F42A-C17BEB75FE04}"/>
              </a:ext>
            </a:extLst>
          </p:cNvPr>
          <p:cNvSpPr>
            <a:spLocks noGrp="1"/>
          </p:cNvSpPr>
          <p:nvPr>
            <p:ph type="body" sz="quarter" idx="16"/>
          </p:nvPr>
        </p:nvSpPr>
        <p:spPr>
          <a:xfrm>
            <a:off x="608155" y="1794395"/>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Textplatzhalter 10">
            <a:extLst>
              <a:ext uri="{FF2B5EF4-FFF2-40B4-BE49-F238E27FC236}">
                <a16:creationId xmlns:a16="http://schemas.microsoft.com/office/drawing/2014/main" id="{1233FE31-EB86-F369-08B0-AD448CCDBF79}"/>
              </a:ext>
            </a:extLst>
          </p:cNvPr>
          <p:cNvSpPr>
            <a:spLocks noGrp="1"/>
          </p:cNvSpPr>
          <p:nvPr>
            <p:ph type="body" sz="quarter" idx="18" hasCustomPrompt="1"/>
          </p:nvPr>
        </p:nvSpPr>
        <p:spPr>
          <a:xfrm>
            <a:off x="608155" y="1457745"/>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3" name="Textplatzhalter 10">
            <a:extLst>
              <a:ext uri="{FF2B5EF4-FFF2-40B4-BE49-F238E27FC236}">
                <a16:creationId xmlns:a16="http://schemas.microsoft.com/office/drawing/2014/main" id="{D0DDDBC2-3C5D-F9C3-AC34-4F66C49F9505}"/>
              </a:ext>
            </a:extLst>
          </p:cNvPr>
          <p:cNvSpPr>
            <a:spLocks noGrp="1"/>
          </p:cNvSpPr>
          <p:nvPr>
            <p:ph type="body" sz="quarter" idx="19"/>
          </p:nvPr>
        </p:nvSpPr>
        <p:spPr>
          <a:xfrm>
            <a:off x="608155" y="2775714"/>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Textplatzhalter 10">
            <a:extLst>
              <a:ext uri="{FF2B5EF4-FFF2-40B4-BE49-F238E27FC236}">
                <a16:creationId xmlns:a16="http://schemas.microsoft.com/office/drawing/2014/main" id="{940F7E17-9917-A699-84BD-DF2946BEBC52}"/>
              </a:ext>
            </a:extLst>
          </p:cNvPr>
          <p:cNvSpPr>
            <a:spLocks noGrp="1"/>
          </p:cNvSpPr>
          <p:nvPr>
            <p:ph type="body" sz="quarter" idx="20" hasCustomPrompt="1"/>
          </p:nvPr>
        </p:nvSpPr>
        <p:spPr>
          <a:xfrm>
            <a:off x="608155" y="2439064"/>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5" name="Textplatzhalter 10">
            <a:extLst>
              <a:ext uri="{FF2B5EF4-FFF2-40B4-BE49-F238E27FC236}">
                <a16:creationId xmlns:a16="http://schemas.microsoft.com/office/drawing/2014/main" id="{EF3475CC-D2E8-58C4-E086-78277F8152BB}"/>
              </a:ext>
            </a:extLst>
          </p:cNvPr>
          <p:cNvSpPr>
            <a:spLocks noGrp="1"/>
          </p:cNvSpPr>
          <p:nvPr>
            <p:ph type="body" sz="quarter" idx="21"/>
          </p:nvPr>
        </p:nvSpPr>
        <p:spPr>
          <a:xfrm>
            <a:off x="608155" y="3775689"/>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6" name="Textplatzhalter 10">
            <a:extLst>
              <a:ext uri="{FF2B5EF4-FFF2-40B4-BE49-F238E27FC236}">
                <a16:creationId xmlns:a16="http://schemas.microsoft.com/office/drawing/2014/main" id="{62ED18E1-31ED-1006-284E-E7045FCAF61D}"/>
              </a:ext>
            </a:extLst>
          </p:cNvPr>
          <p:cNvSpPr>
            <a:spLocks noGrp="1"/>
          </p:cNvSpPr>
          <p:nvPr>
            <p:ph type="body" sz="quarter" idx="22" hasCustomPrompt="1"/>
          </p:nvPr>
        </p:nvSpPr>
        <p:spPr>
          <a:xfrm>
            <a:off x="608155" y="3439039"/>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7" name="Textplatzhalter 10">
            <a:extLst>
              <a:ext uri="{FF2B5EF4-FFF2-40B4-BE49-F238E27FC236}">
                <a16:creationId xmlns:a16="http://schemas.microsoft.com/office/drawing/2014/main" id="{BDD73FD8-84B2-1153-EB1F-22D91C57ABCA}"/>
              </a:ext>
            </a:extLst>
          </p:cNvPr>
          <p:cNvSpPr>
            <a:spLocks noGrp="1"/>
          </p:cNvSpPr>
          <p:nvPr>
            <p:ph type="body" sz="quarter" idx="23"/>
          </p:nvPr>
        </p:nvSpPr>
        <p:spPr>
          <a:xfrm>
            <a:off x="6397267" y="1794395"/>
            <a:ext cx="5186578"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8" name="Textplatzhalter 10">
            <a:extLst>
              <a:ext uri="{FF2B5EF4-FFF2-40B4-BE49-F238E27FC236}">
                <a16:creationId xmlns:a16="http://schemas.microsoft.com/office/drawing/2014/main" id="{E186D7B6-78EC-25A1-0FFC-C75D90CD4A20}"/>
              </a:ext>
            </a:extLst>
          </p:cNvPr>
          <p:cNvSpPr>
            <a:spLocks noGrp="1"/>
          </p:cNvSpPr>
          <p:nvPr>
            <p:ph type="body" sz="quarter" idx="24" hasCustomPrompt="1"/>
          </p:nvPr>
        </p:nvSpPr>
        <p:spPr>
          <a:xfrm>
            <a:off x="6397267" y="1457745"/>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9" name="Textplatzhalter 10">
            <a:extLst>
              <a:ext uri="{FF2B5EF4-FFF2-40B4-BE49-F238E27FC236}">
                <a16:creationId xmlns:a16="http://schemas.microsoft.com/office/drawing/2014/main" id="{C09A5FFA-9C45-4B89-1460-C0937ABE0407}"/>
              </a:ext>
            </a:extLst>
          </p:cNvPr>
          <p:cNvSpPr>
            <a:spLocks noGrp="1"/>
          </p:cNvSpPr>
          <p:nvPr>
            <p:ph type="body" sz="quarter" idx="25"/>
          </p:nvPr>
        </p:nvSpPr>
        <p:spPr>
          <a:xfrm>
            <a:off x="6397267" y="2775714"/>
            <a:ext cx="5186578"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0" name="Textplatzhalter 10">
            <a:extLst>
              <a:ext uri="{FF2B5EF4-FFF2-40B4-BE49-F238E27FC236}">
                <a16:creationId xmlns:a16="http://schemas.microsoft.com/office/drawing/2014/main" id="{C979D60D-1034-F49E-1009-4949DE83C41F}"/>
              </a:ext>
            </a:extLst>
          </p:cNvPr>
          <p:cNvSpPr>
            <a:spLocks noGrp="1"/>
          </p:cNvSpPr>
          <p:nvPr>
            <p:ph type="body" sz="quarter" idx="26" hasCustomPrompt="1"/>
          </p:nvPr>
        </p:nvSpPr>
        <p:spPr>
          <a:xfrm>
            <a:off x="6397267" y="2439064"/>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21" name="Textplatzhalter 10">
            <a:extLst>
              <a:ext uri="{FF2B5EF4-FFF2-40B4-BE49-F238E27FC236}">
                <a16:creationId xmlns:a16="http://schemas.microsoft.com/office/drawing/2014/main" id="{FD3AF6B2-24EF-E9E6-195A-2CB2C47C5820}"/>
              </a:ext>
            </a:extLst>
          </p:cNvPr>
          <p:cNvSpPr>
            <a:spLocks noGrp="1"/>
          </p:cNvSpPr>
          <p:nvPr>
            <p:ph type="body" sz="quarter" idx="27"/>
          </p:nvPr>
        </p:nvSpPr>
        <p:spPr>
          <a:xfrm>
            <a:off x="6397267" y="3775689"/>
            <a:ext cx="5186578"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2" name="Textplatzhalter 10">
            <a:extLst>
              <a:ext uri="{FF2B5EF4-FFF2-40B4-BE49-F238E27FC236}">
                <a16:creationId xmlns:a16="http://schemas.microsoft.com/office/drawing/2014/main" id="{9E36AF31-E515-CA52-2298-7CAF3EBADF17}"/>
              </a:ext>
            </a:extLst>
          </p:cNvPr>
          <p:cNvSpPr>
            <a:spLocks noGrp="1"/>
          </p:cNvSpPr>
          <p:nvPr>
            <p:ph type="body" sz="quarter" idx="28" hasCustomPrompt="1"/>
          </p:nvPr>
        </p:nvSpPr>
        <p:spPr>
          <a:xfrm>
            <a:off x="6397267" y="3439039"/>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23" name="Textplatzhalter 10">
            <a:extLst>
              <a:ext uri="{FF2B5EF4-FFF2-40B4-BE49-F238E27FC236}">
                <a16:creationId xmlns:a16="http://schemas.microsoft.com/office/drawing/2014/main" id="{48BB6EFA-6F17-5CC8-AE52-5833325BA416}"/>
              </a:ext>
            </a:extLst>
          </p:cNvPr>
          <p:cNvSpPr>
            <a:spLocks noGrp="1"/>
          </p:cNvSpPr>
          <p:nvPr>
            <p:ph type="body" sz="quarter" idx="29"/>
          </p:nvPr>
        </p:nvSpPr>
        <p:spPr>
          <a:xfrm>
            <a:off x="608155" y="4690133"/>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4" name="Textplatzhalter 10">
            <a:extLst>
              <a:ext uri="{FF2B5EF4-FFF2-40B4-BE49-F238E27FC236}">
                <a16:creationId xmlns:a16="http://schemas.microsoft.com/office/drawing/2014/main" id="{69C05A11-2627-CF03-B415-F85855C149D7}"/>
              </a:ext>
            </a:extLst>
          </p:cNvPr>
          <p:cNvSpPr>
            <a:spLocks noGrp="1"/>
          </p:cNvSpPr>
          <p:nvPr>
            <p:ph type="body" sz="quarter" idx="30" hasCustomPrompt="1"/>
          </p:nvPr>
        </p:nvSpPr>
        <p:spPr>
          <a:xfrm>
            <a:off x="608155" y="4353483"/>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25" name="Textplatzhalter 10">
            <a:extLst>
              <a:ext uri="{FF2B5EF4-FFF2-40B4-BE49-F238E27FC236}">
                <a16:creationId xmlns:a16="http://schemas.microsoft.com/office/drawing/2014/main" id="{ED90F888-A93A-581B-3E1B-5C5FD81EEDF8}"/>
              </a:ext>
            </a:extLst>
          </p:cNvPr>
          <p:cNvSpPr>
            <a:spLocks noGrp="1"/>
          </p:cNvSpPr>
          <p:nvPr>
            <p:ph type="body" sz="quarter" idx="31"/>
          </p:nvPr>
        </p:nvSpPr>
        <p:spPr>
          <a:xfrm>
            <a:off x="6397267" y="4690133"/>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6" name="Textplatzhalter 10">
            <a:extLst>
              <a:ext uri="{FF2B5EF4-FFF2-40B4-BE49-F238E27FC236}">
                <a16:creationId xmlns:a16="http://schemas.microsoft.com/office/drawing/2014/main" id="{C64A35B3-C4CC-C6E0-0F9D-992C2772A84D}"/>
              </a:ext>
            </a:extLst>
          </p:cNvPr>
          <p:cNvSpPr>
            <a:spLocks noGrp="1"/>
          </p:cNvSpPr>
          <p:nvPr>
            <p:ph type="body" sz="quarter" idx="32" hasCustomPrompt="1"/>
          </p:nvPr>
        </p:nvSpPr>
        <p:spPr>
          <a:xfrm>
            <a:off x="6397267" y="4353483"/>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28" name="Foliennummernplatzhalter 27">
            <a:extLst>
              <a:ext uri="{FF2B5EF4-FFF2-40B4-BE49-F238E27FC236}">
                <a16:creationId xmlns:a16="http://schemas.microsoft.com/office/drawing/2014/main" id="{25AAE7A1-65E9-C91C-778E-226C8F432CE4}"/>
              </a:ext>
            </a:extLst>
          </p:cNvPr>
          <p:cNvSpPr>
            <a:spLocks noGrp="1"/>
          </p:cNvSpPr>
          <p:nvPr>
            <p:ph type="sldNum" sz="quarter" idx="3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901343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Foli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569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fik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7" name="Textplatzhalter 10">
            <a:extLst>
              <a:ext uri="{FF2B5EF4-FFF2-40B4-BE49-F238E27FC236}">
                <a16:creationId xmlns:a16="http://schemas.microsoft.com/office/drawing/2014/main" id="{B450C448-1BCC-BE3B-D0C5-3442E03289A0}"/>
              </a:ext>
            </a:extLst>
          </p:cNvPr>
          <p:cNvSpPr>
            <a:spLocks noGrp="1"/>
          </p:cNvSpPr>
          <p:nvPr>
            <p:ph type="body" sz="quarter" idx="14" hasCustomPrompt="1"/>
          </p:nvPr>
        </p:nvSpPr>
        <p:spPr>
          <a:xfrm>
            <a:off x="387989" y="6293735"/>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8" name="Textplatzhalter 10">
            <a:extLst>
              <a:ext uri="{FF2B5EF4-FFF2-40B4-BE49-F238E27FC236}">
                <a16:creationId xmlns:a16="http://schemas.microsoft.com/office/drawing/2014/main" id="{8B5C6887-3ABB-FA88-E2C8-79AC55794061}"/>
              </a:ext>
            </a:extLst>
          </p:cNvPr>
          <p:cNvSpPr>
            <a:spLocks noGrp="1"/>
          </p:cNvSpPr>
          <p:nvPr>
            <p:ph type="body" sz="quarter" idx="15" hasCustomPrompt="1"/>
          </p:nvPr>
        </p:nvSpPr>
        <p:spPr>
          <a:xfrm>
            <a:off x="6215827" y="6291568"/>
            <a:ext cx="5607672" cy="176213"/>
          </a:xfrm>
          <a:prstGeom prst="rect">
            <a:avLst/>
          </a:prstGeom>
        </p:spPr>
        <p:txBody>
          <a:bodyPr anchor="b" anchorCtr="0"/>
          <a:lstStyle>
            <a:lvl1pPr>
              <a:defRPr sz="8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Foto: Zusatzinfo</a:t>
            </a:r>
          </a:p>
        </p:txBody>
      </p:sp>
      <p:sp>
        <p:nvSpPr>
          <p:cNvPr id="6" name="Textplatzhalter 10">
            <a:extLst>
              <a:ext uri="{FF2B5EF4-FFF2-40B4-BE49-F238E27FC236}">
                <a16:creationId xmlns:a16="http://schemas.microsoft.com/office/drawing/2014/main" id="{01E37C99-496C-C0C3-C080-953BD5EC4531}"/>
              </a:ext>
            </a:extLst>
          </p:cNvPr>
          <p:cNvSpPr>
            <a:spLocks noGrp="1"/>
          </p:cNvSpPr>
          <p:nvPr>
            <p:ph type="body" sz="quarter" idx="16"/>
          </p:nvPr>
        </p:nvSpPr>
        <p:spPr>
          <a:xfrm>
            <a:off x="380378" y="4667003"/>
            <a:ext cx="5607672"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7" name="Textplatzhalter 10">
            <a:extLst>
              <a:ext uri="{FF2B5EF4-FFF2-40B4-BE49-F238E27FC236}">
                <a16:creationId xmlns:a16="http://schemas.microsoft.com/office/drawing/2014/main" id="{BD7D3549-A596-4205-C93E-A24373741BA8}"/>
              </a:ext>
            </a:extLst>
          </p:cNvPr>
          <p:cNvSpPr>
            <a:spLocks noGrp="1"/>
          </p:cNvSpPr>
          <p:nvPr>
            <p:ph type="body" sz="quarter" idx="17"/>
          </p:nvPr>
        </p:nvSpPr>
        <p:spPr>
          <a:xfrm>
            <a:off x="6215827" y="4667003"/>
            <a:ext cx="5607672" cy="1574133"/>
          </a:xfrm>
          <a:prstGeom prst="rect">
            <a:avLst/>
          </a:prstGeom>
        </p:spPr>
        <p:txBody>
          <a:bodyPr/>
          <a:lstStyle>
            <a:lvl1pPr>
              <a:defRPr sz="1500">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28" name="Rechteck 27">
            <a:extLst>
              <a:ext uri="{FF2B5EF4-FFF2-40B4-BE49-F238E27FC236}">
                <a16:creationId xmlns:a16="http://schemas.microsoft.com/office/drawing/2014/main" id="{47B993A6-FF23-8D3C-2B02-045022DED7AC}"/>
              </a:ext>
            </a:extLst>
          </p:cNvPr>
          <p:cNvSpPr/>
          <p:nvPr userDrawn="1"/>
        </p:nvSpPr>
        <p:spPr>
          <a:xfrm>
            <a:off x="384409" y="1259650"/>
            <a:ext cx="5603641" cy="3179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29" name="Rechteck 28">
            <a:extLst>
              <a:ext uri="{FF2B5EF4-FFF2-40B4-BE49-F238E27FC236}">
                <a16:creationId xmlns:a16="http://schemas.microsoft.com/office/drawing/2014/main" id="{7D15724D-7BD5-F791-DF59-48D147518F94}"/>
              </a:ext>
            </a:extLst>
          </p:cNvPr>
          <p:cNvSpPr/>
          <p:nvPr userDrawn="1"/>
        </p:nvSpPr>
        <p:spPr>
          <a:xfrm>
            <a:off x="6215827" y="1259650"/>
            <a:ext cx="5603641" cy="31793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30" name="Textplatzhalter 10">
            <a:extLst>
              <a:ext uri="{FF2B5EF4-FFF2-40B4-BE49-F238E27FC236}">
                <a16:creationId xmlns:a16="http://schemas.microsoft.com/office/drawing/2014/main" id="{1DC1C172-7D0D-E061-1CB9-E0B91282DEC3}"/>
              </a:ext>
            </a:extLst>
          </p:cNvPr>
          <p:cNvSpPr>
            <a:spLocks noGrp="1"/>
          </p:cNvSpPr>
          <p:nvPr>
            <p:ph type="body" sz="quarter" idx="12"/>
          </p:nvPr>
        </p:nvSpPr>
        <p:spPr>
          <a:xfrm>
            <a:off x="608155" y="1794395"/>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31" name="Textplatzhalter 10">
            <a:extLst>
              <a:ext uri="{FF2B5EF4-FFF2-40B4-BE49-F238E27FC236}">
                <a16:creationId xmlns:a16="http://schemas.microsoft.com/office/drawing/2014/main" id="{D309ABA8-E64E-FD3A-65F2-6EE4E4836F98}"/>
              </a:ext>
            </a:extLst>
          </p:cNvPr>
          <p:cNvSpPr>
            <a:spLocks noGrp="1"/>
          </p:cNvSpPr>
          <p:nvPr>
            <p:ph type="body" sz="quarter" idx="18" hasCustomPrompt="1"/>
          </p:nvPr>
        </p:nvSpPr>
        <p:spPr>
          <a:xfrm>
            <a:off x="608155" y="1457745"/>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32" name="Textplatzhalter 10">
            <a:extLst>
              <a:ext uri="{FF2B5EF4-FFF2-40B4-BE49-F238E27FC236}">
                <a16:creationId xmlns:a16="http://schemas.microsoft.com/office/drawing/2014/main" id="{456A7A3C-EA67-93BF-F675-7E59A9411C0F}"/>
              </a:ext>
            </a:extLst>
          </p:cNvPr>
          <p:cNvSpPr>
            <a:spLocks noGrp="1"/>
          </p:cNvSpPr>
          <p:nvPr>
            <p:ph type="body" sz="quarter" idx="19"/>
          </p:nvPr>
        </p:nvSpPr>
        <p:spPr>
          <a:xfrm>
            <a:off x="608155" y="2775714"/>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33" name="Textplatzhalter 10">
            <a:extLst>
              <a:ext uri="{FF2B5EF4-FFF2-40B4-BE49-F238E27FC236}">
                <a16:creationId xmlns:a16="http://schemas.microsoft.com/office/drawing/2014/main" id="{B549C4C2-3396-21F2-19FA-8450EFC74D55}"/>
              </a:ext>
            </a:extLst>
          </p:cNvPr>
          <p:cNvSpPr>
            <a:spLocks noGrp="1"/>
          </p:cNvSpPr>
          <p:nvPr>
            <p:ph type="body" sz="quarter" idx="20" hasCustomPrompt="1"/>
          </p:nvPr>
        </p:nvSpPr>
        <p:spPr>
          <a:xfrm>
            <a:off x="608155" y="2439064"/>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34" name="Textplatzhalter 10">
            <a:extLst>
              <a:ext uri="{FF2B5EF4-FFF2-40B4-BE49-F238E27FC236}">
                <a16:creationId xmlns:a16="http://schemas.microsoft.com/office/drawing/2014/main" id="{7C23F8D6-C742-E16B-A87D-1054072C8E58}"/>
              </a:ext>
            </a:extLst>
          </p:cNvPr>
          <p:cNvSpPr>
            <a:spLocks noGrp="1"/>
          </p:cNvSpPr>
          <p:nvPr>
            <p:ph type="body" sz="quarter" idx="21"/>
          </p:nvPr>
        </p:nvSpPr>
        <p:spPr>
          <a:xfrm>
            <a:off x="608155" y="3775689"/>
            <a:ext cx="5141292"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35" name="Textplatzhalter 10">
            <a:extLst>
              <a:ext uri="{FF2B5EF4-FFF2-40B4-BE49-F238E27FC236}">
                <a16:creationId xmlns:a16="http://schemas.microsoft.com/office/drawing/2014/main" id="{D675DAD0-73D4-4CB3-E5FC-BECD64A0485C}"/>
              </a:ext>
            </a:extLst>
          </p:cNvPr>
          <p:cNvSpPr>
            <a:spLocks noGrp="1"/>
          </p:cNvSpPr>
          <p:nvPr>
            <p:ph type="body" sz="quarter" idx="22" hasCustomPrompt="1"/>
          </p:nvPr>
        </p:nvSpPr>
        <p:spPr>
          <a:xfrm>
            <a:off x="608155" y="3439039"/>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36" name="Textplatzhalter 10">
            <a:extLst>
              <a:ext uri="{FF2B5EF4-FFF2-40B4-BE49-F238E27FC236}">
                <a16:creationId xmlns:a16="http://schemas.microsoft.com/office/drawing/2014/main" id="{47D29921-9292-31EA-7549-AC2716C22E23}"/>
              </a:ext>
            </a:extLst>
          </p:cNvPr>
          <p:cNvSpPr>
            <a:spLocks noGrp="1"/>
          </p:cNvSpPr>
          <p:nvPr>
            <p:ph type="body" sz="quarter" idx="23"/>
          </p:nvPr>
        </p:nvSpPr>
        <p:spPr>
          <a:xfrm>
            <a:off x="6397267" y="1794395"/>
            <a:ext cx="5186578"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37" name="Textplatzhalter 10">
            <a:extLst>
              <a:ext uri="{FF2B5EF4-FFF2-40B4-BE49-F238E27FC236}">
                <a16:creationId xmlns:a16="http://schemas.microsoft.com/office/drawing/2014/main" id="{6F70AAC6-A632-27B8-D9BA-461679626182}"/>
              </a:ext>
            </a:extLst>
          </p:cNvPr>
          <p:cNvSpPr>
            <a:spLocks noGrp="1"/>
          </p:cNvSpPr>
          <p:nvPr>
            <p:ph type="body" sz="quarter" idx="24" hasCustomPrompt="1"/>
          </p:nvPr>
        </p:nvSpPr>
        <p:spPr>
          <a:xfrm>
            <a:off x="6397267" y="1457745"/>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38" name="Textplatzhalter 10">
            <a:extLst>
              <a:ext uri="{FF2B5EF4-FFF2-40B4-BE49-F238E27FC236}">
                <a16:creationId xmlns:a16="http://schemas.microsoft.com/office/drawing/2014/main" id="{6B9CE831-32B7-E79A-C59A-116150DD8C49}"/>
              </a:ext>
            </a:extLst>
          </p:cNvPr>
          <p:cNvSpPr>
            <a:spLocks noGrp="1"/>
          </p:cNvSpPr>
          <p:nvPr>
            <p:ph type="body" sz="quarter" idx="25"/>
          </p:nvPr>
        </p:nvSpPr>
        <p:spPr>
          <a:xfrm>
            <a:off x="6397267" y="2775714"/>
            <a:ext cx="5186578"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39" name="Textplatzhalter 10">
            <a:extLst>
              <a:ext uri="{FF2B5EF4-FFF2-40B4-BE49-F238E27FC236}">
                <a16:creationId xmlns:a16="http://schemas.microsoft.com/office/drawing/2014/main" id="{08CE35B5-AC00-3A28-1C8A-5195FCC2AE19}"/>
              </a:ext>
            </a:extLst>
          </p:cNvPr>
          <p:cNvSpPr>
            <a:spLocks noGrp="1"/>
          </p:cNvSpPr>
          <p:nvPr>
            <p:ph type="body" sz="quarter" idx="26" hasCustomPrompt="1"/>
          </p:nvPr>
        </p:nvSpPr>
        <p:spPr>
          <a:xfrm>
            <a:off x="6397267" y="2439064"/>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40" name="Textplatzhalter 10">
            <a:extLst>
              <a:ext uri="{FF2B5EF4-FFF2-40B4-BE49-F238E27FC236}">
                <a16:creationId xmlns:a16="http://schemas.microsoft.com/office/drawing/2014/main" id="{6EE890DC-DAEC-F64C-942C-2DCDD646A64E}"/>
              </a:ext>
            </a:extLst>
          </p:cNvPr>
          <p:cNvSpPr>
            <a:spLocks noGrp="1"/>
          </p:cNvSpPr>
          <p:nvPr>
            <p:ph type="body" sz="quarter" idx="27"/>
          </p:nvPr>
        </p:nvSpPr>
        <p:spPr>
          <a:xfrm>
            <a:off x="6397267" y="3775689"/>
            <a:ext cx="5186578"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41" name="Textplatzhalter 10">
            <a:extLst>
              <a:ext uri="{FF2B5EF4-FFF2-40B4-BE49-F238E27FC236}">
                <a16:creationId xmlns:a16="http://schemas.microsoft.com/office/drawing/2014/main" id="{DD7E1096-6ECE-60F1-342F-66821909C45C}"/>
              </a:ext>
            </a:extLst>
          </p:cNvPr>
          <p:cNvSpPr>
            <a:spLocks noGrp="1"/>
          </p:cNvSpPr>
          <p:nvPr>
            <p:ph type="body" sz="quarter" idx="28" hasCustomPrompt="1"/>
          </p:nvPr>
        </p:nvSpPr>
        <p:spPr>
          <a:xfrm>
            <a:off x="6397267" y="3439039"/>
            <a:ext cx="1397352" cy="303536"/>
          </a:xfrm>
          <a:prstGeom prst="rect">
            <a:avLst/>
          </a:prstGeom>
          <a:solidFill>
            <a:srgbClr val="000000"/>
          </a:solidFill>
        </p:spPr>
        <p:txBody>
          <a:bodyPr wrap="non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43" name="Foliennummernplatzhalter 42">
            <a:extLst>
              <a:ext uri="{FF2B5EF4-FFF2-40B4-BE49-F238E27FC236}">
                <a16:creationId xmlns:a16="http://schemas.microsoft.com/office/drawing/2014/main" id="{BC55EE9A-447B-A79F-FBE7-B9ADE9F01588}"/>
              </a:ext>
            </a:extLst>
          </p:cNvPr>
          <p:cNvSpPr>
            <a:spLocks noGrp="1"/>
          </p:cNvSpPr>
          <p:nvPr>
            <p:ph type="sldNum" sz="quarter" idx="30"/>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40223350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fik Aufbau">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34990C-9FCC-5835-D1A8-42B9966F3C17}"/>
              </a:ext>
            </a:extLst>
          </p:cNvPr>
          <p:cNvSpPr>
            <a:spLocks noGrp="1"/>
          </p:cNvSpPr>
          <p:nvPr>
            <p:ph type="title" hasCustomPrompt="1"/>
          </p:nvPr>
        </p:nvSpPr>
        <p:spPr/>
        <p:txBody>
          <a:bodyPr/>
          <a:lstStyle>
            <a:lvl1pPr>
              <a:defRPr/>
            </a:lvl1pPr>
          </a:lstStyle>
          <a:p>
            <a:r>
              <a:rPr lang="de-DE"/>
              <a:t>00	Kapitel</a:t>
            </a:r>
          </a:p>
        </p:txBody>
      </p:sp>
      <p:sp>
        <p:nvSpPr>
          <p:cNvPr id="4" name="Rechteck 3">
            <a:extLst>
              <a:ext uri="{FF2B5EF4-FFF2-40B4-BE49-F238E27FC236}">
                <a16:creationId xmlns:a16="http://schemas.microsoft.com/office/drawing/2014/main" id="{35044D9A-F7DF-93B7-DD32-FD2FE80FB3C7}"/>
              </a:ext>
            </a:extLst>
          </p:cNvPr>
          <p:cNvSpPr/>
          <p:nvPr userDrawn="1"/>
        </p:nvSpPr>
        <p:spPr>
          <a:xfrm>
            <a:off x="380379" y="1264955"/>
            <a:ext cx="11427212" cy="2179157"/>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5" name="Rechteck 4">
            <a:extLst>
              <a:ext uri="{FF2B5EF4-FFF2-40B4-BE49-F238E27FC236}">
                <a16:creationId xmlns:a16="http://schemas.microsoft.com/office/drawing/2014/main" id="{469E6890-48EE-78CE-BE3F-4060FA8B32A1}"/>
              </a:ext>
            </a:extLst>
          </p:cNvPr>
          <p:cNvSpPr/>
          <p:nvPr userDrawn="1"/>
        </p:nvSpPr>
        <p:spPr>
          <a:xfrm>
            <a:off x="384410" y="4121974"/>
            <a:ext cx="11427212" cy="216418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7" name="Textplatzhalter 10">
            <a:extLst>
              <a:ext uri="{FF2B5EF4-FFF2-40B4-BE49-F238E27FC236}">
                <a16:creationId xmlns:a16="http://schemas.microsoft.com/office/drawing/2014/main" id="{6154DE00-A940-21BF-EC8C-3F03BE2DB52C}"/>
              </a:ext>
            </a:extLst>
          </p:cNvPr>
          <p:cNvSpPr>
            <a:spLocks noGrp="1"/>
          </p:cNvSpPr>
          <p:nvPr>
            <p:ph type="body" sz="quarter" idx="15" hasCustomPrompt="1"/>
          </p:nvPr>
        </p:nvSpPr>
        <p:spPr>
          <a:xfrm rot="16200000">
            <a:off x="-494817" y="2119438"/>
            <a:ext cx="2168775" cy="425450"/>
          </a:xfrm>
          <a:prstGeom prst="rect">
            <a:avLst/>
          </a:prstGeom>
        </p:spPr>
        <p:txBody>
          <a:bodyPr anchor="ctr" anchorCtr="0">
            <a:normAutofit/>
          </a:bodyPr>
          <a:lstStyle>
            <a:lvl1pPr algn="ctr">
              <a:defRPr sz="2000">
                <a:solidFill>
                  <a:schemeClr val="bg1"/>
                </a:solidFill>
              </a:defRPr>
            </a:lvl1pPr>
            <a:lvl2pPr marL="0" indent="0">
              <a:buNone/>
              <a:defRPr/>
            </a:lvl2pPr>
          </a:lstStyle>
          <a:p>
            <a:pPr lvl="0"/>
            <a:r>
              <a:rPr lang="de-DE"/>
              <a:t>Titel bearbeiten</a:t>
            </a:r>
          </a:p>
        </p:txBody>
      </p:sp>
      <p:sp>
        <p:nvSpPr>
          <p:cNvPr id="8" name="Textplatzhalter 10">
            <a:extLst>
              <a:ext uri="{FF2B5EF4-FFF2-40B4-BE49-F238E27FC236}">
                <a16:creationId xmlns:a16="http://schemas.microsoft.com/office/drawing/2014/main" id="{FED5A3D4-3C69-A26B-E03F-E8EB35A66C62}"/>
              </a:ext>
            </a:extLst>
          </p:cNvPr>
          <p:cNvSpPr>
            <a:spLocks noGrp="1"/>
          </p:cNvSpPr>
          <p:nvPr>
            <p:ph type="body" sz="quarter" idx="45" hasCustomPrompt="1"/>
          </p:nvPr>
        </p:nvSpPr>
        <p:spPr>
          <a:xfrm rot="16200000">
            <a:off x="-503506" y="4981725"/>
            <a:ext cx="2175417" cy="425450"/>
          </a:xfrm>
          <a:prstGeom prst="rect">
            <a:avLst/>
          </a:prstGeom>
        </p:spPr>
        <p:txBody>
          <a:bodyPr anchor="ctr" anchorCtr="0">
            <a:normAutofit/>
          </a:bodyPr>
          <a:lstStyle>
            <a:lvl1pPr algn="ctr">
              <a:defRPr sz="2000">
                <a:solidFill>
                  <a:schemeClr val="bg1"/>
                </a:solidFill>
              </a:defRPr>
            </a:lvl1pPr>
            <a:lvl2pPr marL="0" indent="0">
              <a:buNone/>
              <a:defRPr/>
            </a:lvl2pPr>
          </a:lstStyle>
          <a:p>
            <a:pPr lvl="0"/>
            <a:r>
              <a:rPr lang="de-DE"/>
              <a:t>Titel bearbeiten</a:t>
            </a:r>
          </a:p>
        </p:txBody>
      </p:sp>
      <p:sp>
        <p:nvSpPr>
          <p:cNvPr id="9" name="Freihandform 10">
            <a:extLst>
              <a:ext uri="{FF2B5EF4-FFF2-40B4-BE49-F238E27FC236}">
                <a16:creationId xmlns:a16="http://schemas.microsoft.com/office/drawing/2014/main" id="{027F5F67-4FCA-6498-DC35-0BF570AAAEEE}"/>
              </a:ext>
            </a:extLst>
          </p:cNvPr>
          <p:cNvSpPr/>
          <p:nvPr userDrawn="1"/>
        </p:nvSpPr>
        <p:spPr>
          <a:xfrm>
            <a:off x="380379" y="3620042"/>
            <a:ext cx="11452644" cy="332903"/>
          </a:xfrm>
          <a:custGeom>
            <a:avLst/>
            <a:gdLst>
              <a:gd name="connsiteX0" fmla="*/ 600206 w 1200411"/>
              <a:gd name="connsiteY0" fmla="*/ 0 h 701890"/>
              <a:gd name="connsiteX1" fmla="*/ 1200411 w 1200411"/>
              <a:gd name="connsiteY1" fmla="*/ 701890 h 701890"/>
              <a:gd name="connsiteX2" fmla="*/ 1136699 w 1200411"/>
              <a:gd name="connsiteY2" fmla="*/ 701890 h 701890"/>
              <a:gd name="connsiteX3" fmla="*/ 600205 w 1200411"/>
              <a:gd name="connsiteY3" fmla="*/ 74505 h 701890"/>
              <a:gd name="connsiteX4" fmla="*/ 63711 w 1200411"/>
              <a:gd name="connsiteY4" fmla="*/ 701890 h 701890"/>
              <a:gd name="connsiteX5" fmla="*/ 0 w 1200411"/>
              <a:gd name="connsiteY5" fmla="*/ 701890 h 701890"/>
              <a:gd name="connsiteX0" fmla="*/ 600206 w 1200411"/>
              <a:gd name="connsiteY0" fmla="*/ 0 h 701890"/>
              <a:gd name="connsiteX1" fmla="*/ 1200411 w 1200411"/>
              <a:gd name="connsiteY1" fmla="*/ 701890 h 701890"/>
              <a:gd name="connsiteX2" fmla="*/ 1136699 w 1200411"/>
              <a:gd name="connsiteY2" fmla="*/ 701890 h 701890"/>
              <a:gd name="connsiteX3" fmla="*/ 63711 w 1200411"/>
              <a:gd name="connsiteY3" fmla="*/ 701890 h 701890"/>
              <a:gd name="connsiteX4" fmla="*/ 0 w 1200411"/>
              <a:gd name="connsiteY4" fmla="*/ 701890 h 701890"/>
              <a:gd name="connsiteX5" fmla="*/ 600206 w 1200411"/>
              <a:gd name="connsiteY5" fmla="*/ 0 h 701890"/>
              <a:gd name="connsiteX0" fmla="*/ 600206 w 1200411"/>
              <a:gd name="connsiteY0" fmla="*/ 0 h 701890"/>
              <a:gd name="connsiteX1" fmla="*/ 1200411 w 1200411"/>
              <a:gd name="connsiteY1" fmla="*/ 701890 h 701890"/>
              <a:gd name="connsiteX2" fmla="*/ 1136699 w 1200411"/>
              <a:gd name="connsiteY2" fmla="*/ 701890 h 701890"/>
              <a:gd name="connsiteX3" fmla="*/ 0 w 1200411"/>
              <a:gd name="connsiteY3" fmla="*/ 701890 h 701890"/>
              <a:gd name="connsiteX4" fmla="*/ 600206 w 1200411"/>
              <a:gd name="connsiteY4" fmla="*/ 0 h 701890"/>
              <a:gd name="connsiteX0" fmla="*/ 600206 w 1200411"/>
              <a:gd name="connsiteY0" fmla="*/ 0 h 701890"/>
              <a:gd name="connsiteX1" fmla="*/ 1200411 w 1200411"/>
              <a:gd name="connsiteY1" fmla="*/ 701890 h 701890"/>
              <a:gd name="connsiteX2" fmla="*/ 0 w 1200411"/>
              <a:gd name="connsiteY2" fmla="*/ 701890 h 701890"/>
              <a:gd name="connsiteX3" fmla="*/ 600206 w 1200411"/>
              <a:gd name="connsiteY3" fmla="*/ 0 h 701890"/>
            </a:gdLst>
            <a:ahLst/>
            <a:cxnLst>
              <a:cxn ang="0">
                <a:pos x="connsiteX0" y="connsiteY0"/>
              </a:cxn>
              <a:cxn ang="0">
                <a:pos x="connsiteX1" y="connsiteY1"/>
              </a:cxn>
              <a:cxn ang="0">
                <a:pos x="connsiteX2" y="connsiteY2"/>
              </a:cxn>
              <a:cxn ang="0">
                <a:pos x="connsiteX3" y="connsiteY3"/>
              </a:cxn>
            </a:cxnLst>
            <a:rect l="l" t="t" r="r" b="b"/>
            <a:pathLst>
              <a:path w="1200411" h="701890">
                <a:moveTo>
                  <a:pt x="600206" y="0"/>
                </a:moveTo>
                <a:lnTo>
                  <a:pt x="1200411" y="701890"/>
                </a:lnTo>
                <a:lnTo>
                  <a:pt x="0" y="701890"/>
                </a:lnTo>
                <a:lnTo>
                  <a:pt x="600206" y="0"/>
                </a:lnTo>
                <a:close/>
              </a:path>
            </a:pathLst>
          </a:custGeom>
          <a:solidFill>
            <a:srgbClr val="FFB72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latin typeface="Open Sans Light" panose="020B0306030504020204" pitchFamily="34" charset="0"/>
            </a:endParaRPr>
          </a:p>
        </p:txBody>
      </p:sp>
      <p:sp>
        <p:nvSpPr>
          <p:cNvPr id="11" name="Foliennummernplatzhalter 10">
            <a:extLst>
              <a:ext uri="{FF2B5EF4-FFF2-40B4-BE49-F238E27FC236}">
                <a16:creationId xmlns:a16="http://schemas.microsoft.com/office/drawing/2014/main" id="{8D4ECE25-AB1B-D05C-5809-FEC6C8C2956F}"/>
              </a:ext>
            </a:extLst>
          </p:cNvPr>
          <p:cNvSpPr>
            <a:spLocks noGrp="1"/>
          </p:cNvSpPr>
          <p:nvPr>
            <p:ph type="sldNum" sz="quarter" idx="4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8773709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fik große Fläch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46141-0B8F-BA3D-BE07-9AD81A214003}"/>
              </a:ext>
            </a:extLst>
          </p:cNvPr>
          <p:cNvSpPr>
            <a:spLocks noGrp="1"/>
          </p:cNvSpPr>
          <p:nvPr>
            <p:ph type="title" hasCustomPrompt="1"/>
          </p:nvPr>
        </p:nvSpPr>
        <p:spPr/>
        <p:txBody>
          <a:bodyPr/>
          <a:lstStyle>
            <a:lvl1pPr>
              <a:defRPr>
                <a:solidFill>
                  <a:schemeClr val="bg1"/>
                </a:solidFill>
              </a:defRPr>
            </a:lvl1pPr>
          </a:lstStyle>
          <a:p>
            <a:r>
              <a:rPr lang="de-DE"/>
              <a:t>00	Kapitel</a:t>
            </a:r>
          </a:p>
        </p:txBody>
      </p:sp>
      <p:sp>
        <p:nvSpPr>
          <p:cNvPr id="4" name="Rechteck 3">
            <a:extLst>
              <a:ext uri="{FF2B5EF4-FFF2-40B4-BE49-F238E27FC236}">
                <a16:creationId xmlns:a16="http://schemas.microsoft.com/office/drawing/2014/main" id="{6103B9FC-5A97-6BB3-FF59-1CCEE86BEEC9}"/>
              </a:ext>
            </a:extLst>
          </p:cNvPr>
          <p:cNvSpPr/>
          <p:nvPr userDrawn="1"/>
        </p:nvSpPr>
        <p:spPr>
          <a:xfrm>
            <a:off x="376238" y="1247775"/>
            <a:ext cx="11444287" cy="50461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7" name="Textplatzhalter 10">
            <a:extLst>
              <a:ext uri="{FF2B5EF4-FFF2-40B4-BE49-F238E27FC236}">
                <a16:creationId xmlns:a16="http://schemas.microsoft.com/office/drawing/2014/main" id="{6F195008-559B-99E6-6658-9BB7D87B31C3}"/>
              </a:ext>
            </a:extLst>
          </p:cNvPr>
          <p:cNvSpPr>
            <a:spLocks noGrp="1"/>
          </p:cNvSpPr>
          <p:nvPr>
            <p:ph type="body" sz="quarter" idx="29"/>
          </p:nvPr>
        </p:nvSpPr>
        <p:spPr>
          <a:xfrm>
            <a:off x="586103" y="1781045"/>
            <a:ext cx="2292187"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8" name="Textplatzhalter 10">
            <a:extLst>
              <a:ext uri="{FF2B5EF4-FFF2-40B4-BE49-F238E27FC236}">
                <a16:creationId xmlns:a16="http://schemas.microsoft.com/office/drawing/2014/main" id="{DB1ACFF4-429A-6606-BD81-584A4F705A73}"/>
              </a:ext>
            </a:extLst>
          </p:cNvPr>
          <p:cNvSpPr>
            <a:spLocks noGrp="1"/>
          </p:cNvSpPr>
          <p:nvPr>
            <p:ph type="body" sz="quarter" idx="30" hasCustomPrompt="1"/>
          </p:nvPr>
        </p:nvSpPr>
        <p:spPr>
          <a:xfrm>
            <a:off x="586103" y="1444395"/>
            <a:ext cx="1324080" cy="230832"/>
          </a:xfrm>
          <a:prstGeom prst="rect">
            <a:avLst/>
          </a:prstGeom>
          <a:solidFill>
            <a:srgbClr val="000000"/>
          </a:solidFill>
        </p:spPr>
        <p:txBody>
          <a:bodyPr wrap="square">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9" name="Textplatzhalter 10">
            <a:extLst>
              <a:ext uri="{FF2B5EF4-FFF2-40B4-BE49-F238E27FC236}">
                <a16:creationId xmlns:a16="http://schemas.microsoft.com/office/drawing/2014/main" id="{F4AA38CC-211B-9376-B2E3-AFB1D4632669}"/>
              </a:ext>
            </a:extLst>
          </p:cNvPr>
          <p:cNvSpPr>
            <a:spLocks noGrp="1"/>
          </p:cNvSpPr>
          <p:nvPr>
            <p:ph type="body" sz="quarter" idx="31"/>
          </p:nvPr>
        </p:nvSpPr>
        <p:spPr>
          <a:xfrm>
            <a:off x="3488519" y="1781045"/>
            <a:ext cx="2292187"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0" name="Textplatzhalter 10">
            <a:extLst>
              <a:ext uri="{FF2B5EF4-FFF2-40B4-BE49-F238E27FC236}">
                <a16:creationId xmlns:a16="http://schemas.microsoft.com/office/drawing/2014/main" id="{D087779F-C74A-844E-1E43-1A4B46D1A96E}"/>
              </a:ext>
            </a:extLst>
          </p:cNvPr>
          <p:cNvSpPr>
            <a:spLocks noGrp="1"/>
          </p:cNvSpPr>
          <p:nvPr>
            <p:ph type="body" sz="quarter" idx="32" hasCustomPrompt="1"/>
          </p:nvPr>
        </p:nvSpPr>
        <p:spPr>
          <a:xfrm>
            <a:off x="3488519" y="1444395"/>
            <a:ext cx="1324080" cy="230832"/>
          </a:xfrm>
          <a:prstGeom prst="rect">
            <a:avLst/>
          </a:prstGeom>
          <a:solidFill>
            <a:srgbClr val="000000"/>
          </a:solidFill>
        </p:spPr>
        <p:txBody>
          <a:bodyPr wrap="square">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1" name="Textplatzhalter 10">
            <a:extLst>
              <a:ext uri="{FF2B5EF4-FFF2-40B4-BE49-F238E27FC236}">
                <a16:creationId xmlns:a16="http://schemas.microsoft.com/office/drawing/2014/main" id="{A73E21B8-40E0-6C86-C99C-FE529B42A799}"/>
              </a:ext>
            </a:extLst>
          </p:cNvPr>
          <p:cNvSpPr>
            <a:spLocks noGrp="1"/>
          </p:cNvSpPr>
          <p:nvPr>
            <p:ph type="body" sz="quarter" idx="33"/>
          </p:nvPr>
        </p:nvSpPr>
        <p:spPr>
          <a:xfrm>
            <a:off x="6419467" y="1781045"/>
            <a:ext cx="2292187"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2" name="Textplatzhalter 10">
            <a:extLst>
              <a:ext uri="{FF2B5EF4-FFF2-40B4-BE49-F238E27FC236}">
                <a16:creationId xmlns:a16="http://schemas.microsoft.com/office/drawing/2014/main" id="{E35F1D8F-EB77-000F-381D-B2EDA0BBD5D9}"/>
              </a:ext>
            </a:extLst>
          </p:cNvPr>
          <p:cNvSpPr>
            <a:spLocks noGrp="1"/>
          </p:cNvSpPr>
          <p:nvPr>
            <p:ph type="body" sz="quarter" idx="34" hasCustomPrompt="1"/>
          </p:nvPr>
        </p:nvSpPr>
        <p:spPr>
          <a:xfrm>
            <a:off x="6419467" y="1444395"/>
            <a:ext cx="1324080" cy="230832"/>
          </a:xfrm>
          <a:prstGeom prst="rect">
            <a:avLst/>
          </a:prstGeom>
          <a:solidFill>
            <a:srgbClr val="000000"/>
          </a:solidFill>
        </p:spPr>
        <p:txBody>
          <a:bodyPr wrap="square">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3" name="Textplatzhalter 10">
            <a:extLst>
              <a:ext uri="{FF2B5EF4-FFF2-40B4-BE49-F238E27FC236}">
                <a16:creationId xmlns:a16="http://schemas.microsoft.com/office/drawing/2014/main" id="{34F4AC65-B0A3-349E-FF8B-E62A42002057}"/>
              </a:ext>
            </a:extLst>
          </p:cNvPr>
          <p:cNvSpPr>
            <a:spLocks noGrp="1"/>
          </p:cNvSpPr>
          <p:nvPr>
            <p:ph type="body" sz="quarter" idx="35"/>
          </p:nvPr>
        </p:nvSpPr>
        <p:spPr>
          <a:xfrm>
            <a:off x="9321881" y="1797936"/>
            <a:ext cx="2292187" cy="471976"/>
          </a:xfrm>
          <a:prstGeom prst="rect">
            <a:avLst/>
          </a:prstGeom>
        </p:spPr>
        <p:txBody>
          <a:bodyPr/>
          <a:lstStyle>
            <a:lvl1pPr>
              <a:defRPr sz="1500">
                <a:solidFill>
                  <a:srgbClr val="000000"/>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Mastertextformat bearbeiten</a:t>
            </a:r>
          </a:p>
        </p:txBody>
      </p:sp>
      <p:sp>
        <p:nvSpPr>
          <p:cNvPr id="14" name="Textplatzhalter 10">
            <a:extLst>
              <a:ext uri="{FF2B5EF4-FFF2-40B4-BE49-F238E27FC236}">
                <a16:creationId xmlns:a16="http://schemas.microsoft.com/office/drawing/2014/main" id="{E1E46F85-9361-2EF7-8425-91CA64B2DFC0}"/>
              </a:ext>
            </a:extLst>
          </p:cNvPr>
          <p:cNvSpPr>
            <a:spLocks noGrp="1"/>
          </p:cNvSpPr>
          <p:nvPr>
            <p:ph type="body" sz="quarter" idx="36" hasCustomPrompt="1"/>
          </p:nvPr>
        </p:nvSpPr>
        <p:spPr>
          <a:xfrm>
            <a:off x="9321881" y="1461286"/>
            <a:ext cx="1324080" cy="230832"/>
          </a:xfrm>
          <a:prstGeom prst="rect">
            <a:avLst/>
          </a:prstGeom>
          <a:solidFill>
            <a:srgbClr val="000000"/>
          </a:solidFill>
        </p:spPr>
        <p:txBody>
          <a:bodyPr wrap="square">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6" name="Foliennummernplatzhalter 5">
            <a:extLst>
              <a:ext uri="{FF2B5EF4-FFF2-40B4-BE49-F238E27FC236}">
                <a16:creationId xmlns:a16="http://schemas.microsoft.com/office/drawing/2014/main" id="{B3B3277C-A065-A9CF-183F-59E22945CC7C}"/>
              </a:ext>
            </a:extLst>
          </p:cNvPr>
          <p:cNvSpPr>
            <a:spLocks noGrp="1"/>
          </p:cNvSpPr>
          <p:nvPr>
            <p:ph type="sldNum" sz="quarter" idx="38"/>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39914669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rafik Vollbild Text">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46141-0B8F-BA3D-BE07-9AD81A214003}"/>
              </a:ext>
            </a:extLst>
          </p:cNvPr>
          <p:cNvSpPr>
            <a:spLocks noGrp="1"/>
          </p:cNvSpPr>
          <p:nvPr>
            <p:ph type="title" hasCustomPrompt="1"/>
          </p:nvPr>
        </p:nvSpPr>
        <p:spPr/>
        <p:txBody>
          <a:bodyPr/>
          <a:lstStyle>
            <a:lvl1pPr>
              <a:defRPr>
                <a:solidFill>
                  <a:srgbClr val="000000"/>
                </a:solidFill>
              </a:defRPr>
            </a:lvl1pPr>
          </a:lstStyle>
          <a:p>
            <a:r>
              <a:rPr lang="de-DE"/>
              <a:t>00	Kapitel</a:t>
            </a:r>
          </a:p>
        </p:txBody>
      </p:sp>
      <p:sp>
        <p:nvSpPr>
          <p:cNvPr id="7" name="Textplatzhalter 10">
            <a:extLst>
              <a:ext uri="{FF2B5EF4-FFF2-40B4-BE49-F238E27FC236}">
                <a16:creationId xmlns:a16="http://schemas.microsoft.com/office/drawing/2014/main" id="{E5414295-44BC-6D64-FBD2-B9AA5C30B9DD}"/>
              </a:ext>
            </a:extLst>
          </p:cNvPr>
          <p:cNvSpPr>
            <a:spLocks noGrp="1"/>
          </p:cNvSpPr>
          <p:nvPr>
            <p:ph type="body" sz="quarter" idx="30" hasCustomPrompt="1"/>
          </p:nvPr>
        </p:nvSpPr>
        <p:spPr>
          <a:xfrm>
            <a:off x="384409" y="1895657"/>
            <a:ext cx="1584008" cy="303536"/>
          </a:xfrm>
          <a:prstGeom prst="rect">
            <a:avLst/>
          </a:prstGeom>
          <a:solidFill>
            <a:srgbClr val="000000"/>
          </a:solidFill>
        </p:spPr>
        <p:txBody>
          <a:bodyPr wrap="squar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8" name="Textplatzhalter 10">
            <a:extLst>
              <a:ext uri="{FF2B5EF4-FFF2-40B4-BE49-F238E27FC236}">
                <a16:creationId xmlns:a16="http://schemas.microsoft.com/office/drawing/2014/main" id="{C3240D06-A720-F2DB-54D7-700F0B3DA40E}"/>
              </a:ext>
            </a:extLst>
          </p:cNvPr>
          <p:cNvSpPr>
            <a:spLocks noGrp="1"/>
          </p:cNvSpPr>
          <p:nvPr>
            <p:ph type="body" sz="quarter" idx="15"/>
          </p:nvPr>
        </p:nvSpPr>
        <p:spPr>
          <a:xfrm>
            <a:off x="384408" y="1265238"/>
            <a:ext cx="9512065" cy="425450"/>
          </a:xfrm>
          <a:prstGeom prst="rect">
            <a:avLst/>
          </a:prstGeom>
        </p:spPr>
        <p:txBody>
          <a:bodyPr>
            <a:normAutofit/>
          </a:bodyPr>
          <a:lstStyle>
            <a:lvl1pPr>
              <a:defRPr sz="2000">
                <a:solidFill>
                  <a:srgbClr val="000000"/>
                </a:solidFill>
              </a:defRPr>
            </a:lvl1pPr>
            <a:lvl2pPr marL="0" indent="0">
              <a:buNone/>
              <a:defRPr/>
            </a:lvl2pPr>
          </a:lstStyle>
          <a:p>
            <a:pPr lvl="0"/>
            <a:r>
              <a:rPr lang="de-DE"/>
              <a:t>Mastertextformat bearbeiten</a:t>
            </a:r>
          </a:p>
        </p:txBody>
      </p:sp>
      <p:sp>
        <p:nvSpPr>
          <p:cNvPr id="10" name="Textplatzhalter 10">
            <a:extLst>
              <a:ext uri="{FF2B5EF4-FFF2-40B4-BE49-F238E27FC236}">
                <a16:creationId xmlns:a16="http://schemas.microsoft.com/office/drawing/2014/main" id="{A98FCF73-C66B-AC99-D986-732A2C341A1A}"/>
              </a:ext>
            </a:extLst>
          </p:cNvPr>
          <p:cNvSpPr>
            <a:spLocks noGrp="1"/>
          </p:cNvSpPr>
          <p:nvPr>
            <p:ph type="body" sz="quarter" idx="32" hasCustomPrompt="1"/>
          </p:nvPr>
        </p:nvSpPr>
        <p:spPr>
          <a:xfrm>
            <a:off x="3286825" y="1895657"/>
            <a:ext cx="1584008" cy="303536"/>
          </a:xfrm>
          <a:prstGeom prst="rect">
            <a:avLst/>
          </a:prstGeom>
          <a:solidFill>
            <a:srgbClr val="000000"/>
          </a:solidFill>
        </p:spPr>
        <p:txBody>
          <a:bodyPr wrap="squar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2" name="Textplatzhalter 10">
            <a:extLst>
              <a:ext uri="{FF2B5EF4-FFF2-40B4-BE49-F238E27FC236}">
                <a16:creationId xmlns:a16="http://schemas.microsoft.com/office/drawing/2014/main" id="{9622EB11-235B-82B7-1373-E9DC7D1D6FF3}"/>
              </a:ext>
            </a:extLst>
          </p:cNvPr>
          <p:cNvSpPr>
            <a:spLocks noGrp="1"/>
          </p:cNvSpPr>
          <p:nvPr>
            <p:ph type="body" sz="quarter" idx="34" hasCustomPrompt="1"/>
          </p:nvPr>
        </p:nvSpPr>
        <p:spPr>
          <a:xfrm>
            <a:off x="6217773" y="1895657"/>
            <a:ext cx="1584008" cy="303536"/>
          </a:xfrm>
          <a:prstGeom prst="rect">
            <a:avLst/>
          </a:prstGeom>
          <a:solidFill>
            <a:srgbClr val="000000"/>
          </a:solidFill>
        </p:spPr>
        <p:txBody>
          <a:bodyPr wrap="squar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14" name="Textplatzhalter 10">
            <a:extLst>
              <a:ext uri="{FF2B5EF4-FFF2-40B4-BE49-F238E27FC236}">
                <a16:creationId xmlns:a16="http://schemas.microsoft.com/office/drawing/2014/main" id="{A3925D27-92F3-94EF-C173-97C0BB9D90DB}"/>
              </a:ext>
            </a:extLst>
          </p:cNvPr>
          <p:cNvSpPr>
            <a:spLocks noGrp="1"/>
          </p:cNvSpPr>
          <p:nvPr>
            <p:ph type="body" sz="quarter" idx="36" hasCustomPrompt="1"/>
          </p:nvPr>
        </p:nvSpPr>
        <p:spPr>
          <a:xfrm>
            <a:off x="9120187" y="1912548"/>
            <a:ext cx="1584008" cy="303536"/>
          </a:xfrm>
          <a:prstGeom prst="rect">
            <a:avLst/>
          </a:prstGeom>
          <a:solidFill>
            <a:srgbClr val="000000"/>
          </a:solidFill>
        </p:spPr>
        <p:txBody>
          <a:bodyPr wrap="square" lIns="72000" tIns="36000" rIns="72000" bIns="36000">
            <a:spAutoFit/>
          </a:bodyPr>
          <a:lstStyle>
            <a:lvl1pPr>
              <a:defRPr sz="1500">
                <a:solidFill>
                  <a:schemeClr val="bg1"/>
                </a:solidFill>
                <a:latin typeface="Open Sans Light" panose="020B0306030504020204" pitchFamily="34" charset="0"/>
              </a:defRPr>
            </a:lvl1pPr>
            <a:lvl2pPr marL="0" indent="0">
              <a:buNone/>
              <a:defRPr sz="1500">
                <a:latin typeface="+mn-lt"/>
              </a:defRPr>
            </a:lvl2pPr>
            <a:lvl3pPr marL="0" indent="0">
              <a:buNone/>
              <a:defRPr sz="1500">
                <a:latin typeface="+mn-lt"/>
              </a:defRPr>
            </a:lvl3pPr>
            <a:lvl4pPr marL="0" indent="0">
              <a:buNone/>
              <a:defRPr sz="1500">
                <a:latin typeface="+mn-lt"/>
              </a:defRPr>
            </a:lvl4pPr>
            <a:lvl5pPr marL="0" indent="0">
              <a:buNone/>
              <a:defRPr sz="1500">
                <a:latin typeface="+mn-lt"/>
              </a:defRPr>
            </a:lvl5pPr>
          </a:lstStyle>
          <a:p>
            <a:pPr lvl="0"/>
            <a:r>
              <a:rPr lang="de-DE"/>
              <a:t>Titel einfügen</a:t>
            </a:r>
          </a:p>
        </p:txBody>
      </p:sp>
      <p:sp>
        <p:nvSpPr>
          <p:cNvPr id="5" name="Textplatzhalter 10">
            <a:extLst>
              <a:ext uri="{FF2B5EF4-FFF2-40B4-BE49-F238E27FC236}">
                <a16:creationId xmlns:a16="http://schemas.microsoft.com/office/drawing/2014/main" id="{4B4AC5AE-267F-BC15-EF34-D28593F1E54A}"/>
              </a:ext>
            </a:extLst>
          </p:cNvPr>
          <p:cNvSpPr>
            <a:spLocks noGrp="1"/>
          </p:cNvSpPr>
          <p:nvPr>
            <p:ph type="body" sz="quarter" idx="12"/>
          </p:nvPr>
        </p:nvSpPr>
        <p:spPr>
          <a:xfrm>
            <a:off x="371476" y="2277178"/>
            <a:ext cx="2700338" cy="3836421"/>
          </a:xfrm>
          <a:prstGeom prst="rect">
            <a:avLst/>
          </a:prstGeom>
        </p:spPr>
        <p:txBody>
          <a:bodyPr/>
          <a:lstStyle>
            <a:lvl1pPr marL="0" indent="0">
              <a:buClr>
                <a:srgbClr val="000000"/>
              </a:buClr>
              <a:buFont typeface="Wingdings" panose="05000000000000000000" pitchFamily="2" charset="2"/>
              <a:buNone/>
              <a:defRPr sz="1500">
                <a:solidFill>
                  <a:schemeClr val="bg2"/>
                </a:solidFill>
                <a:latin typeface="Open Sans Light" panose="020B0306030504020204" pitchFamily="34" charset="0"/>
              </a:defRPr>
            </a:lvl1pPr>
            <a:lvl2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2pPr>
            <a:lvl3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3pPr>
            <a:lvl4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4pPr>
            <a:lvl5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10">
            <a:extLst>
              <a:ext uri="{FF2B5EF4-FFF2-40B4-BE49-F238E27FC236}">
                <a16:creationId xmlns:a16="http://schemas.microsoft.com/office/drawing/2014/main" id="{E21682B7-96DC-E645-1ADB-16C4B5072CF1}"/>
              </a:ext>
            </a:extLst>
          </p:cNvPr>
          <p:cNvSpPr>
            <a:spLocks noGrp="1"/>
          </p:cNvSpPr>
          <p:nvPr>
            <p:ph type="body" sz="quarter" idx="14"/>
          </p:nvPr>
        </p:nvSpPr>
        <p:spPr>
          <a:xfrm>
            <a:off x="3274087" y="2269683"/>
            <a:ext cx="2700338" cy="3836421"/>
          </a:xfrm>
          <a:prstGeom prst="rect">
            <a:avLst/>
          </a:prstGeom>
        </p:spPr>
        <p:txBody>
          <a:bodyPr/>
          <a:lstStyle>
            <a:lvl1pPr marL="0" indent="0">
              <a:buClr>
                <a:srgbClr val="000000"/>
              </a:buClr>
              <a:buFont typeface="Wingdings" panose="05000000000000000000" pitchFamily="2" charset="2"/>
              <a:buNone/>
              <a:defRPr sz="1500">
                <a:solidFill>
                  <a:schemeClr val="bg2"/>
                </a:solidFill>
                <a:latin typeface="Open Sans Light" panose="020B0306030504020204" pitchFamily="34" charset="0"/>
              </a:defRPr>
            </a:lvl1pPr>
            <a:lvl2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2pPr>
            <a:lvl3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3pPr>
            <a:lvl4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4pPr>
            <a:lvl5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6" name="Textplatzhalter 10">
            <a:extLst>
              <a:ext uri="{FF2B5EF4-FFF2-40B4-BE49-F238E27FC236}">
                <a16:creationId xmlns:a16="http://schemas.microsoft.com/office/drawing/2014/main" id="{38624F11-CE06-1C61-11E8-20B10F39D16D}"/>
              </a:ext>
            </a:extLst>
          </p:cNvPr>
          <p:cNvSpPr>
            <a:spLocks noGrp="1"/>
          </p:cNvSpPr>
          <p:nvPr>
            <p:ph type="body" sz="quarter" idx="39"/>
          </p:nvPr>
        </p:nvSpPr>
        <p:spPr>
          <a:xfrm>
            <a:off x="6214074" y="2269683"/>
            <a:ext cx="2700338" cy="3836421"/>
          </a:xfrm>
          <a:prstGeom prst="rect">
            <a:avLst/>
          </a:prstGeom>
        </p:spPr>
        <p:txBody>
          <a:bodyPr/>
          <a:lstStyle>
            <a:lvl1pPr marL="0" indent="0">
              <a:buClr>
                <a:srgbClr val="000000"/>
              </a:buClr>
              <a:buFont typeface="Wingdings" panose="05000000000000000000" pitchFamily="2" charset="2"/>
              <a:buNone/>
              <a:defRPr sz="1500">
                <a:solidFill>
                  <a:schemeClr val="bg2"/>
                </a:solidFill>
                <a:latin typeface="Open Sans Light" panose="020B0306030504020204" pitchFamily="34" charset="0"/>
              </a:defRPr>
            </a:lvl1pPr>
            <a:lvl2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2pPr>
            <a:lvl3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3pPr>
            <a:lvl4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4pPr>
            <a:lvl5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Textplatzhalter 10">
            <a:extLst>
              <a:ext uri="{FF2B5EF4-FFF2-40B4-BE49-F238E27FC236}">
                <a16:creationId xmlns:a16="http://schemas.microsoft.com/office/drawing/2014/main" id="{608ECCA8-61C7-6219-67DF-768978E0DF1F}"/>
              </a:ext>
            </a:extLst>
          </p:cNvPr>
          <p:cNvSpPr>
            <a:spLocks noGrp="1"/>
          </p:cNvSpPr>
          <p:nvPr>
            <p:ph type="body" sz="quarter" idx="16"/>
          </p:nvPr>
        </p:nvSpPr>
        <p:spPr>
          <a:xfrm>
            <a:off x="9101728" y="2269683"/>
            <a:ext cx="2700338" cy="3836421"/>
          </a:xfrm>
          <a:prstGeom prst="rect">
            <a:avLst/>
          </a:prstGeom>
        </p:spPr>
        <p:txBody>
          <a:bodyPr/>
          <a:lstStyle>
            <a:lvl1pPr marL="0" indent="0">
              <a:buClr>
                <a:srgbClr val="000000"/>
              </a:buClr>
              <a:buFont typeface="Wingdings" panose="05000000000000000000" pitchFamily="2" charset="2"/>
              <a:buNone/>
              <a:defRPr sz="1500">
                <a:solidFill>
                  <a:schemeClr val="bg2"/>
                </a:solidFill>
                <a:latin typeface="Open Sans Light" panose="020B0306030504020204" pitchFamily="34" charset="0"/>
              </a:defRPr>
            </a:lvl1pPr>
            <a:lvl2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2pPr>
            <a:lvl3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3pPr>
            <a:lvl4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4pPr>
            <a:lvl5pPr marL="285750" indent="-285750">
              <a:buClr>
                <a:srgbClr val="000000"/>
              </a:buClr>
              <a:buFont typeface="Wingdings" panose="05000000000000000000" pitchFamily="2" charset="2"/>
              <a:buChar char="§"/>
              <a:defRPr sz="1500">
                <a:solidFill>
                  <a:schemeClr val="bg2"/>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Foliennummernplatzhalter 8">
            <a:extLst>
              <a:ext uri="{FF2B5EF4-FFF2-40B4-BE49-F238E27FC236}">
                <a16:creationId xmlns:a16="http://schemas.microsoft.com/office/drawing/2014/main" id="{16D579B2-C394-4D8D-F26A-76141C36D295}"/>
              </a:ext>
            </a:extLst>
          </p:cNvPr>
          <p:cNvSpPr>
            <a:spLocks noGrp="1"/>
          </p:cNvSpPr>
          <p:nvPr>
            <p:ph type="sldNum" sz="quarter" idx="41"/>
          </p:nvPr>
        </p:nvSpPr>
        <p:spPr/>
        <p:txBody>
          <a:bodyPr/>
          <a:lstStyle>
            <a:lvl1pPr>
              <a:defRPr>
                <a:solidFill>
                  <a:schemeClr val="bg2"/>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1829063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rfik Vollbild Halbkreis">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46141-0B8F-BA3D-BE07-9AD81A214003}"/>
              </a:ext>
            </a:extLst>
          </p:cNvPr>
          <p:cNvSpPr>
            <a:spLocks noGrp="1"/>
          </p:cNvSpPr>
          <p:nvPr>
            <p:ph type="title" hasCustomPrompt="1"/>
          </p:nvPr>
        </p:nvSpPr>
        <p:spPr/>
        <p:txBody>
          <a:bodyPr/>
          <a:lstStyle>
            <a:lvl1pPr>
              <a:defRPr>
                <a:solidFill>
                  <a:srgbClr val="000000"/>
                </a:solidFill>
              </a:defRPr>
            </a:lvl1pPr>
          </a:lstStyle>
          <a:p>
            <a:r>
              <a:rPr lang="de-DE"/>
              <a:t>00	Kapitel</a:t>
            </a:r>
          </a:p>
        </p:txBody>
      </p:sp>
      <p:sp>
        <p:nvSpPr>
          <p:cNvPr id="17" name="Foliennummernplatzhalter 16">
            <a:extLst>
              <a:ext uri="{FF2B5EF4-FFF2-40B4-BE49-F238E27FC236}">
                <a16:creationId xmlns:a16="http://schemas.microsoft.com/office/drawing/2014/main" id="{6426774E-512B-245E-38C9-339983BA4303}"/>
              </a:ext>
            </a:extLst>
          </p:cNvPr>
          <p:cNvSpPr>
            <a:spLocks noGrp="1"/>
          </p:cNvSpPr>
          <p:nvPr>
            <p:ph type="sldNum" sz="quarter" idx="47"/>
          </p:nvPr>
        </p:nvSpPr>
        <p:spPr/>
        <p:txBody>
          <a:bodyPr/>
          <a:lstStyle>
            <a:lvl1pPr>
              <a:defRPr>
                <a:solidFill>
                  <a:schemeClr val="bg2"/>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22924384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Kontakt - SDS">
    <p:bg>
      <p:bgPr>
        <a:solidFill>
          <a:schemeClr val="accent3"/>
        </a:solidFill>
        <a:effectLst/>
      </p:bgPr>
    </p:bg>
    <p:spTree>
      <p:nvGrpSpPr>
        <p:cNvPr id="1" name=""/>
        <p:cNvGrpSpPr/>
        <p:nvPr/>
      </p:nvGrpSpPr>
      <p:grpSpPr>
        <a:xfrm>
          <a:off x="0" y="0"/>
          <a:ext cx="0" cy="0"/>
          <a:chOff x="0" y="0"/>
          <a:chExt cx="0" cy="0"/>
        </a:xfrm>
      </p:grpSpPr>
      <p:sp>
        <p:nvSpPr>
          <p:cNvPr id="12" name="Textplatzhalter 7">
            <a:extLst>
              <a:ext uri="{FF2B5EF4-FFF2-40B4-BE49-F238E27FC236}">
                <a16:creationId xmlns:a16="http://schemas.microsoft.com/office/drawing/2014/main" id="{0E9435E0-86F4-7A8A-6E25-FAA6B26B6D77}"/>
              </a:ext>
            </a:extLst>
          </p:cNvPr>
          <p:cNvSpPr>
            <a:spLocks noGrp="1"/>
          </p:cNvSpPr>
          <p:nvPr>
            <p:ph type="body" sz="quarter" idx="15"/>
          </p:nvPr>
        </p:nvSpPr>
        <p:spPr>
          <a:xfrm>
            <a:off x="9110047" y="2939232"/>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7">
            <a:extLst>
              <a:ext uri="{FF2B5EF4-FFF2-40B4-BE49-F238E27FC236}">
                <a16:creationId xmlns:a16="http://schemas.microsoft.com/office/drawing/2014/main" id="{3B3C1E57-1B6F-332A-6E7B-F3C8D50D6D7C}"/>
              </a:ext>
            </a:extLst>
          </p:cNvPr>
          <p:cNvSpPr>
            <a:spLocks noGrp="1"/>
          </p:cNvSpPr>
          <p:nvPr>
            <p:ph type="body" sz="quarter" idx="18"/>
          </p:nvPr>
        </p:nvSpPr>
        <p:spPr>
          <a:xfrm>
            <a:off x="9123955" y="5216464"/>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feld 3">
            <a:extLst>
              <a:ext uri="{FF2B5EF4-FFF2-40B4-BE49-F238E27FC236}">
                <a16:creationId xmlns:a16="http://schemas.microsoft.com/office/drawing/2014/main" id="{8043A5CB-FAC9-2D97-49D5-A494D8A593AF}"/>
              </a:ext>
            </a:extLst>
          </p:cNvPr>
          <p:cNvSpPr txBox="1"/>
          <p:nvPr userDrawn="1"/>
        </p:nvSpPr>
        <p:spPr>
          <a:xfrm>
            <a:off x="376238" y="368299"/>
            <a:ext cx="3445570" cy="384721"/>
          </a:xfrm>
          <a:prstGeom prst="rect">
            <a:avLst/>
          </a:prstGeom>
          <a:noFill/>
        </p:spPr>
        <p:txBody>
          <a:bodyPr wrap="square" lIns="0" tIns="0" rIns="0" bIns="0" rtlCol="0">
            <a:spAutoFit/>
          </a:bodyPr>
          <a:lstStyle/>
          <a:p>
            <a:r>
              <a:rPr lang="de-DE" sz="2500" b="0" i="0" spc="50" baseline="0">
                <a:solidFill>
                  <a:srgbClr val="000000"/>
                </a:solidFill>
                <a:latin typeface="Open Sans Light" panose="020B0306030504020204" pitchFamily="34" charset="0"/>
                <a:ea typeface="Open Sans Light" panose="020B0306030504020204" pitchFamily="34" charset="0"/>
              </a:rPr>
              <a:t>Über uns</a:t>
            </a:r>
          </a:p>
        </p:txBody>
      </p:sp>
      <p:sp>
        <p:nvSpPr>
          <p:cNvPr id="7" name="Textfeld 6">
            <a:extLst>
              <a:ext uri="{FF2B5EF4-FFF2-40B4-BE49-F238E27FC236}">
                <a16:creationId xmlns:a16="http://schemas.microsoft.com/office/drawing/2014/main" id="{EC75820C-D3DE-D26B-9EAE-5F8447191F50}"/>
              </a:ext>
            </a:extLst>
          </p:cNvPr>
          <p:cNvSpPr txBox="1"/>
          <p:nvPr userDrawn="1"/>
        </p:nvSpPr>
        <p:spPr>
          <a:xfrm>
            <a:off x="9083675" y="1260474"/>
            <a:ext cx="2122805" cy="123111"/>
          </a:xfrm>
          <a:prstGeom prst="rect">
            <a:avLst/>
          </a:prstGeom>
          <a:noFill/>
        </p:spPr>
        <p:txBody>
          <a:bodyPr wrap="square" lIns="0" tIns="0" rIns="0" bIns="0" rtlCol="0">
            <a:spAutoFit/>
          </a:bodyPr>
          <a:lstStyle/>
          <a:p>
            <a:r>
              <a:rPr lang="de-DE" sz="800" b="0" i="0" spc="50" baseline="0">
                <a:solidFill>
                  <a:srgbClr val="000000"/>
                </a:solidFill>
                <a:latin typeface="Euclid Circular B Semibold" panose="020B0504000000000000" pitchFamily="34" charset="77"/>
                <a:ea typeface="Euclid Circular B Semibold" panose="020B0504000000000000" pitchFamily="34" charset="77"/>
              </a:rPr>
              <a:t>ANSPRECHPARTNER</a:t>
            </a:r>
          </a:p>
        </p:txBody>
      </p:sp>
      <p:sp>
        <p:nvSpPr>
          <p:cNvPr id="17" name="Textfeld 16">
            <a:extLst>
              <a:ext uri="{FF2B5EF4-FFF2-40B4-BE49-F238E27FC236}">
                <a16:creationId xmlns:a16="http://schemas.microsoft.com/office/drawing/2014/main" id="{C1D3BA22-6FD7-4F65-2929-0DF36E8FDB66}"/>
              </a:ext>
            </a:extLst>
          </p:cNvPr>
          <p:cNvSpPr txBox="1"/>
          <p:nvPr userDrawn="1"/>
        </p:nvSpPr>
        <p:spPr>
          <a:xfrm>
            <a:off x="372770" y="1262244"/>
            <a:ext cx="5644800" cy="5366469"/>
          </a:xfrm>
          <a:prstGeom prst="rect">
            <a:avLst/>
          </a:prstGeom>
          <a:noFill/>
        </p:spPr>
        <p:txBody>
          <a:bodyPr wrap="square" lIns="0" tIns="0" rIns="0" bIns="0" rtlCol="0">
            <a:spAutoFit/>
          </a:bodyPr>
          <a:lstStyle/>
          <a:p>
            <a:pPr>
              <a:lnSpc>
                <a:spcPts val="2000"/>
              </a:lnSpc>
            </a:pPr>
            <a:r>
              <a:rPr lang="de-DE" sz="1450" spc="0">
                <a:solidFill>
                  <a:srgbClr val="000000"/>
                </a:solidFill>
                <a:effectLst/>
                <a:latin typeface="Open Sans Light" panose="020B0306030504020204" pitchFamily="34" charset="0"/>
              </a:rPr>
              <a:t>Seit der Gründung im Jahr 2001, ehemals unter dem Namen SDG </a:t>
            </a:r>
            <a:r>
              <a:rPr lang="de-DE" sz="1450" spc="0" err="1">
                <a:solidFill>
                  <a:srgbClr val="000000"/>
                </a:solidFill>
                <a:effectLst/>
                <a:latin typeface="Open Sans Light" panose="020B0306030504020204" pitchFamily="34" charset="0"/>
              </a:rPr>
              <a:t>consulting</a:t>
            </a:r>
            <a:r>
              <a:rPr lang="de-DE" sz="1450" spc="0">
                <a:solidFill>
                  <a:srgbClr val="000000"/>
                </a:solidFill>
                <a:effectLst/>
                <a:latin typeface="Open Sans Light" panose="020B0306030504020204" pitchFamily="34" charset="0"/>
              </a:rPr>
              <a:t> AG, begleitet </a:t>
            </a:r>
            <a:r>
              <a:rPr lang="de-DE" sz="1450" spc="0" err="1">
                <a:solidFill>
                  <a:srgbClr val="000000"/>
                </a:solidFill>
                <a:effectLst/>
                <a:latin typeface="Open Sans Light" panose="020B0306030504020204" pitchFamily="34" charset="0"/>
              </a:rPr>
              <a:t>celver</a:t>
            </a:r>
            <a:r>
              <a:rPr lang="de-DE" sz="1450" spc="0">
                <a:solidFill>
                  <a:srgbClr val="000000"/>
                </a:solidFill>
                <a:effectLst/>
                <a:latin typeface="Open Sans Light" panose="020B0306030504020204" pitchFamily="34" charset="0"/>
              </a:rPr>
              <a:t> Kunden rund um die Themen Planung, Analytics und Big Data. Mit innovativen Methoden und Technologien bauen wir gemeinsam mit unseren Kunden passgenaue Lösungen auf, die die Basis für intelligente, datengestützte Entscheidungen bilden. Wir unterstützen unsere Kunden von der fachlichen Beratung über Prozessdefinition, komplette Integration in die Systemlandschaft bis hin zur Schulung, Roll Out und Change Management.</a:t>
            </a:r>
          </a:p>
          <a:p>
            <a:pPr>
              <a:lnSpc>
                <a:spcPts val="2000"/>
              </a:lnSpc>
            </a:pPr>
            <a:endParaRPr lang="de-DE" sz="1450" spc="0">
              <a:solidFill>
                <a:srgbClr val="000000"/>
              </a:solidFill>
              <a:effectLst/>
              <a:latin typeface="Open Sans Light" panose="020B0306030504020204" pitchFamily="34" charset="0"/>
            </a:endParaRPr>
          </a:p>
          <a:p>
            <a:pPr>
              <a:lnSpc>
                <a:spcPts val="2000"/>
              </a:lnSpc>
            </a:pPr>
            <a:r>
              <a:rPr lang="de-DE" sz="1450" spc="0">
                <a:solidFill>
                  <a:srgbClr val="000000"/>
                </a:solidFill>
                <a:effectLst/>
                <a:latin typeface="Open Sans Light" panose="020B0306030504020204" pitchFamily="34" charset="0"/>
              </a:rPr>
              <a:t>Innovative Technologien und Mitarbeiterorientierung stehen im Fokus. Kreativität und Einfallsreichtum kombiniert mit langjähriger Erfahrung ermöglichen uns immer einen Schritt voraus zu sein. Langfristige Kundenbeziehungen &gt; 10 Jahre mit Personenkontinuität sind ein Merkmal unserer Arbeit. Inhaber- und Führungsstruktur sind durch ein Partnermodell nicht getrennt und durch solide langjährige Eigenfinanzierungen ist keine externe Einflussnahme vorhanden. </a:t>
            </a:r>
            <a:br>
              <a:rPr lang="de-DE" sz="1450" spc="0">
                <a:solidFill>
                  <a:srgbClr val="000000"/>
                </a:solidFill>
                <a:effectLst/>
                <a:latin typeface="Open Sans Light" panose="020B0306030504020204" pitchFamily="34" charset="0"/>
              </a:rPr>
            </a:br>
            <a:endParaRPr lang="de-DE" sz="1450" spc="0">
              <a:solidFill>
                <a:srgbClr val="000000"/>
              </a:solidFill>
              <a:effectLst/>
              <a:latin typeface="Open Sans Light" panose="020B0306030504020204" pitchFamily="34" charset="0"/>
            </a:endParaRPr>
          </a:p>
          <a:p>
            <a:pPr>
              <a:lnSpc>
                <a:spcPts val="2000"/>
              </a:lnSpc>
            </a:pPr>
            <a:r>
              <a:rPr lang="de-DE" sz="1450" spc="0">
                <a:solidFill>
                  <a:srgbClr val="000000"/>
                </a:solidFill>
                <a:effectLst/>
                <a:latin typeface="Open Sans Light" panose="020B0306030504020204" pitchFamily="34" charset="0"/>
              </a:rPr>
              <a:t>Wir übernehmen Verantwortung.</a:t>
            </a:r>
          </a:p>
          <a:p>
            <a:pPr>
              <a:lnSpc>
                <a:spcPts val="2000"/>
              </a:lnSpc>
            </a:pPr>
            <a:endParaRPr lang="de-DE" sz="1450" b="0" i="0" spc="0" baseline="0">
              <a:solidFill>
                <a:srgbClr val="000000"/>
              </a:solidFill>
              <a:latin typeface="Open Sans Light" panose="020B0306030504020204" pitchFamily="34" charset="0"/>
              <a:ea typeface="Open Sans Light" panose="020B0306030504020204" pitchFamily="34" charset="0"/>
            </a:endParaRPr>
          </a:p>
        </p:txBody>
      </p:sp>
      <p:sp>
        <p:nvSpPr>
          <p:cNvPr id="18" name="Textfeld 17">
            <a:extLst>
              <a:ext uri="{FF2B5EF4-FFF2-40B4-BE49-F238E27FC236}">
                <a16:creationId xmlns:a16="http://schemas.microsoft.com/office/drawing/2014/main" id="{A05B5948-5EB0-7162-60F0-58A4D41FAC40}"/>
              </a:ext>
            </a:extLst>
          </p:cNvPr>
          <p:cNvSpPr txBox="1"/>
          <p:nvPr userDrawn="1"/>
        </p:nvSpPr>
        <p:spPr>
          <a:xfrm>
            <a:off x="6353362" y="1250746"/>
            <a:ext cx="2088000" cy="4346896"/>
          </a:xfrm>
          <a:prstGeom prst="rect">
            <a:avLst/>
          </a:prstGeom>
          <a:noFill/>
        </p:spPr>
        <p:txBody>
          <a:bodyPr wrap="square" lIns="0" tIns="0" rIns="0" bIns="0" rtlCol="0">
            <a:spAutoFit/>
          </a:bodyPr>
          <a:lstStyle/>
          <a:p>
            <a:pPr>
              <a:lnSpc>
                <a:spcPts val="960"/>
              </a:lnSpc>
            </a:pPr>
            <a:r>
              <a:rPr lang="de-DE" sz="800" b="1">
                <a:solidFill>
                  <a:srgbClr val="000000"/>
                </a:solidFill>
                <a:effectLst/>
                <a:latin typeface="Euclid Circular B" panose="020B0504000000000000" pitchFamily="34" charset="77"/>
              </a:rPr>
              <a:t>KEYFACTS</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Über 20 Jahre Erfahrung</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&gt; 90 Berater und &gt; 100 aktive Kunden</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Langjährige Kundenbeziehungen</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Technologieunabhängig</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Branchenexpertise: Handel &amp; Konsumgüter; Fashion &amp; Retail; Industrie &amp; Logistik</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Mitglied der UNITY Innovation Alliance</a:t>
            </a:r>
            <a:endParaRPr lang="de-DE" sz="800">
              <a:solidFill>
                <a:srgbClr val="000000"/>
              </a:solidFill>
              <a:effectLst/>
              <a:latin typeface="Euclid Circular B Semibold" panose="020B0504000000000000" pitchFamily="34" charset="77"/>
            </a:endParaRP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0"/>
                <a:ea typeface="Euclid Circular B" panose="020B0504000000000000" pitchFamily="34" charset="0"/>
              </a:rPr>
              <a:t>SCHWERPUNKTE</a:t>
            </a:r>
          </a:p>
          <a:p>
            <a:pPr>
              <a:lnSpc>
                <a:spcPts val="960"/>
              </a:lnSpc>
            </a:pPr>
            <a:endParaRPr lang="de-DE" sz="800" b="1">
              <a:solidFill>
                <a:srgbClr val="000000"/>
              </a:solidFill>
              <a:effectLst/>
              <a:latin typeface="Euclid Circular B" panose="020B0504000000000000" pitchFamily="34" charset="0"/>
              <a:ea typeface="Euclid Circular B" panose="020B0504000000000000" pitchFamily="34" charset="0"/>
            </a:endParaRP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0"/>
                <a:ea typeface="Euclid Circular B" panose="020B0504000000000000" pitchFamily="34" charset="0"/>
              </a:rPr>
              <a:t>Smart Data  Architecture</a:t>
            </a:r>
          </a:p>
          <a:p>
            <a:pPr marL="171450" indent="-171450">
              <a:lnSpc>
                <a:spcPts val="960"/>
              </a:lnSpc>
              <a:buFont typeface="Arial" panose="020B0604020202020204" pitchFamily="34" charset="0"/>
              <a:buChar char="•"/>
            </a:pPr>
            <a:r>
              <a:rPr lang="en-US" sz="800" b="1">
                <a:solidFill>
                  <a:srgbClr val="000000"/>
                </a:solidFill>
                <a:effectLst/>
                <a:latin typeface="Euclid Circular B" panose="020B0504000000000000" pitchFamily="34" charset="0"/>
                <a:ea typeface="Euclid Circular B" panose="020B0504000000000000" pitchFamily="34" charset="0"/>
              </a:rPr>
              <a:t>DWH Modernization</a:t>
            </a:r>
          </a:p>
          <a:p>
            <a:pPr marL="171450" indent="-171450">
              <a:lnSpc>
                <a:spcPts val="960"/>
              </a:lnSpc>
              <a:buFont typeface="Arial" panose="020B0604020202020204" pitchFamily="34" charset="0"/>
              <a:buChar char="•"/>
            </a:pPr>
            <a:r>
              <a:rPr lang="en-US" sz="800" b="1">
                <a:solidFill>
                  <a:srgbClr val="000000"/>
                </a:solidFill>
                <a:effectLst/>
                <a:latin typeface="Euclid Circular B" panose="020B0504000000000000" pitchFamily="34" charset="0"/>
                <a:ea typeface="Euclid Circular B" panose="020B0504000000000000" pitchFamily="34" charset="0"/>
              </a:rPr>
              <a:t>Data Management</a:t>
            </a:r>
          </a:p>
          <a:p>
            <a:pPr marL="171450" indent="-171450">
              <a:lnSpc>
                <a:spcPts val="960"/>
              </a:lnSpc>
              <a:buFont typeface="Arial" panose="020B0604020202020204" pitchFamily="34" charset="0"/>
              <a:buChar char="•"/>
            </a:pPr>
            <a:r>
              <a:rPr lang="en-US" sz="800" b="1">
                <a:solidFill>
                  <a:srgbClr val="000000"/>
                </a:solidFill>
                <a:effectLst/>
                <a:latin typeface="Euclid Circular B" panose="020B0504000000000000" pitchFamily="34" charset="0"/>
                <a:ea typeface="Euclid Circular B" panose="020B0504000000000000" pitchFamily="34" charset="0"/>
              </a:rPr>
              <a:t>Data Platform</a:t>
            </a:r>
          </a:p>
          <a:p>
            <a:pPr marL="171450" indent="-171450">
              <a:lnSpc>
                <a:spcPts val="960"/>
              </a:lnSpc>
              <a:buFont typeface="Arial" panose="020B0604020202020204" pitchFamily="34" charset="0"/>
              <a:buChar char="•"/>
            </a:pPr>
            <a:r>
              <a:rPr lang="en-US" sz="800" b="1">
                <a:solidFill>
                  <a:srgbClr val="000000"/>
                </a:solidFill>
                <a:effectLst/>
                <a:latin typeface="Euclid Circular B" panose="020B0504000000000000" pitchFamily="34" charset="0"/>
                <a:ea typeface="Euclid Circular B" panose="020B0504000000000000" pitchFamily="34" charset="0"/>
              </a:rPr>
              <a:t>Advanced Analytics</a:t>
            </a:r>
          </a:p>
          <a:p>
            <a:pPr marL="171450" indent="-171450">
              <a:lnSpc>
                <a:spcPts val="960"/>
              </a:lnSpc>
              <a:buFont typeface="Arial" panose="020B0604020202020204" pitchFamily="34" charset="0"/>
              <a:buChar char="•"/>
            </a:pPr>
            <a:r>
              <a:rPr lang="en-US" sz="800" b="1">
                <a:solidFill>
                  <a:srgbClr val="000000"/>
                </a:solidFill>
                <a:effectLst/>
                <a:latin typeface="Euclid Circular B" panose="020B0504000000000000" pitchFamily="34" charset="0"/>
                <a:ea typeface="Euclid Circular B" panose="020B0504000000000000" pitchFamily="34" charset="0"/>
              </a:rPr>
              <a:t>Data Science</a:t>
            </a:r>
          </a:p>
          <a:p>
            <a:pPr marL="171450" indent="-171450">
              <a:lnSpc>
                <a:spcPts val="960"/>
              </a:lnSpc>
              <a:buFont typeface="Arial" panose="020B0604020202020204" pitchFamily="34" charset="0"/>
              <a:buChar char="•"/>
            </a:pPr>
            <a:r>
              <a:rPr lang="en-US" sz="800" b="1">
                <a:solidFill>
                  <a:srgbClr val="000000"/>
                </a:solidFill>
                <a:effectLst/>
                <a:latin typeface="Euclid Circular B" panose="020B0504000000000000" pitchFamily="34" charset="0"/>
                <a:ea typeface="Euclid Circular B" panose="020B0504000000000000" pitchFamily="34" charset="0"/>
              </a:rPr>
              <a:t>Expert as a Service</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KUNDEN</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Aquila Capital Holding GmbH; BASF SE; Betty Barclay Group; Bionorica SE; GEPA Gesellschaft zur Förderung der Partnerschaft mit der Dritten Welt mbH; Hapag Lloyd AG; Lidl Dienstleistung GmbH &amp; Co. KG; meinestadt.de GmbH; Olympus Europa SE &amp; Co. KG; </a:t>
            </a:r>
            <a:r>
              <a:rPr lang="de-DE" sz="800" b="1" err="1">
                <a:solidFill>
                  <a:srgbClr val="000000"/>
                </a:solidFill>
                <a:effectLst/>
                <a:latin typeface="Euclid Circular B" panose="020B0504000000000000" pitchFamily="34" charset="77"/>
              </a:rPr>
              <a:t>Optibelt</a:t>
            </a:r>
            <a:r>
              <a:rPr lang="de-DE" sz="800" b="1">
                <a:solidFill>
                  <a:srgbClr val="000000"/>
                </a:solidFill>
                <a:effectLst/>
                <a:latin typeface="Euclid Circular B" panose="020B0504000000000000" pitchFamily="34" charset="77"/>
              </a:rPr>
              <a:t> GmbH; P &amp; T Paper &amp; Tea GmbH; </a:t>
            </a:r>
            <a:r>
              <a:rPr lang="en-US" sz="800" b="1">
                <a:solidFill>
                  <a:srgbClr val="000000"/>
                </a:solidFill>
                <a:effectLst/>
                <a:latin typeface="Euclid Circular B" panose="020B0504000000000000" pitchFamily="34" charset="77"/>
              </a:rPr>
              <a:t>RTG Retail Trade Group GmbH; </a:t>
            </a:r>
            <a:r>
              <a:rPr lang="en-US" sz="800" b="1" err="1">
                <a:solidFill>
                  <a:srgbClr val="000000"/>
                </a:solidFill>
                <a:effectLst/>
                <a:latin typeface="Euclid Circular B" panose="020B0504000000000000" pitchFamily="34" charset="77"/>
              </a:rPr>
              <a:t>Solvares</a:t>
            </a:r>
            <a:r>
              <a:rPr lang="en-US" sz="800" b="1">
                <a:solidFill>
                  <a:srgbClr val="000000"/>
                </a:solidFill>
                <a:effectLst/>
                <a:latin typeface="Euclid Circular B" panose="020B0504000000000000" pitchFamily="34" charset="77"/>
              </a:rPr>
              <a:t> Group GmbH; VTG AG; </a:t>
            </a:r>
            <a:r>
              <a:rPr lang="de-DE" sz="800" b="1">
                <a:solidFill>
                  <a:srgbClr val="000000"/>
                </a:solidFill>
                <a:effectLst/>
                <a:latin typeface="Euclid Circular B" panose="020B0504000000000000" pitchFamily="34" charset="77"/>
              </a:rPr>
              <a:t>Walter Greif GmbH und Co. KG; </a:t>
            </a:r>
            <a:r>
              <a:rPr lang="de-DE" sz="800" b="1" err="1">
                <a:solidFill>
                  <a:srgbClr val="000000"/>
                </a:solidFill>
                <a:effectLst/>
                <a:latin typeface="Euclid Circular B" panose="020B0504000000000000" pitchFamily="34" charset="77"/>
              </a:rPr>
              <a:t>uvm</a:t>
            </a:r>
            <a:r>
              <a:rPr lang="de-DE" sz="800" b="1">
                <a:solidFill>
                  <a:srgbClr val="000000"/>
                </a:solidFill>
                <a:effectLst/>
                <a:latin typeface="Euclid Circular B" panose="020B0504000000000000" pitchFamily="34" charset="77"/>
              </a:rPr>
              <a:t>.</a:t>
            </a:r>
            <a:endParaRPr lang="de-DE" sz="800" b="1" i="0" spc="0" baseline="0">
              <a:solidFill>
                <a:srgbClr val="000000"/>
              </a:solidFill>
              <a:latin typeface="Euclid Circular B Semibold" panose="020B0504000000000000" pitchFamily="34" charset="77"/>
              <a:ea typeface="Euclid Circular B Semibold" panose="020B0504000000000000" pitchFamily="34" charset="77"/>
            </a:endParaRPr>
          </a:p>
        </p:txBody>
      </p:sp>
      <p:sp>
        <p:nvSpPr>
          <p:cNvPr id="19" name="Bildplatzhalter 12">
            <a:extLst>
              <a:ext uri="{FF2B5EF4-FFF2-40B4-BE49-F238E27FC236}">
                <a16:creationId xmlns:a16="http://schemas.microsoft.com/office/drawing/2014/main" id="{2AE36B04-FF0F-A994-E25B-A979C9219FCD}"/>
              </a:ext>
            </a:extLst>
          </p:cNvPr>
          <p:cNvSpPr>
            <a:spLocks noGrp="1"/>
          </p:cNvSpPr>
          <p:nvPr>
            <p:ph type="pic" sz="quarter" idx="16"/>
          </p:nvPr>
        </p:nvSpPr>
        <p:spPr>
          <a:xfrm>
            <a:off x="9083675" y="1522408"/>
            <a:ext cx="1278000" cy="1278000"/>
          </a:xfrm>
          <a:prstGeom prst="rect">
            <a:avLst/>
          </a:prstGeom>
        </p:spPr>
        <p:txBody>
          <a:bodyPr/>
          <a:lstStyle/>
          <a:p>
            <a:endParaRPr lang="de-DE"/>
          </a:p>
        </p:txBody>
      </p:sp>
      <p:sp>
        <p:nvSpPr>
          <p:cNvPr id="20" name="Bildplatzhalter 12">
            <a:extLst>
              <a:ext uri="{FF2B5EF4-FFF2-40B4-BE49-F238E27FC236}">
                <a16:creationId xmlns:a16="http://schemas.microsoft.com/office/drawing/2014/main" id="{9B75A304-2896-9B18-3591-F8E9C4A36624}"/>
              </a:ext>
            </a:extLst>
          </p:cNvPr>
          <p:cNvSpPr>
            <a:spLocks noGrp="1"/>
          </p:cNvSpPr>
          <p:nvPr>
            <p:ph type="pic" sz="quarter" idx="17"/>
          </p:nvPr>
        </p:nvSpPr>
        <p:spPr>
          <a:xfrm>
            <a:off x="9097583" y="3799640"/>
            <a:ext cx="1278000" cy="1278000"/>
          </a:xfrm>
          <a:prstGeom prst="rect">
            <a:avLst/>
          </a:prstGeom>
        </p:spPr>
        <p:txBody>
          <a:bodyPr/>
          <a:lstStyle/>
          <a:p>
            <a:endParaRPr lang="de-DE"/>
          </a:p>
        </p:txBody>
      </p:sp>
      <p:sp>
        <p:nvSpPr>
          <p:cNvPr id="9" name="Foliennummernplatzhalter 8">
            <a:extLst>
              <a:ext uri="{FF2B5EF4-FFF2-40B4-BE49-F238E27FC236}">
                <a16:creationId xmlns:a16="http://schemas.microsoft.com/office/drawing/2014/main" id="{1C4F0570-9A1E-6E16-0889-955504F55317}"/>
              </a:ext>
            </a:extLst>
          </p:cNvPr>
          <p:cNvSpPr>
            <a:spLocks noGrp="1"/>
          </p:cNvSpPr>
          <p:nvPr>
            <p:ph type="sldNum" sz="quarter" idx="20"/>
          </p:nvPr>
        </p:nvSpPr>
        <p:spPr/>
        <p:txBody>
          <a:bodyPr/>
          <a:lstStyle>
            <a:lvl1pPr>
              <a:defRPr>
                <a:solidFill>
                  <a:schemeClr val="bg2"/>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19542933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Kontakt - SCM">
    <p:bg>
      <p:bgPr>
        <a:solidFill>
          <a:schemeClr val="accent3"/>
        </a:solidFill>
        <a:effectLst/>
      </p:bgPr>
    </p:bg>
    <p:spTree>
      <p:nvGrpSpPr>
        <p:cNvPr id="1" name=""/>
        <p:cNvGrpSpPr/>
        <p:nvPr/>
      </p:nvGrpSpPr>
      <p:grpSpPr>
        <a:xfrm>
          <a:off x="0" y="0"/>
          <a:ext cx="0" cy="0"/>
          <a:chOff x="0" y="0"/>
          <a:chExt cx="0" cy="0"/>
        </a:xfrm>
      </p:grpSpPr>
      <p:sp>
        <p:nvSpPr>
          <p:cNvPr id="12" name="Textplatzhalter 7">
            <a:extLst>
              <a:ext uri="{FF2B5EF4-FFF2-40B4-BE49-F238E27FC236}">
                <a16:creationId xmlns:a16="http://schemas.microsoft.com/office/drawing/2014/main" id="{0E9435E0-86F4-7A8A-6E25-FAA6B26B6D77}"/>
              </a:ext>
            </a:extLst>
          </p:cNvPr>
          <p:cNvSpPr>
            <a:spLocks noGrp="1"/>
          </p:cNvSpPr>
          <p:nvPr>
            <p:ph type="body" sz="quarter" idx="15"/>
          </p:nvPr>
        </p:nvSpPr>
        <p:spPr>
          <a:xfrm>
            <a:off x="9110047" y="2939232"/>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7">
            <a:extLst>
              <a:ext uri="{FF2B5EF4-FFF2-40B4-BE49-F238E27FC236}">
                <a16:creationId xmlns:a16="http://schemas.microsoft.com/office/drawing/2014/main" id="{3B3C1E57-1B6F-332A-6E7B-F3C8D50D6D7C}"/>
              </a:ext>
            </a:extLst>
          </p:cNvPr>
          <p:cNvSpPr>
            <a:spLocks noGrp="1"/>
          </p:cNvSpPr>
          <p:nvPr>
            <p:ph type="body" sz="quarter" idx="18"/>
          </p:nvPr>
        </p:nvSpPr>
        <p:spPr>
          <a:xfrm>
            <a:off x="9123955" y="5216464"/>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feld 3">
            <a:extLst>
              <a:ext uri="{FF2B5EF4-FFF2-40B4-BE49-F238E27FC236}">
                <a16:creationId xmlns:a16="http://schemas.microsoft.com/office/drawing/2014/main" id="{8043A5CB-FAC9-2D97-49D5-A494D8A593AF}"/>
              </a:ext>
            </a:extLst>
          </p:cNvPr>
          <p:cNvSpPr txBox="1"/>
          <p:nvPr userDrawn="1"/>
        </p:nvSpPr>
        <p:spPr>
          <a:xfrm>
            <a:off x="376238" y="368299"/>
            <a:ext cx="3445570" cy="384721"/>
          </a:xfrm>
          <a:prstGeom prst="rect">
            <a:avLst/>
          </a:prstGeom>
          <a:noFill/>
        </p:spPr>
        <p:txBody>
          <a:bodyPr wrap="square" lIns="0" tIns="0" rIns="0" bIns="0" rtlCol="0">
            <a:spAutoFit/>
          </a:bodyPr>
          <a:lstStyle/>
          <a:p>
            <a:r>
              <a:rPr lang="de-DE" sz="2500" b="0" i="0" spc="50" baseline="0">
                <a:solidFill>
                  <a:srgbClr val="000000"/>
                </a:solidFill>
                <a:latin typeface="Open Sans Light" panose="020B0306030504020204" pitchFamily="34" charset="0"/>
                <a:ea typeface="Open Sans Light" panose="020B0306030504020204" pitchFamily="34" charset="0"/>
              </a:rPr>
              <a:t>Über uns</a:t>
            </a:r>
          </a:p>
        </p:txBody>
      </p:sp>
      <p:sp>
        <p:nvSpPr>
          <p:cNvPr id="7" name="Textfeld 6">
            <a:extLst>
              <a:ext uri="{FF2B5EF4-FFF2-40B4-BE49-F238E27FC236}">
                <a16:creationId xmlns:a16="http://schemas.microsoft.com/office/drawing/2014/main" id="{EC75820C-D3DE-D26B-9EAE-5F8447191F50}"/>
              </a:ext>
            </a:extLst>
          </p:cNvPr>
          <p:cNvSpPr txBox="1"/>
          <p:nvPr userDrawn="1"/>
        </p:nvSpPr>
        <p:spPr>
          <a:xfrm>
            <a:off x="9083675" y="1260474"/>
            <a:ext cx="2122805" cy="123111"/>
          </a:xfrm>
          <a:prstGeom prst="rect">
            <a:avLst/>
          </a:prstGeom>
          <a:noFill/>
        </p:spPr>
        <p:txBody>
          <a:bodyPr wrap="square" lIns="0" tIns="0" rIns="0" bIns="0" rtlCol="0">
            <a:spAutoFit/>
          </a:bodyPr>
          <a:lstStyle/>
          <a:p>
            <a:r>
              <a:rPr lang="de-DE" sz="800" b="0" i="0" spc="50" baseline="0">
                <a:solidFill>
                  <a:srgbClr val="000000"/>
                </a:solidFill>
                <a:latin typeface="Euclid Circular B Semibold" panose="020B0504000000000000" pitchFamily="34" charset="77"/>
                <a:ea typeface="Euclid Circular B Semibold" panose="020B0504000000000000" pitchFamily="34" charset="77"/>
              </a:rPr>
              <a:t>ANSPRECHPARTNER</a:t>
            </a:r>
          </a:p>
        </p:txBody>
      </p:sp>
      <p:sp>
        <p:nvSpPr>
          <p:cNvPr id="17" name="Textfeld 16">
            <a:extLst>
              <a:ext uri="{FF2B5EF4-FFF2-40B4-BE49-F238E27FC236}">
                <a16:creationId xmlns:a16="http://schemas.microsoft.com/office/drawing/2014/main" id="{C1D3BA22-6FD7-4F65-2929-0DF36E8FDB66}"/>
              </a:ext>
            </a:extLst>
          </p:cNvPr>
          <p:cNvSpPr txBox="1"/>
          <p:nvPr userDrawn="1"/>
        </p:nvSpPr>
        <p:spPr>
          <a:xfrm>
            <a:off x="372770" y="1262244"/>
            <a:ext cx="5644800" cy="5366469"/>
          </a:xfrm>
          <a:prstGeom prst="rect">
            <a:avLst/>
          </a:prstGeom>
          <a:noFill/>
        </p:spPr>
        <p:txBody>
          <a:bodyPr wrap="square" lIns="0" tIns="0" rIns="0" bIns="0" rtlCol="0">
            <a:spAutoFit/>
          </a:bodyPr>
          <a:lstStyle/>
          <a:p>
            <a:pPr>
              <a:lnSpc>
                <a:spcPts val="2000"/>
              </a:lnSpc>
            </a:pPr>
            <a:r>
              <a:rPr lang="de-DE" sz="1450" spc="0">
                <a:solidFill>
                  <a:srgbClr val="000000"/>
                </a:solidFill>
                <a:effectLst/>
                <a:latin typeface="Open Sans Light" panose="020B0306030504020204" pitchFamily="34" charset="0"/>
              </a:rPr>
              <a:t>Seit der Gründung im Jahr 2001, ehemals unter dem Namen SDG </a:t>
            </a:r>
            <a:r>
              <a:rPr lang="de-DE" sz="1450" spc="0" err="1">
                <a:solidFill>
                  <a:srgbClr val="000000"/>
                </a:solidFill>
                <a:effectLst/>
                <a:latin typeface="Open Sans Light" panose="020B0306030504020204" pitchFamily="34" charset="0"/>
              </a:rPr>
              <a:t>consulting</a:t>
            </a:r>
            <a:r>
              <a:rPr lang="de-DE" sz="1450" spc="0">
                <a:solidFill>
                  <a:srgbClr val="000000"/>
                </a:solidFill>
                <a:effectLst/>
                <a:latin typeface="Open Sans Light" panose="020B0306030504020204" pitchFamily="34" charset="0"/>
              </a:rPr>
              <a:t> AG, begleitet </a:t>
            </a:r>
            <a:r>
              <a:rPr lang="de-DE" sz="1450" spc="0" err="1">
                <a:solidFill>
                  <a:srgbClr val="000000"/>
                </a:solidFill>
                <a:effectLst/>
                <a:latin typeface="Open Sans Light" panose="020B0306030504020204" pitchFamily="34" charset="0"/>
              </a:rPr>
              <a:t>celver</a:t>
            </a:r>
            <a:r>
              <a:rPr lang="de-DE" sz="1450" spc="0">
                <a:solidFill>
                  <a:srgbClr val="000000"/>
                </a:solidFill>
                <a:effectLst/>
                <a:latin typeface="Open Sans Light" panose="020B0306030504020204" pitchFamily="34" charset="0"/>
              </a:rPr>
              <a:t> Kunden rund um die Themen Planung, Analytics und Big Data. Mit innovativen Methoden und Technologien bauen wir gemeinsam mit unseren Kunden passgenaue Lösungen auf, die die Basis für intelligente, datengestützte Entscheidungen bilden. Wir unterstützen unsere Kunden von der fachlichen Beratung über Prozessdefinition, komplette Integration in die Systemlandschaft bis hin zur Schulung, Roll Out und Change Management.</a:t>
            </a:r>
          </a:p>
          <a:p>
            <a:pPr>
              <a:lnSpc>
                <a:spcPts val="2000"/>
              </a:lnSpc>
            </a:pPr>
            <a:endParaRPr lang="de-DE" sz="1450" spc="0">
              <a:solidFill>
                <a:srgbClr val="000000"/>
              </a:solidFill>
              <a:effectLst/>
              <a:latin typeface="Open Sans Light" panose="020B0306030504020204" pitchFamily="34" charset="0"/>
            </a:endParaRPr>
          </a:p>
          <a:p>
            <a:pPr>
              <a:lnSpc>
                <a:spcPts val="2000"/>
              </a:lnSpc>
            </a:pPr>
            <a:r>
              <a:rPr lang="de-DE" sz="1450" spc="0">
                <a:solidFill>
                  <a:srgbClr val="000000"/>
                </a:solidFill>
                <a:effectLst/>
                <a:latin typeface="Open Sans Light" panose="020B0306030504020204" pitchFamily="34" charset="0"/>
              </a:rPr>
              <a:t>Innovative Technologien und Mitarbeiterorientierung stehen im Fokus. Kreativität und Einfallsreichtum kombiniert mit langjähriger Erfahrung ermöglichen uns immer einen Schritt voraus zu sein. Langfristige Kundenbeziehungen &gt; 10 Jahre mit Personenkontinuität sind ein Merkmal unserer Arbeit. Inhaber- und Führungsstruktur sind durch ein Partnermodell nicht getrennt und durch solide langjährige Eigenfinanzierungen ist keine externe Einflussnahme vorhanden. </a:t>
            </a:r>
            <a:br>
              <a:rPr lang="de-DE" sz="1450" spc="0">
                <a:solidFill>
                  <a:srgbClr val="000000"/>
                </a:solidFill>
                <a:effectLst/>
                <a:latin typeface="Open Sans Light" panose="020B0306030504020204" pitchFamily="34" charset="0"/>
              </a:rPr>
            </a:br>
            <a:endParaRPr lang="de-DE" sz="1450" spc="0">
              <a:solidFill>
                <a:srgbClr val="000000"/>
              </a:solidFill>
              <a:effectLst/>
              <a:latin typeface="Open Sans Light" panose="020B0306030504020204" pitchFamily="34" charset="0"/>
            </a:endParaRPr>
          </a:p>
          <a:p>
            <a:pPr>
              <a:lnSpc>
                <a:spcPts val="2000"/>
              </a:lnSpc>
            </a:pPr>
            <a:r>
              <a:rPr lang="de-DE" sz="1450" spc="0">
                <a:solidFill>
                  <a:srgbClr val="000000"/>
                </a:solidFill>
                <a:effectLst/>
                <a:latin typeface="Open Sans Light" panose="020B0306030504020204" pitchFamily="34" charset="0"/>
              </a:rPr>
              <a:t>Wir übernehmen Verantwortung.</a:t>
            </a:r>
          </a:p>
          <a:p>
            <a:pPr>
              <a:lnSpc>
                <a:spcPts val="2000"/>
              </a:lnSpc>
            </a:pPr>
            <a:endParaRPr lang="de-DE" sz="1450" b="0" i="0" spc="0" baseline="0">
              <a:solidFill>
                <a:srgbClr val="000000"/>
              </a:solidFill>
              <a:latin typeface="Open Sans Light" panose="020B0306030504020204" pitchFamily="34" charset="0"/>
              <a:ea typeface="Open Sans Light" panose="020B0306030504020204" pitchFamily="34" charset="0"/>
            </a:endParaRPr>
          </a:p>
        </p:txBody>
      </p:sp>
      <p:sp>
        <p:nvSpPr>
          <p:cNvPr id="18" name="Textfeld 17">
            <a:extLst>
              <a:ext uri="{FF2B5EF4-FFF2-40B4-BE49-F238E27FC236}">
                <a16:creationId xmlns:a16="http://schemas.microsoft.com/office/drawing/2014/main" id="{A05B5948-5EB0-7162-60F0-58A4D41FAC40}"/>
              </a:ext>
            </a:extLst>
          </p:cNvPr>
          <p:cNvSpPr txBox="1"/>
          <p:nvPr userDrawn="1"/>
        </p:nvSpPr>
        <p:spPr>
          <a:xfrm>
            <a:off x="6353362" y="1250746"/>
            <a:ext cx="2088000" cy="4346896"/>
          </a:xfrm>
          <a:prstGeom prst="rect">
            <a:avLst/>
          </a:prstGeom>
          <a:noFill/>
        </p:spPr>
        <p:txBody>
          <a:bodyPr wrap="square" lIns="0" tIns="0" rIns="0" bIns="0" rtlCol="0">
            <a:spAutoFit/>
          </a:bodyPr>
          <a:lstStyle/>
          <a:p>
            <a:pPr>
              <a:lnSpc>
                <a:spcPts val="960"/>
              </a:lnSpc>
            </a:pPr>
            <a:r>
              <a:rPr lang="de-DE" sz="800" b="1">
                <a:solidFill>
                  <a:srgbClr val="000000"/>
                </a:solidFill>
                <a:effectLst/>
                <a:latin typeface="Euclid Circular B" panose="020B0504000000000000" pitchFamily="34" charset="77"/>
              </a:rPr>
              <a:t>KEYFACTS</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Über 20 Jahre Erfahrung</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&gt; 90 Berater und &gt; 100 aktive Kunden</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Langjährige Kundenbeziehungen</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Technologieunabhängig</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Branchenexpertise: Handel &amp; Konsumgüter; Fashion &amp; Retail; Industrie &amp; Logistik</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Mitglied der UNITY Innovation Alliance</a:t>
            </a:r>
            <a:endParaRPr lang="de-DE" sz="800">
              <a:solidFill>
                <a:srgbClr val="000000"/>
              </a:solidFill>
              <a:effectLst/>
              <a:latin typeface="Euclid Circular B Semibold" panose="020B0504000000000000" pitchFamily="34" charset="77"/>
            </a:endParaRP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SCHWERPUNKTE</a:t>
            </a:r>
          </a:p>
          <a:p>
            <a:pPr>
              <a:lnSpc>
                <a:spcPts val="960"/>
              </a:lnSpc>
            </a:pPr>
            <a:endParaRPr lang="de-DE" sz="800">
              <a:solidFill>
                <a:srgbClr val="000000"/>
              </a:solidFill>
              <a:effectLst/>
              <a:latin typeface="Euclid Circular B Semibold" panose="020B0504000000000000" pitchFamily="34" charset="77"/>
            </a:endParaRP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S&amp;OP Planung</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Supply Chain Analytics</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Vertriebs- und Bedarfsplanung</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Kapazitäts- und Einkaufsplanung</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Logistik- und Bestandsplanung</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Flächen- und Sortimentsplanung</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Analyse und Design von           (Planungs-) Prozessen</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KUNDEN</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i="0" spc="0" baseline="0">
                <a:solidFill>
                  <a:srgbClr val="000000"/>
                </a:solidFill>
                <a:latin typeface="Euclid Circular B Semibold" panose="020B0504000000000000" pitchFamily="34" charset="77"/>
                <a:ea typeface="Euclid Circular B Semibold" panose="020B0504000000000000" pitchFamily="34" charset="77"/>
              </a:rPr>
              <a:t>Aurubis AG; Big Dutchman AG; </a:t>
            </a:r>
            <a:r>
              <a:rPr lang="de-DE" sz="800" b="1">
                <a:solidFill>
                  <a:srgbClr val="000000"/>
                </a:solidFill>
                <a:effectLst/>
                <a:latin typeface="Euclid Circular B" panose="020B0504000000000000" pitchFamily="34" charset="77"/>
              </a:rPr>
              <a:t>BASF SE; Daiichi Sankyo Europe GmbH; Alois Dallmayr KG; EURONICS Deutschland eG; FALKE KGaA; </a:t>
            </a:r>
            <a:r>
              <a:rPr lang="de-DE" sz="800" b="1" err="1">
                <a:solidFill>
                  <a:srgbClr val="000000"/>
                </a:solidFill>
                <a:effectLst/>
                <a:latin typeface="Euclid Circular B" panose="020B0504000000000000" pitchFamily="34" charset="77"/>
              </a:rPr>
              <a:t>Fissler</a:t>
            </a:r>
            <a:r>
              <a:rPr lang="de-DE" sz="800" b="1">
                <a:solidFill>
                  <a:srgbClr val="000000"/>
                </a:solidFill>
                <a:effectLst/>
                <a:latin typeface="Euclid Circular B" panose="020B0504000000000000" pitchFamily="34" charset="77"/>
              </a:rPr>
              <a:t> GmbH; KiK Textilien und Non-Food GmbH; Lidl Dienstleistung GmbH &amp; Co. KG; Chocoladefabriken Lindt &amp; Sprüngli GmbH; </a:t>
            </a:r>
            <a:r>
              <a:rPr lang="de-DE" sz="800" b="1" err="1">
                <a:solidFill>
                  <a:srgbClr val="000000"/>
                </a:solidFill>
                <a:effectLst/>
                <a:latin typeface="Euclid Circular B" panose="020B0504000000000000" pitchFamily="34" charset="77"/>
              </a:rPr>
              <a:t>Optibelt</a:t>
            </a:r>
            <a:r>
              <a:rPr lang="de-DE" sz="800" b="1">
                <a:solidFill>
                  <a:srgbClr val="000000"/>
                </a:solidFill>
                <a:effectLst/>
                <a:latin typeface="Euclid Circular B" panose="020B0504000000000000" pitchFamily="34" charset="77"/>
              </a:rPr>
              <a:t> GmbH, </a:t>
            </a:r>
            <a:r>
              <a:rPr lang="en-US" sz="800" b="1">
                <a:solidFill>
                  <a:srgbClr val="000000"/>
                </a:solidFill>
                <a:effectLst/>
                <a:latin typeface="Euclid Circular B" panose="020B0504000000000000" pitchFamily="34" charset="77"/>
              </a:rPr>
              <a:t>STIEBEL ELTRON GmbH &amp; Co. KG; Takko Holding GmbH; </a:t>
            </a:r>
            <a:r>
              <a:rPr lang="en-US" sz="800" b="1" err="1">
                <a:solidFill>
                  <a:srgbClr val="000000"/>
                </a:solidFill>
                <a:effectLst/>
                <a:latin typeface="Euclid Circular B" panose="020B0504000000000000" pitchFamily="34" charset="77"/>
              </a:rPr>
              <a:t>Villeroy</a:t>
            </a:r>
            <a:r>
              <a:rPr lang="en-US" sz="800" b="1">
                <a:solidFill>
                  <a:srgbClr val="000000"/>
                </a:solidFill>
                <a:effectLst/>
                <a:latin typeface="Euclid Circular B" panose="020B0504000000000000" pitchFamily="34" charset="77"/>
              </a:rPr>
              <a:t> &amp; </a:t>
            </a:r>
            <a:r>
              <a:rPr lang="en-US" sz="800" b="1" err="1">
                <a:solidFill>
                  <a:srgbClr val="000000"/>
                </a:solidFill>
                <a:effectLst/>
                <a:latin typeface="Euclid Circular B" panose="020B0504000000000000" pitchFamily="34" charset="77"/>
              </a:rPr>
              <a:t>Boch</a:t>
            </a:r>
            <a:r>
              <a:rPr lang="en-US" sz="800" b="1">
                <a:solidFill>
                  <a:srgbClr val="000000"/>
                </a:solidFill>
                <a:effectLst/>
                <a:latin typeface="Euclid Circular B" panose="020B0504000000000000" pitchFamily="34" charset="77"/>
              </a:rPr>
              <a:t> AG; </a:t>
            </a:r>
            <a:r>
              <a:rPr lang="en-US" sz="800" b="1" err="1">
                <a:solidFill>
                  <a:srgbClr val="000000"/>
                </a:solidFill>
                <a:effectLst/>
                <a:latin typeface="Euclid Circular B" panose="020B0504000000000000" pitchFamily="34" charset="77"/>
              </a:rPr>
              <a:t>Webasto</a:t>
            </a:r>
            <a:r>
              <a:rPr lang="en-US" sz="800" b="1">
                <a:solidFill>
                  <a:srgbClr val="000000"/>
                </a:solidFill>
                <a:effectLst/>
                <a:latin typeface="Euclid Circular B" panose="020B0504000000000000" pitchFamily="34" charset="77"/>
              </a:rPr>
              <a:t> SE; </a:t>
            </a:r>
            <a:r>
              <a:rPr lang="en-US" sz="800" b="1" err="1">
                <a:solidFill>
                  <a:srgbClr val="000000"/>
                </a:solidFill>
                <a:effectLst/>
                <a:latin typeface="Euclid Circular B" panose="020B0504000000000000" pitchFamily="34" charset="77"/>
              </a:rPr>
              <a:t>uvm</a:t>
            </a:r>
            <a:r>
              <a:rPr lang="en-US" sz="800" b="1">
                <a:solidFill>
                  <a:srgbClr val="000000"/>
                </a:solidFill>
                <a:effectLst/>
                <a:latin typeface="Euclid Circular B" panose="020B0504000000000000" pitchFamily="34" charset="77"/>
              </a:rPr>
              <a:t>.</a:t>
            </a:r>
            <a:endParaRPr lang="de-DE" sz="800" b="1" i="0" spc="0" baseline="0">
              <a:solidFill>
                <a:srgbClr val="000000"/>
              </a:solidFill>
              <a:latin typeface="Euclid Circular B Semibold" panose="020B0504000000000000" pitchFamily="34" charset="77"/>
              <a:ea typeface="Euclid Circular B Semibold" panose="020B0504000000000000" pitchFamily="34" charset="77"/>
            </a:endParaRPr>
          </a:p>
        </p:txBody>
      </p:sp>
      <p:sp>
        <p:nvSpPr>
          <p:cNvPr id="19" name="Bildplatzhalter 12">
            <a:extLst>
              <a:ext uri="{FF2B5EF4-FFF2-40B4-BE49-F238E27FC236}">
                <a16:creationId xmlns:a16="http://schemas.microsoft.com/office/drawing/2014/main" id="{2AE36B04-FF0F-A994-E25B-A979C9219FCD}"/>
              </a:ext>
            </a:extLst>
          </p:cNvPr>
          <p:cNvSpPr>
            <a:spLocks noGrp="1"/>
          </p:cNvSpPr>
          <p:nvPr>
            <p:ph type="pic" sz="quarter" idx="16"/>
          </p:nvPr>
        </p:nvSpPr>
        <p:spPr>
          <a:xfrm>
            <a:off x="9083675" y="1522408"/>
            <a:ext cx="1278000" cy="1278000"/>
          </a:xfrm>
          <a:prstGeom prst="rect">
            <a:avLst/>
          </a:prstGeom>
        </p:spPr>
        <p:txBody>
          <a:bodyPr/>
          <a:lstStyle/>
          <a:p>
            <a:endParaRPr lang="de-DE"/>
          </a:p>
        </p:txBody>
      </p:sp>
      <p:sp>
        <p:nvSpPr>
          <p:cNvPr id="20" name="Bildplatzhalter 12">
            <a:extLst>
              <a:ext uri="{FF2B5EF4-FFF2-40B4-BE49-F238E27FC236}">
                <a16:creationId xmlns:a16="http://schemas.microsoft.com/office/drawing/2014/main" id="{9B75A304-2896-9B18-3591-F8E9C4A36624}"/>
              </a:ext>
            </a:extLst>
          </p:cNvPr>
          <p:cNvSpPr>
            <a:spLocks noGrp="1"/>
          </p:cNvSpPr>
          <p:nvPr>
            <p:ph type="pic" sz="quarter" idx="17"/>
          </p:nvPr>
        </p:nvSpPr>
        <p:spPr>
          <a:xfrm>
            <a:off x="9097583" y="3799640"/>
            <a:ext cx="1278000" cy="1278000"/>
          </a:xfrm>
          <a:prstGeom prst="rect">
            <a:avLst/>
          </a:prstGeom>
        </p:spPr>
        <p:txBody>
          <a:bodyPr/>
          <a:lstStyle/>
          <a:p>
            <a:endParaRPr lang="de-DE"/>
          </a:p>
        </p:txBody>
      </p:sp>
      <p:sp>
        <p:nvSpPr>
          <p:cNvPr id="9" name="Foliennummernplatzhalter 8">
            <a:extLst>
              <a:ext uri="{FF2B5EF4-FFF2-40B4-BE49-F238E27FC236}">
                <a16:creationId xmlns:a16="http://schemas.microsoft.com/office/drawing/2014/main" id="{1C4F0570-9A1E-6E16-0889-955504F55317}"/>
              </a:ext>
            </a:extLst>
          </p:cNvPr>
          <p:cNvSpPr>
            <a:spLocks noGrp="1"/>
          </p:cNvSpPr>
          <p:nvPr>
            <p:ph type="sldNum" sz="quarter" idx="20"/>
          </p:nvPr>
        </p:nvSpPr>
        <p:spPr/>
        <p:txBody>
          <a:bodyPr/>
          <a:lstStyle>
            <a:lvl1pPr>
              <a:defRPr>
                <a:solidFill>
                  <a:schemeClr val="bg2"/>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22859692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Kontakt - CFO">
    <p:bg>
      <p:bgPr>
        <a:solidFill>
          <a:schemeClr val="accent3"/>
        </a:solidFill>
        <a:effectLst/>
      </p:bgPr>
    </p:bg>
    <p:spTree>
      <p:nvGrpSpPr>
        <p:cNvPr id="1" name=""/>
        <p:cNvGrpSpPr/>
        <p:nvPr/>
      </p:nvGrpSpPr>
      <p:grpSpPr>
        <a:xfrm>
          <a:off x="0" y="0"/>
          <a:ext cx="0" cy="0"/>
          <a:chOff x="0" y="0"/>
          <a:chExt cx="0" cy="0"/>
        </a:xfrm>
      </p:grpSpPr>
      <p:sp>
        <p:nvSpPr>
          <p:cNvPr id="12" name="Textplatzhalter 7">
            <a:extLst>
              <a:ext uri="{FF2B5EF4-FFF2-40B4-BE49-F238E27FC236}">
                <a16:creationId xmlns:a16="http://schemas.microsoft.com/office/drawing/2014/main" id="{0E9435E0-86F4-7A8A-6E25-FAA6B26B6D77}"/>
              </a:ext>
            </a:extLst>
          </p:cNvPr>
          <p:cNvSpPr>
            <a:spLocks noGrp="1"/>
          </p:cNvSpPr>
          <p:nvPr>
            <p:ph type="body" sz="quarter" idx="15"/>
          </p:nvPr>
        </p:nvSpPr>
        <p:spPr>
          <a:xfrm>
            <a:off x="9110047" y="2939232"/>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7">
            <a:extLst>
              <a:ext uri="{FF2B5EF4-FFF2-40B4-BE49-F238E27FC236}">
                <a16:creationId xmlns:a16="http://schemas.microsoft.com/office/drawing/2014/main" id="{3B3C1E57-1B6F-332A-6E7B-F3C8D50D6D7C}"/>
              </a:ext>
            </a:extLst>
          </p:cNvPr>
          <p:cNvSpPr>
            <a:spLocks noGrp="1"/>
          </p:cNvSpPr>
          <p:nvPr>
            <p:ph type="body" sz="quarter" idx="18"/>
          </p:nvPr>
        </p:nvSpPr>
        <p:spPr>
          <a:xfrm>
            <a:off x="9123955" y="5216464"/>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feld 3">
            <a:extLst>
              <a:ext uri="{FF2B5EF4-FFF2-40B4-BE49-F238E27FC236}">
                <a16:creationId xmlns:a16="http://schemas.microsoft.com/office/drawing/2014/main" id="{8043A5CB-FAC9-2D97-49D5-A494D8A593AF}"/>
              </a:ext>
            </a:extLst>
          </p:cNvPr>
          <p:cNvSpPr txBox="1"/>
          <p:nvPr userDrawn="1"/>
        </p:nvSpPr>
        <p:spPr>
          <a:xfrm>
            <a:off x="376238" y="368299"/>
            <a:ext cx="3445570" cy="384721"/>
          </a:xfrm>
          <a:prstGeom prst="rect">
            <a:avLst/>
          </a:prstGeom>
          <a:noFill/>
        </p:spPr>
        <p:txBody>
          <a:bodyPr wrap="square" lIns="0" tIns="0" rIns="0" bIns="0" rtlCol="0">
            <a:spAutoFit/>
          </a:bodyPr>
          <a:lstStyle/>
          <a:p>
            <a:r>
              <a:rPr lang="de-DE" sz="2500" b="0" i="0" spc="50" baseline="0">
                <a:solidFill>
                  <a:srgbClr val="000000"/>
                </a:solidFill>
                <a:latin typeface="Open Sans Light" panose="020B0306030504020204" pitchFamily="34" charset="0"/>
                <a:ea typeface="Open Sans Light" panose="020B0306030504020204" pitchFamily="34" charset="0"/>
              </a:rPr>
              <a:t>Über uns</a:t>
            </a:r>
          </a:p>
        </p:txBody>
      </p:sp>
      <p:sp>
        <p:nvSpPr>
          <p:cNvPr id="7" name="Textfeld 6">
            <a:extLst>
              <a:ext uri="{FF2B5EF4-FFF2-40B4-BE49-F238E27FC236}">
                <a16:creationId xmlns:a16="http://schemas.microsoft.com/office/drawing/2014/main" id="{EC75820C-D3DE-D26B-9EAE-5F8447191F50}"/>
              </a:ext>
            </a:extLst>
          </p:cNvPr>
          <p:cNvSpPr txBox="1"/>
          <p:nvPr userDrawn="1"/>
        </p:nvSpPr>
        <p:spPr>
          <a:xfrm>
            <a:off x="9083675" y="1260474"/>
            <a:ext cx="2122805" cy="123111"/>
          </a:xfrm>
          <a:prstGeom prst="rect">
            <a:avLst/>
          </a:prstGeom>
          <a:noFill/>
        </p:spPr>
        <p:txBody>
          <a:bodyPr wrap="square" lIns="0" tIns="0" rIns="0" bIns="0" rtlCol="0">
            <a:spAutoFit/>
          </a:bodyPr>
          <a:lstStyle/>
          <a:p>
            <a:r>
              <a:rPr lang="de-DE" sz="800" b="0" i="0" spc="50" baseline="0">
                <a:solidFill>
                  <a:srgbClr val="000000"/>
                </a:solidFill>
                <a:latin typeface="Euclid Circular B Semibold" panose="020B0504000000000000" pitchFamily="34" charset="77"/>
                <a:ea typeface="Euclid Circular B Semibold" panose="020B0504000000000000" pitchFamily="34" charset="77"/>
              </a:rPr>
              <a:t>ANSPRECHPARTNER</a:t>
            </a:r>
          </a:p>
        </p:txBody>
      </p:sp>
      <p:sp>
        <p:nvSpPr>
          <p:cNvPr id="17" name="Textfeld 16">
            <a:extLst>
              <a:ext uri="{FF2B5EF4-FFF2-40B4-BE49-F238E27FC236}">
                <a16:creationId xmlns:a16="http://schemas.microsoft.com/office/drawing/2014/main" id="{C1D3BA22-6FD7-4F65-2929-0DF36E8FDB66}"/>
              </a:ext>
            </a:extLst>
          </p:cNvPr>
          <p:cNvSpPr txBox="1"/>
          <p:nvPr userDrawn="1"/>
        </p:nvSpPr>
        <p:spPr>
          <a:xfrm>
            <a:off x="372770" y="1262244"/>
            <a:ext cx="5644800" cy="5366469"/>
          </a:xfrm>
          <a:prstGeom prst="rect">
            <a:avLst/>
          </a:prstGeom>
          <a:noFill/>
        </p:spPr>
        <p:txBody>
          <a:bodyPr wrap="square" lIns="0" tIns="0" rIns="0" bIns="0" rtlCol="0">
            <a:spAutoFit/>
          </a:bodyPr>
          <a:lstStyle/>
          <a:p>
            <a:pPr>
              <a:lnSpc>
                <a:spcPts val="2000"/>
              </a:lnSpc>
            </a:pPr>
            <a:r>
              <a:rPr lang="de-DE" sz="1450" spc="0">
                <a:solidFill>
                  <a:srgbClr val="000000"/>
                </a:solidFill>
                <a:effectLst/>
                <a:latin typeface="Open Sans Light" panose="020B0306030504020204" pitchFamily="34" charset="0"/>
              </a:rPr>
              <a:t>Seit der Gründung im Jahr 2001, ehemals unter dem Namen SDG </a:t>
            </a:r>
            <a:r>
              <a:rPr lang="de-DE" sz="1450" spc="0" err="1">
                <a:solidFill>
                  <a:srgbClr val="000000"/>
                </a:solidFill>
                <a:effectLst/>
                <a:latin typeface="Open Sans Light" panose="020B0306030504020204" pitchFamily="34" charset="0"/>
              </a:rPr>
              <a:t>consulting</a:t>
            </a:r>
            <a:r>
              <a:rPr lang="de-DE" sz="1450" spc="0">
                <a:solidFill>
                  <a:srgbClr val="000000"/>
                </a:solidFill>
                <a:effectLst/>
                <a:latin typeface="Open Sans Light" panose="020B0306030504020204" pitchFamily="34" charset="0"/>
              </a:rPr>
              <a:t> AG, begleitet </a:t>
            </a:r>
            <a:r>
              <a:rPr lang="de-DE" sz="1450" spc="0" err="1">
                <a:solidFill>
                  <a:srgbClr val="000000"/>
                </a:solidFill>
                <a:effectLst/>
                <a:latin typeface="Open Sans Light" panose="020B0306030504020204" pitchFamily="34" charset="0"/>
              </a:rPr>
              <a:t>celver</a:t>
            </a:r>
            <a:r>
              <a:rPr lang="de-DE" sz="1450" spc="0">
                <a:solidFill>
                  <a:srgbClr val="000000"/>
                </a:solidFill>
                <a:effectLst/>
                <a:latin typeface="Open Sans Light" panose="020B0306030504020204" pitchFamily="34" charset="0"/>
              </a:rPr>
              <a:t> Kunden rund um die Themen Planung, Analytics und Big Data. Mit innovativen Methoden und Technologien bauen wir gemeinsam mit unseren Kunden passgenaue Lösungen auf, die die Basis für intelligente, datengestützte Entscheidungen bilden. Wir unterstützen unsere Kunden von der fachlichen Beratung über Prozessdefinition, komplette Integration in die Systemlandschaft bis hin zur Schulung, Roll Out und Change Management.</a:t>
            </a:r>
          </a:p>
          <a:p>
            <a:pPr>
              <a:lnSpc>
                <a:spcPts val="2000"/>
              </a:lnSpc>
            </a:pPr>
            <a:endParaRPr lang="de-DE" sz="1450" spc="0">
              <a:solidFill>
                <a:srgbClr val="000000"/>
              </a:solidFill>
              <a:effectLst/>
              <a:latin typeface="Open Sans Light" panose="020B0306030504020204" pitchFamily="34" charset="0"/>
            </a:endParaRPr>
          </a:p>
          <a:p>
            <a:pPr>
              <a:lnSpc>
                <a:spcPts val="2000"/>
              </a:lnSpc>
            </a:pPr>
            <a:r>
              <a:rPr lang="de-DE" sz="1450" spc="0">
                <a:solidFill>
                  <a:srgbClr val="000000"/>
                </a:solidFill>
                <a:effectLst/>
                <a:latin typeface="Open Sans Light" panose="020B0306030504020204" pitchFamily="34" charset="0"/>
              </a:rPr>
              <a:t>Innovative Technologien und Mitarbeiterorientierung stehen im Fokus. Kreativität und Einfallsreichtum kombiniert mit langjähriger Erfahrung ermöglichen uns immer einen Schritt voraus zu sein. Langfristige Kundenbeziehungen &gt; 10 Jahre mit Personenkontinuität sind ein Merkmal unserer Arbeit. Inhaber- und Führungsstruktur sind durch ein Partnermodell nicht getrennt und durch solide langjährige Eigenfinanzierungen ist keine externe Einflussnahme vorhanden. </a:t>
            </a:r>
            <a:br>
              <a:rPr lang="de-DE" sz="1450" spc="0">
                <a:solidFill>
                  <a:srgbClr val="000000"/>
                </a:solidFill>
                <a:effectLst/>
                <a:latin typeface="Open Sans Light" panose="020B0306030504020204" pitchFamily="34" charset="0"/>
              </a:rPr>
            </a:br>
            <a:endParaRPr lang="de-DE" sz="1450" spc="0">
              <a:solidFill>
                <a:srgbClr val="000000"/>
              </a:solidFill>
              <a:effectLst/>
              <a:latin typeface="Open Sans Light" panose="020B0306030504020204" pitchFamily="34" charset="0"/>
            </a:endParaRPr>
          </a:p>
          <a:p>
            <a:pPr>
              <a:lnSpc>
                <a:spcPts val="2000"/>
              </a:lnSpc>
            </a:pPr>
            <a:r>
              <a:rPr lang="de-DE" sz="1450" spc="0">
                <a:solidFill>
                  <a:srgbClr val="000000"/>
                </a:solidFill>
                <a:effectLst/>
                <a:latin typeface="Open Sans Light" panose="020B0306030504020204" pitchFamily="34" charset="0"/>
              </a:rPr>
              <a:t>Wir übernehmen Verantwortung.</a:t>
            </a:r>
          </a:p>
          <a:p>
            <a:pPr>
              <a:lnSpc>
                <a:spcPts val="2000"/>
              </a:lnSpc>
            </a:pPr>
            <a:endParaRPr lang="de-DE" sz="1450" b="0" i="0" spc="0" baseline="0">
              <a:solidFill>
                <a:srgbClr val="000000"/>
              </a:solidFill>
              <a:latin typeface="Open Sans Light" panose="020B0306030504020204" pitchFamily="34" charset="0"/>
              <a:ea typeface="Open Sans Light" panose="020B0306030504020204" pitchFamily="34" charset="0"/>
            </a:endParaRPr>
          </a:p>
        </p:txBody>
      </p:sp>
      <p:sp>
        <p:nvSpPr>
          <p:cNvPr id="18" name="Textfeld 17">
            <a:extLst>
              <a:ext uri="{FF2B5EF4-FFF2-40B4-BE49-F238E27FC236}">
                <a16:creationId xmlns:a16="http://schemas.microsoft.com/office/drawing/2014/main" id="{A05B5948-5EB0-7162-60F0-58A4D41FAC40}"/>
              </a:ext>
            </a:extLst>
          </p:cNvPr>
          <p:cNvSpPr txBox="1"/>
          <p:nvPr userDrawn="1"/>
        </p:nvSpPr>
        <p:spPr>
          <a:xfrm>
            <a:off x="6353362" y="1250746"/>
            <a:ext cx="2088000" cy="3962175"/>
          </a:xfrm>
          <a:prstGeom prst="rect">
            <a:avLst/>
          </a:prstGeom>
          <a:noFill/>
        </p:spPr>
        <p:txBody>
          <a:bodyPr wrap="square" lIns="0" tIns="0" rIns="0" bIns="0" rtlCol="0">
            <a:spAutoFit/>
          </a:bodyPr>
          <a:lstStyle/>
          <a:p>
            <a:pPr>
              <a:lnSpc>
                <a:spcPts val="960"/>
              </a:lnSpc>
            </a:pPr>
            <a:r>
              <a:rPr lang="de-DE" sz="800" b="1">
                <a:solidFill>
                  <a:srgbClr val="000000"/>
                </a:solidFill>
                <a:effectLst/>
                <a:latin typeface="Euclid Circular B" panose="020B0504000000000000" pitchFamily="34" charset="77"/>
              </a:rPr>
              <a:t>KEYFACTS</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Über 20 Jahre Erfahrung</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&gt; 90 Berater und &gt; 100 aktive Kunden</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Langjährige Kundenbeziehungen</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Technologieunabhängig</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Branchenexpertise: Handel &amp; Konsumgüter; Fashion &amp; Retail; Industrie &amp; Logistik</a:t>
            </a: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Mitglied der UNITY Innovation Alliance</a:t>
            </a:r>
            <a:endParaRPr lang="de-DE" sz="800">
              <a:solidFill>
                <a:srgbClr val="000000"/>
              </a:solidFill>
              <a:effectLst/>
              <a:latin typeface="Euclid Circular B Semibold" panose="020B0504000000000000" pitchFamily="34" charset="77"/>
            </a:endParaRP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SCHWERPUNKTE</a:t>
            </a:r>
          </a:p>
          <a:p>
            <a:pPr>
              <a:lnSpc>
                <a:spcPts val="960"/>
              </a:lnSpc>
            </a:pPr>
            <a:endParaRPr lang="de-DE" sz="800">
              <a:solidFill>
                <a:srgbClr val="000000"/>
              </a:solidFill>
              <a:effectLst/>
              <a:latin typeface="Euclid Circular B Semibold" panose="020B0504000000000000" pitchFamily="34" charset="77"/>
            </a:endParaRP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Soll-Prozessmodellierung</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Ganzheitliche Planung (</a:t>
            </a:r>
            <a:r>
              <a:rPr lang="de-DE" sz="800" b="1" err="1">
                <a:solidFill>
                  <a:srgbClr val="000000"/>
                </a:solidFill>
                <a:effectLst/>
                <a:latin typeface="Euclid Circular B" panose="020B0504000000000000" pitchFamily="34" charset="77"/>
              </a:rPr>
              <a:t>xP&amp;A</a:t>
            </a:r>
            <a:r>
              <a:rPr lang="de-DE" sz="800" b="1">
                <a:solidFill>
                  <a:srgbClr val="000000"/>
                </a:solidFill>
                <a:effectLst/>
                <a:latin typeface="Euclid Circular B" panose="020B0504000000000000" pitchFamily="34" charset="77"/>
              </a:rPr>
              <a:t>)</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Management-Erfolgsrechnung </a:t>
            </a: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Cashflow-</a:t>
            </a:r>
            <a:r>
              <a:rPr lang="de-DE" sz="800" b="1" err="1">
                <a:solidFill>
                  <a:srgbClr val="000000"/>
                </a:solidFill>
                <a:effectLst/>
                <a:latin typeface="Euclid Circular B" panose="020B0504000000000000" pitchFamily="34" charset="77"/>
              </a:rPr>
              <a:t>Forecasting</a:t>
            </a:r>
            <a:endParaRPr lang="de-DE" sz="800" b="1">
              <a:solidFill>
                <a:srgbClr val="000000"/>
              </a:solidFill>
              <a:effectLst/>
              <a:latin typeface="Euclid Circular B" panose="020B0504000000000000" pitchFamily="34" charset="77"/>
            </a:endParaRP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Personalplanung &amp; </a:t>
            </a:r>
            <a:r>
              <a:rPr lang="de-DE" sz="800" b="1" err="1">
                <a:solidFill>
                  <a:srgbClr val="000000"/>
                </a:solidFill>
                <a:effectLst/>
                <a:latin typeface="Euclid Circular B" panose="020B0504000000000000" pitchFamily="34" charset="77"/>
              </a:rPr>
              <a:t>analyse</a:t>
            </a:r>
            <a:endParaRPr lang="de-DE" sz="800" b="1">
              <a:solidFill>
                <a:srgbClr val="000000"/>
              </a:solidFill>
              <a:effectLst/>
              <a:latin typeface="Euclid Circular B" panose="020B0504000000000000" pitchFamily="34" charset="77"/>
            </a:endParaRP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Dashboards &amp; </a:t>
            </a:r>
            <a:r>
              <a:rPr lang="de-DE" sz="800" b="1" err="1">
                <a:solidFill>
                  <a:srgbClr val="000000"/>
                </a:solidFill>
                <a:effectLst/>
                <a:latin typeface="Euclid Circular B" panose="020B0504000000000000" pitchFamily="34" charset="77"/>
              </a:rPr>
              <a:t>Scorecards</a:t>
            </a:r>
            <a:endParaRPr lang="de-DE" sz="800" b="1">
              <a:solidFill>
                <a:srgbClr val="000000"/>
              </a:solidFill>
              <a:effectLst/>
              <a:latin typeface="Euclid Circular B" panose="020B0504000000000000" pitchFamily="34" charset="77"/>
            </a:endParaRPr>
          </a:p>
          <a:p>
            <a:pPr marL="171450" indent="-171450">
              <a:lnSpc>
                <a:spcPts val="960"/>
              </a:lnSpc>
              <a:buFont typeface="Arial" panose="020B0604020202020204" pitchFamily="34" charset="0"/>
              <a:buChar char="•"/>
            </a:pPr>
            <a:r>
              <a:rPr lang="de-DE" sz="800" b="1">
                <a:solidFill>
                  <a:srgbClr val="000000"/>
                </a:solidFill>
                <a:effectLst/>
                <a:latin typeface="Euclid Circular B" panose="020B0504000000000000" pitchFamily="34" charset="77"/>
              </a:rPr>
              <a:t>Konsolidierung &amp; Reporting</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KUNDEN</a:t>
            </a:r>
          </a:p>
          <a:p>
            <a:pPr>
              <a:lnSpc>
                <a:spcPts val="960"/>
              </a:lnSpc>
            </a:pPr>
            <a:endParaRPr lang="de-DE" sz="800">
              <a:solidFill>
                <a:srgbClr val="000000"/>
              </a:solidFill>
              <a:effectLst/>
              <a:latin typeface="Euclid Circular B Semibold" panose="020B0504000000000000" pitchFamily="34" charset="77"/>
            </a:endParaRPr>
          </a:p>
          <a:p>
            <a:pPr>
              <a:lnSpc>
                <a:spcPts val="960"/>
              </a:lnSpc>
            </a:pPr>
            <a:r>
              <a:rPr lang="de-DE" sz="800" b="1">
                <a:solidFill>
                  <a:srgbClr val="000000"/>
                </a:solidFill>
                <a:effectLst/>
                <a:latin typeface="Euclid Circular B" panose="020B0504000000000000" pitchFamily="34" charset="77"/>
              </a:rPr>
              <a:t>Diesel </a:t>
            </a:r>
            <a:r>
              <a:rPr lang="de-DE" sz="800" b="1" err="1">
                <a:solidFill>
                  <a:srgbClr val="000000"/>
                </a:solidFill>
                <a:effectLst/>
                <a:latin typeface="Euclid Circular B" panose="020B0504000000000000" pitchFamily="34" charset="77"/>
              </a:rPr>
              <a:t>Technic</a:t>
            </a:r>
            <a:r>
              <a:rPr lang="de-DE" sz="800" b="1">
                <a:solidFill>
                  <a:srgbClr val="000000"/>
                </a:solidFill>
                <a:effectLst/>
                <a:latin typeface="Euclid Circular B" panose="020B0504000000000000" pitchFamily="34" charset="77"/>
              </a:rPr>
              <a:t> SE; </a:t>
            </a:r>
            <a:r>
              <a:rPr lang="de-DE" sz="800" b="1" err="1">
                <a:solidFill>
                  <a:srgbClr val="000000"/>
                </a:solidFill>
                <a:effectLst/>
                <a:latin typeface="Euclid Circular B" panose="020B0504000000000000" pitchFamily="34" charset="77"/>
              </a:rPr>
              <a:t>Eissmann</a:t>
            </a:r>
            <a:r>
              <a:rPr lang="de-DE" sz="800" b="1">
                <a:solidFill>
                  <a:srgbClr val="000000"/>
                </a:solidFill>
                <a:effectLst/>
                <a:latin typeface="Euclid Circular B" panose="020B0504000000000000" pitchFamily="34" charset="77"/>
              </a:rPr>
              <a:t> Automotive Deutschland GmbH; EURONICS Deutschland eG; Hapag Lloyd AG;</a:t>
            </a:r>
            <a:r>
              <a:rPr lang="en-US" sz="800" b="1">
                <a:solidFill>
                  <a:srgbClr val="000000"/>
                </a:solidFill>
                <a:effectLst/>
                <a:latin typeface="Euclid Circular B" panose="020B0504000000000000" pitchFamily="34" charset="77"/>
              </a:rPr>
              <a:t> MEWA </a:t>
            </a:r>
            <a:r>
              <a:rPr lang="en-US" sz="800" b="1" err="1">
                <a:solidFill>
                  <a:srgbClr val="000000"/>
                </a:solidFill>
                <a:effectLst/>
                <a:latin typeface="Euclid Circular B" panose="020B0504000000000000" pitchFamily="34" charset="77"/>
              </a:rPr>
              <a:t>Textil</a:t>
            </a:r>
            <a:r>
              <a:rPr lang="en-US" sz="800" b="1">
                <a:solidFill>
                  <a:srgbClr val="000000"/>
                </a:solidFill>
                <a:effectLst/>
                <a:latin typeface="Euclid Circular B" panose="020B0504000000000000" pitchFamily="34" charset="77"/>
              </a:rPr>
              <a:t>-Service AG &amp; Co. Management OHG</a:t>
            </a:r>
            <a:r>
              <a:rPr lang="de-DE" sz="800" b="1">
                <a:solidFill>
                  <a:srgbClr val="000000"/>
                </a:solidFill>
                <a:effectLst/>
                <a:latin typeface="Euclid Circular B" panose="020B0504000000000000" pitchFamily="34" charset="77"/>
              </a:rPr>
              <a:t>; Olympus Europa SE &amp; Co. KG; </a:t>
            </a:r>
            <a:r>
              <a:rPr lang="de-DE" sz="800" b="1" err="1">
                <a:solidFill>
                  <a:srgbClr val="000000"/>
                </a:solidFill>
                <a:effectLst/>
                <a:latin typeface="Euclid Circular B" panose="020B0504000000000000" pitchFamily="34" charset="77"/>
              </a:rPr>
              <a:t>Optibelt</a:t>
            </a:r>
            <a:r>
              <a:rPr lang="de-DE" sz="800" b="1">
                <a:solidFill>
                  <a:srgbClr val="000000"/>
                </a:solidFill>
                <a:effectLst/>
                <a:latin typeface="Euclid Circular B" panose="020B0504000000000000" pitchFamily="34" charset="77"/>
              </a:rPr>
              <a:t> GmbH; THOMAS SABO GmbH &amp; Co. KG; </a:t>
            </a:r>
            <a:r>
              <a:rPr lang="en-US" sz="800" b="1">
                <a:solidFill>
                  <a:srgbClr val="000000"/>
                </a:solidFill>
                <a:effectLst/>
                <a:latin typeface="Euclid Circular B" panose="020B0504000000000000" pitchFamily="34" charset="77"/>
              </a:rPr>
              <a:t>VTG AG; </a:t>
            </a:r>
            <a:r>
              <a:rPr lang="en-US" sz="800" b="1" err="1">
                <a:solidFill>
                  <a:srgbClr val="000000"/>
                </a:solidFill>
                <a:effectLst/>
                <a:latin typeface="Euclid Circular B" panose="020B0504000000000000" pitchFamily="34" charset="77"/>
              </a:rPr>
              <a:t>Webasto</a:t>
            </a:r>
            <a:r>
              <a:rPr lang="en-US" sz="800" b="1">
                <a:solidFill>
                  <a:srgbClr val="000000"/>
                </a:solidFill>
                <a:effectLst/>
                <a:latin typeface="Euclid Circular B" panose="020B0504000000000000" pitchFamily="34" charset="77"/>
              </a:rPr>
              <a:t> SE; Weber GmbH &amp; Co. KG; </a:t>
            </a:r>
            <a:r>
              <a:rPr lang="en-US" sz="800" b="1" err="1">
                <a:solidFill>
                  <a:srgbClr val="000000"/>
                </a:solidFill>
                <a:effectLst/>
                <a:latin typeface="Euclid Circular B" panose="020B0504000000000000" pitchFamily="34" charset="77"/>
              </a:rPr>
              <a:t>uvm</a:t>
            </a:r>
            <a:r>
              <a:rPr lang="en-US" sz="800" b="1">
                <a:solidFill>
                  <a:srgbClr val="000000"/>
                </a:solidFill>
                <a:effectLst/>
                <a:latin typeface="Euclid Circular B" panose="020B0504000000000000" pitchFamily="34" charset="77"/>
              </a:rPr>
              <a:t>.</a:t>
            </a:r>
            <a:endParaRPr lang="de-DE" sz="800" b="1" i="0" spc="0" baseline="0">
              <a:solidFill>
                <a:srgbClr val="000000"/>
              </a:solidFill>
              <a:latin typeface="Euclid Circular B Semibold" panose="020B0504000000000000" pitchFamily="34" charset="77"/>
              <a:ea typeface="Euclid Circular B Semibold" panose="020B0504000000000000" pitchFamily="34" charset="77"/>
            </a:endParaRPr>
          </a:p>
        </p:txBody>
      </p:sp>
      <p:sp>
        <p:nvSpPr>
          <p:cNvPr id="19" name="Bildplatzhalter 12">
            <a:extLst>
              <a:ext uri="{FF2B5EF4-FFF2-40B4-BE49-F238E27FC236}">
                <a16:creationId xmlns:a16="http://schemas.microsoft.com/office/drawing/2014/main" id="{2AE36B04-FF0F-A994-E25B-A979C9219FCD}"/>
              </a:ext>
            </a:extLst>
          </p:cNvPr>
          <p:cNvSpPr>
            <a:spLocks noGrp="1"/>
          </p:cNvSpPr>
          <p:nvPr>
            <p:ph type="pic" sz="quarter" idx="16"/>
          </p:nvPr>
        </p:nvSpPr>
        <p:spPr>
          <a:xfrm>
            <a:off x="9083675" y="1522408"/>
            <a:ext cx="1278000" cy="1278000"/>
          </a:xfrm>
          <a:prstGeom prst="rect">
            <a:avLst/>
          </a:prstGeom>
        </p:spPr>
        <p:txBody>
          <a:bodyPr/>
          <a:lstStyle/>
          <a:p>
            <a:endParaRPr lang="de-DE"/>
          </a:p>
        </p:txBody>
      </p:sp>
      <p:sp>
        <p:nvSpPr>
          <p:cNvPr id="20" name="Bildplatzhalter 12">
            <a:extLst>
              <a:ext uri="{FF2B5EF4-FFF2-40B4-BE49-F238E27FC236}">
                <a16:creationId xmlns:a16="http://schemas.microsoft.com/office/drawing/2014/main" id="{9B75A304-2896-9B18-3591-F8E9C4A36624}"/>
              </a:ext>
            </a:extLst>
          </p:cNvPr>
          <p:cNvSpPr>
            <a:spLocks noGrp="1"/>
          </p:cNvSpPr>
          <p:nvPr>
            <p:ph type="pic" sz="quarter" idx="17"/>
          </p:nvPr>
        </p:nvSpPr>
        <p:spPr>
          <a:xfrm>
            <a:off x="9097583" y="3799640"/>
            <a:ext cx="1278000" cy="1278000"/>
          </a:xfrm>
          <a:prstGeom prst="rect">
            <a:avLst/>
          </a:prstGeom>
        </p:spPr>
        <p:txBody>
          <a:bodyPr/>
          <a:lstStyle/>
          <a:p>
            <a:endParaRPr lang="de-DE"/>
          </a:p>
        </p:txBody>
      </p:sp>
      <p:sp>
        <p:nvSpPr>
          <p:cNvPr id="9" name="Foliennummernplatzhalter 8">
            <a:extLst>
              <a:ext uri="{FF2B5EF4-FFF2-40B4-BE49-F238E27FC236}">
                <a16:creationId xmlns:a16="http://schemas.microsoft.com/office/drawing/2014/main" id="{1C4F0570-9A1E-6E16-0889-955504F55317}"/>
              </a:ext>
            </a:extLst>
          </p:cNvPr>
          <p:cNvSpPr>
            <a:spLocks noGrp="1"/>
          </p:cNvSpPr>
          <p:nvPr>
            <p:ph type="sldNum" sz="quarter" idx="20"/>
          </p:nvPr>
        </p:nvSpPr>
        <p:spPr/>
        <p:txBody>
          <a:bodyPr/>
          <a:lstStyle>
            <a:lvl1pPr>
              <a:defRPr>
                <a:solidFill>
                  <a:schemeClr val="bg2"/>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28774265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Kontakt unbefüllt">
    <p:bg>
      <p:bgPr>
        <a:solidFill>
          <a:schemeClr val="accent3"/>
        </a:solidFill>
        <a:effectLst/>
      </p:bgPr>
    </p:bg>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3E0253CE-29C4-7821-73C7-D3F433BB3ADC}"/>
              </a:ext>
            </a:extLst>
          </p:cNvPr>
          <p:cNvSpPr>
            <a:spLocks noGrp="1"/>
          </p:cNvSpPr>
          <p:nvPr>
            <p:ph type="pic" sz="quarter" idx="16"/>
          </p:nvPr>
        </p:nvSpPr>
        <p:spPr>
          <a:xfrm>
            <a:off x="9083675" y="1522408"/>
            <a:ext cx="1278000" cy="1278000"/>
          </a:xfrm>
          <a:prstGeom prst="rect">
            <a:avLst/>
          </a:prstGeom>
        </p:spPr>
        <p:txBody>
          <a:bodyPr/>
          <a:lstStyle/>
          <a:p>
            <a:endParaRPr lang="de-DE"/>
          </a:p>
        </p:txBody>
      </p:sp>
      <p:sp>
        <p:nvSpPr>
          <p:cNvPr id="4" name="Textfeld 3">
            <a:extLst>
              <a:ext uri="{FF2B5EF4-FFF2-40B4-BE49-F238E27FC236}">
                <a16:creationId xmlns:a16="http://schemas.microsoft.com/office/drawing/2014/main" id="{8043A5CB-FAC9-2D97-49D5-A494D8A593AF}"/>
              </a:ext>
            </a:extLst>
          </p:cNvPr>
          <p:cNvSpPr txBox="1"/>
          <p:nvPr userDrawn="1"/>
        </p:nvSpPr>
        <p:spPr>
          <a:xfrm>
            <a:off x="376238" y="368299"/>
            <a:ext cx="3445570" cy="384721"/>
          </a:xfrm>
          <a:prstGeom prst="rect">
            <a:avLst/>
          </a:prstGeom>
          <a:noFill/>
        </p:spPr>
        <p:txBody>
          <a:bodyPr wrap="square" lIns="0" tIns="0" rIns="0" bIns="0" rtlCol="0">
            <a:spAutoFit/>
          </a:bodyPr>
          <a:lstStyle/>
          <a:p>
            <a:r>
              <a:rPr lang="de-DE" sz="2500" b="0" i="0" spc="50" baseline="0">
                <a:solidFill>
                  <a:srgbClr val="000000"/>
                </a:solidFill>
                <a:latin typeface="Open Sans Light" panose="020B0306030504020204" pitchFamily="34" charset="0"/>
                <a:ea typeface="Open Sans Light" panose="020B0306030504020204" pitchFamily="34" charset="0"/>
              </a:rPr>
              <a:t>Über uns</a:t>
            </a:r>
          </a:p>
        </p:txBody>
      </p:sp>
      <p:sp>
        <p:nvSpPr>
          <p:cNvPr id="8" name="Textplatzhalter 7">
            <a:extLst>
              <a:ext uri="{FF2B5EF4-FFF2-40B4-BE49-F238E27FC236}">
                <a16:creationId xmlns:a16="http://schemas.microsoft.com/office/drawing/2014/main" id="{F1169500-956E-4E71-42B3-9B53C97DB9FB}"/>
              </a:ext>
            </a:extLst>
          </p:cNvPr>
          <p:cNvSpPr>
            <a:spLocks noGrp="1"/>
          </p:cNvSpPr>
          <p:nvPr>
            <p:ph type="body" sz="quarter" idx="13"/>
          </p:nvPr>
        </p:nvSpPr>
        <p:spPr>
          <a:xfrm>
            <a:off x="376238" y="1247775"/>
            <a:ext cx="5611812" cy="5046663"/>
          </a:xfrm>
          <a:prstGeom prst="rect">
            <a:avLst/>
          </a:prstGeom>
        </p:spPr>
        <p:txBody>
          <a:bodyPr/>
          <a:lstStyle>
            <a:lvl1pPr>
              <a:buClr>
                <a:srgbClr val="000000"/>
              </a:buClr>
              <a:defRPr sz="1500">
                <a:solidFill>
                  <a:sysClr val="windowText" lastClr="000000"/>
                </a:solidFill>
                <a:latin typeface="Open Sans Light" panose="020B0306030504020204" pitchFamily="34" charset="0"/>
              </a:defRPr>
            </a:lvl1pPr>
            <a:lvl2pPr>
              <a:buClr>
                <a:srgbClr val="000000"/>
              </a:buClr>
              <a:defRPr sz="1500">
                <a:solidFill>
                  <a:sysClr val="windowText" lastClr="000000"/>
                </a:solidFill>
                <a:latin typeface="Open Sans Light" panose="020B0306030504020204" pitchFamily="34" charset="0"/>
              </a:defRPr>
            </a:lvl2pPr>
            <a:lvl3pPr>
              <a:buClr>
                <a:srgbClr val="000000"/>
              </a:buClr>
              <a:defRPr sz="1500">
                <a:solidFill>
                  <a:sysClr val="windowText" lastClr="000000"/>
                </a:solidFill>
                <a:latin typeface="Open Sans Light" panose="020B0306030504020204" pitchFamily="34" charset="0"/>
              </a:defRPr>
            </a:lvl3pPr>
            <a:lvl4pPr>
              <a:buClr>
                <a:srgbClr val="000000"/>
              </a:buClr>
              <a:defRPr sz="1500">
                <a:solidFill>
                  <a:sysClr val="windowText" lastClr="000000"/>
                </a:solidFill>
                <a:latin typeface="Open Sans Light" panose="020B0306030504020204" pitchFamily="34" charset="0"/>
              </a:defRPr>
            </a:lvl4pPr>
            <a:lvl5pPr>
              <a:buClr>
                <a:srgbClr val="000000"/>
              </a:buClr>
              <a:defRPr sz="1500">
                <a:solidFill>
                  <a:sysClr val="windowText" lastClr="000000"/>
                </a:solidFill>
                <a:latin typeface="Open Sans Light" panose="020B0306030504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Textplatzhalter 7">
            <a:extLst>
              <a:ext uri="{FF2B5EF4-FFF2-40B4-BE49-F238E27FC236}">
                <a16:creationId xmlns:a16="http://schemas.microsoft.com/office/drawing/2014/main" id="{0CCC5E7C-22E9-CC94-FBE2-81247FCF0780}"/>
              </a:ext>
            </a:extLst>
          </p:cNvPr>
          <p:cNvSpPr>
            <a:spLocks noGrp="1"/>
          </p:cNvSpPr>
          <p:nvPr>
            <p:ph type="body" sz="quarter" idx="14"/>
          </p:nvPr>
        </p:nvSpPr>
        <p:spPr>
          <a:xfrm>
            <a:off x="6362700" y="1247775"/>
            <a:ext cx="2088000" cy="5046663"/>
          </a:xfrm>
          <a:prstGeom prst="rect">
            <a:avLst/>
          </a:prstGeom>
        </p:spPr>
        <p:txBody>
          <a:bodyPr/>
          <a:lstStyle>
            <a:lvl1pPr>
              <a:lnSpc>
                <a:spcPts val="960"/>
              </a:lnSpc>
              <a:buClr>
                <a:srgbClr val="000000"/>
              </a:buClr>
              <a:defRPr sz="800" b="0" i="0" spc="50">
                <a:solidFill>
                  <a:sysClr val="windowText" lastClr="000000"/>
                </a:solidFill>
                <a:latin typeface="Euclid Circular B Semibold" panose="020B0504000000000000" pitchFamily="34" charset="77"/>
                <a:ea typeface="Euclid Circular B Semibold" panose="020B0504000000000000" pitchFamily="34" charset="77"/>
              </a:defRPr>
            </a:lvl1pPr>
            <a:lvl2pPr>
              <a:lnSpc>
                <a:spcPts val="960"/>
              </a:lnSpc>
              <a:buClr>
                <a:srgbClr val="000000"/>
              </a:buClr>
              <a:defRPr sz="800" b="0" i="0" spc="50">
                <a:solidFill>
                  <a:sysClr val="windowText" lastClr="000000"/>
                </a:solidFill>
                <a:latin typeface="Euclid Circular B Semibold" panose="020B0504000000000000" pitchFamily="34" charset="77"/>
                <a:ea typeface="Euclid Circular B Semibold" panose="020B0504000000000000" pitchFamily="34" charset="77"/>
              </a:defRPr>
            </a:lvl2pPr>
            <a:lvl3pPr>
              <a:lnSpc>
                <a:spcPts val="960"/>
              </a:lnSpc>
              <a:buClr>
                <a:srgbClr val="000000"/>
              </a:buClr>
              <a:defRPr sz="800" b="0" i="0" spc="50">
                <a:solidFill>
                  <a:sysClr val="windowText" lastClr="000000"/>
                </a:solidFill>
                <a:latin typeface="Euclid Circular B Semibold" panose="020B0504000000000000" pitchFamily="34" charset="77"/>
                <a:ea typeface="Euclid Circular B Semibold" panose="020B0504000000000000" pitchFamily="34" charset="77"/>
              </a:defRPr>
            </a:lvl3pPr>
            <a:lvl4pPr>
              <a:lnSpc>
                <a:spcPts val="960"/>
              </a:lnSpc>
              <a:buClr>
                <a:srgbClr val="000000"/>
              </a:buClr>
              <a:defRPr sz="800" b="0" i="0" spc="50">
                <a:solidFill>
                  <a:sysClr val="windowText" lastClr="000000"/>
                </a:solidFill>
                <a:latin typeface="Euclid Circular B Semibold" panose="020B0504000000000000" pitchFamily="34" charset="77"/>
                <a:ea typeface="Euclid Circular B Semibold" panose="020B0504000000000000" pitchFamily="34" charset="77"/>
              </a:defRPr>
            </a:lvl4pPr>
            <a:lvl5pPr>
              <a:lnSpc>
                <a:spcPts val="960"/>
              </a:lnSpc>
              <a:buClr>
                <a:srgbClr val="000000"/>
              </a:buClr>
              <a:defRPr sz="800" b="0" i="0" spc="50">
                <a:solidFill>
                  <a:sysClr val="windowText" lastClr="000000"/>
                </a:solidFill>
                <a:latin typeface="Euclid Circular B Semibold" panose="020B0504000000000000" pitchFamily="34" charset="77"/>
                <a:ea typeface="Euclid Circular B Semibold"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Textplatzhalter 7">
            <a:extLst>
              <a:ext uri="{FF2B5EF4-FFF2-40B4-BE49-F238E27FC236}">
                <a16:creationId xmlns:a16="http://schemas.microsoft.com/office/drawing/2014/main" id="{8B143FEE-24A1-202E-B920-41C22ACB7954}"/>
              </a:ext>
            </a:extLst>
          </p:cNvPr>
          <p:cNvSpPr>
            <a:spLocks noGrp="1"/>
          </p:cNvSpPr>
          <p:nvPr>
            <p:ph type="body" sz="quarter" idx="15"/>
          </p:nvPr>
        </p:nvSpPr>
        <p:spPr>
          <a:xfrm>
            <a:off x="9110047" y="2939232"/>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Textfeld 6">
            <a:extLst>
              <a:ext uri="{FF2B5EF4-FFF2-40B4-BE49-F238E27FC236}">
                <a16:creationId xmlns:a16="http://schemas.microsoft.com/office/drawing/2014/main" id="{EC75820C-D3DE-D26B-9EAE-5F8447191F50}"/>
              </a:ext>
            </a:extLst>
          </p:cNvPr>
          <p:cNvSpPr txBox="1"/>
          <p:nvPr userDrawn="1"/>
        </p:nvSpPr>
        <p:spPr>
          <a:xfrm>
            <a:off x="9083675" y="1260474"/>
            <a:ext cx="2122805" cy="123111"/>
          </a:xfrm>
          <a:prstGeom prst="rect">
            <a:avLst/>
          </a:prstGeom>
          <a:noFill/>
        </p:spPr>
        <p:txBody>
          <a:bodyPr wrap="square" lIns="0" tIns="0" rIns="0" bIns="0" rtlCol="0">
            <a:spAutoFit/>
          </a:bodyPr>
          <a:lstStyle/>
          <a:p>
            <a:r>
              <a:rPr lang="de-DE" sz="800" b="0" i="0" spc="50" baseline="0">
                <a:solidFill>
                  <a:srgbClr val="000000"/>
                </a:solidFill>
                <a:latin typeface="Euclid Circular B Semibold" panose="020B0504000000000000" pitchFamily="34" charset="77"/>
                <a:ea typeface="Euclid Circular B Semibold" panose="020B0504000000000000" pitchFamily="34" charset="77"/>
              </a:rPr>
              <a:t>ANSPRECHPARTNER</a:t>
            </a:r>
          </a:p>
        </p:txBody>
      </p:sp>
      <p:sp>
        <p:nvSpPr>
          <p:cNvPr id="15" name="Bildplatzhalter 12">
            <a:extLst>
              <a:ext uri="{FF2B5EF4-FFF2-40B4-BE49-F238E27FC236}">
                <a16:creationId xmlns:a16="http://schemas.microsoft.com/office/drawing/2014/main" id="{E0F3D647-CC09-8169-AF45-3F34555F1685}"/>
              </a:ext>
            </a:extLst>
          </p:cNvPr>
          <p:cNvSpPr>
            <a:spLocks noGrp="1"/>
          </p:cNvSpPr>
          <p:nvPr>
            <p:ph type="pic" sz="quarter" idx="17"/>
          </p:nvPr>
        </p:nvSpPr>
        <p:spPr>
          <a:xfrm>
            <a:off x="9097583" y="3799640"/>
            <a:ext cx="1278000" cy="1278000"/>
          </a:xfrm>
          <a:prstGeom prst="rect">
            <a:avLst/>
          </a:prstGeom>
        </p:spPr>
        <p:txBody>
          <a:bodyPr/>
          <a:lstStyle/>
          <a:p>
            <a:endParaRPr lang="de-DE"/>
          </a:p>
        </p:txBody>
      </p:sp>
      <p:sp>
        <p:nvSpPr>
          <p:cNvPr id="16" name="Textplatzhalter 7">
            <a:extLst>
              <a:ext uri="{FF2B5EF4-FFF2-40B4-BE49-F238E27FC236}">
                <a16:creationId xmlns:a16="http://schemas.microsoft.com/office/drawing/2014/main" id="{3D40B7EC-6678-8B82-26F5-BF5061C6259E}"/>
              </a:ext>
            </a:extLst>
          </p:cNvPr>
          <p:cNvSpPr>
            <a:spLocks noGrp="1"/>
          </p:cNvSpPr>
          <p:nvPr>
            <p:ph type="body" sz="quarter" idx="18"/>
          </p:nvPr>
        </p:nvSpPr>
        <p:spPr>
          <a:xfrm>
            <a:off x="9123955" y="5216464"/>
            <a:ext cx="2683700" cy="660495"/>
          </a:xfrm>
          <a:prstGeom prst="rect">
            <a:avLst/>
          </a:prstGeom>
        </p:spPr>
        <p:txBody>
          <a:bodyPr/>
          <a:lstStyle>
            <a:lvl1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1pPr>
            <a:lvl2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2pPr>
            <a:lvl3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3pPr>
            <a:lvl4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4pPr>
            <a:lvl5pPr>
              <a:lnSpc>
                <a:spcPts val="960"/>
              </a:lnSpc>
              <a:buClr>
                <a:srgbClr val="000000"/>
              </a:buClr>
              <a:defRPr sz="800" b="0" i="0" spc="50">
                <a:solidFill>
                  <a:sysClr val="windowText" lastClr="000000"/>
                </a:solidFill>
                <a:latin typeface="Euclid Circular B" panose="020B0504000000000000" pitchFamily="34" charset="77"/>
                <a:ea typeface="Euclid Circular B" panose="020B0504000000000000" pitchFamily="34"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feld 19">
            <a:extLst>
              <a:ext uri="{FF2B5EF4-FFF2-40B4-BE49-F238E27FC236}">
                <a16:creationId xmlns:a16="http://schemas.microsoft.com/office/drawing/2014/main" id="{03788C05-DC0F-79CE-5CFC-ED1D71EB55B6}"/>
              </a:ext>
            </a:extLst>
          </p:cNvPr>
          <p:cNvSpPr txBox="1"/>
          <p:nvPr userDrawn="1"/>
        </p:nvSpPr>
        <p:spPr>
          <a:xfrm>
            <a:off x="379640" y="6529844"/>
            <a:ext cx="6098720" cy="123111"/>
          </a:xfrm>
          <a:prstGeom prst="rect">
            <a:avLst/>
          </a:prstGeom>
          <a:noFill/>
        </p:spPr>
        <p:txBody>
          <a:bodyPr wrap="square" lIns="0" tIns="0" rIns="0" bIns="0">
            <a:spAutoFit/>
          </a:bodyPr>
          <a:lstStyle/>
          <a:p>
            <a:r>
              <a:rPr lang="de-DE" sz="800" spc="50" baseline="0">
                <a:solidFill>
                  <a:srgbClr val="000000"/>
                </a:solidFill>
                <a:effectLst/>
                <a:latin typeface="Open Sans Light" panose="020B0306030504020204" pitchFamily="34" charset="0"/>
              </a:rPr>
              <a:t>celver AG | celver.com</a:t>
            </a:r>
          </a:p>
        </p:txBody>
      </p:sp>
      <p:sp>
        <p:nvSpPr>
          <p:cNvPr id="12" name="Foliennummernplatzhalter 11">
            <a:extLst>
              <a:ext uri="{FF2B5EF4-FFF2-40B4-BE49-F238E27FC236}">
                <a16:creationId xmlns:a16="http://schemas.microsoft.com/office/drawing/2014/main" id="{AA084A0B-BB78-53A5-780F-A394C30CEA15}"/>
              </a:ext>
            </a:extLst>
          </p:cNvPr>
          <p:cNvSpPr>
            <a:spLocks noGrp="1"/>
          </p:cNvSpPr>
          <p:nvPr>
            <p:ph type="sldNum" sz="quarter" idx="20"/>
          </p:nvPr>
        </p:nvSpPr>
        <p:spPr/>
        <p:txBody>
          <a:bodyPr/>
          <a:lstStyle>
            <a:lvl1pPr>
              <a:defRPr>
                <a:solidFill>
                  <a:schemeClr val="bg2"/>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100024987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e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040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Foli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EE5A2F5-DCA4-8EA6-4869-54FE85C77FF1}"/>
              </a:ext>
            </a:extLst>
          </p:cNvPr>
          <p:cNvSpPr>
            <a:spLocks noGrp="1"/>
          </p:cNvSpPr>
          <p:nvPr>
            <p:ph type="dt" sz="half" idx="11"/>
          </p:nvPr>
        </p:nvSpPr>
        <p:spPr>
          <a:xfrm>
            <a:off x="6442311" y="368300"/>
            <a:ext cx="2743200" cy="365125"/>
          </a:xfrm>
        </p:spPr>
        <p:txBody>
          <a:bodyPr/>
          <a:lstStyle/>
          <a:p>
            <a:endParaRPr lang="de-DE"/>
          </a:p>
        </p:txBody>
      </p:sp>
      <p:sp>
        <p:nvSpPr>
          <p:cNvPr id="8" name="Titel 7">
            <a:extLst>
              <a:ext uri="{FF2B5EF4-FFF2-40B4-BE49-F238E27FC236}">
                <a16:creationId xmlns:a16="http://schemas.microsoft.com/office/drawing/2014/main" id="{C7B06D28-650E-0ADF-9294-B7A50378BE4B}"/>
              </a:ext>
            </a:extLst>
          </p:cNvPr>
          <p:cNvSpPr>
            <a:spLocks noGrp="1"/>
          </p:cNvSpPr>
          <p:nvPr>
            <p:ph type="title" hasCustomPrompt="1"/>
          </p:nvPr>
        </p:nvSpPr>
        <p:spPr>
          <a:xfrm>
            <a:off x="6459318" y="1255712"/>
            <a:ext cx="5364179" cy="4333876"/>
          </a:xfrm>
        </p:spPr>
        <p:txBody>
          <a:bodyPr anchor="ctr" anchorCtr="0"/>
          <a:lstStyle>
            <a:lvl1pPr>
              <a:lnSpc>
                <a:spcPts val="5500"/>
              </a:lnSpc>
              <a:defRPr sz="5000"/>
            </a:lvl1pPr>
          </a:lstStyle>
          <a:p>
            <a:r>
              <a:rPr lang="de-DE"/>
              <a:t>Titel einfügen</a:t>
            </a:r>
          </a:p>
        </p:txBody>
      </p:sp>
      <p:sp>
        <p:nvSpPr>
          <p:cNvPr id="10" name="Foliennummernplatzhalter 9">
            <a:extLst>
              <a:ext uri="{FF2B5EF4-FFF2-40B4-BE49-F238E27FC236}">
                <a16:creationId xmlns:a16="http://schemas.microsoft.com/office/drawing/2014/main" id="{164634D3-F9B5-5932-916B-77BC355ECAC6}"/>
              </a:ext>
            </a:extLst>
          </p:cNvPr>
          <p:cNvSpPr>
            <a:spLocks noGrp="1"/>
          </p:cNvSpPr>
          <p:nvPr>
            <p:ph type="sldNum" sz="quarter" idx="17"/>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146010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Bildplatzhalter 12">
            <a:extLst>
              <a:ext uri="{FF2B5EF4-FFF2-40B4-BE49-F238E27FC236}">
                <a16:creationId xmlns:a16="http://schemas.microsoft.com/office/drawing/2014/main" id="{2C5AF1C4-DEDA-924B-6B25-12EA385A0B57}"/>
              </a:ext>
            </a:extLst>
          </p:cNvPr>
          <p:cNvSpPr>
            <a:spLocks noGrp="1"/>
          </p:cNvSpPr>
          <p:nvPr>
            <p:ph type="pic" sz="quarter" idx="16"/>
          </p:nvPr>
        </p:nvSpPr>
        <p:spPr>
          <a:xfrm>
            <a:off x="1016000" y="-1199524"/>
            <a:ext cx="6096000" cy="6858000"/>
          </a:xfrm>
          <a:prstGeom prst="rect">
            <a:avLst/>
          </a:prstGeom>
        </p:spPr>
        <p:txBody>
          <a:bodyPr anchor="ctr" anchorCtr="0"/>
          <a:lstStyle>
            <a:lvl1pPr algn="ctr">
              <a:defRPr/>
            </a:lvl1pPr>
          </a:lstStyle>
          <a:p>
            <a:endParaRPr lang="de-DE"/>
          </a:p>
        </p:txBody>
      </p:sp>
      <p:sp>
        <p:nvSpPr>
          <p:cNvPr id="2" name="Textplatzhalter 7">
            <a:extLst>
              <a:ext uri="{FF2B5EF4-FFF2-40B4-BE49-F238E27FC236}">
                <a16:creationId xmlns:a16="http://schemas.microsoft.com/office/drawing/2014/main" id="{E851C45B-8E71-F7DF-442E-785A0A8738DD}"/>
              </a:ext>
            </a:extLst>
          </p:cNvPr>
          <p:cNvSpPr>
            <a:spLocks noGrp="1"/>
          </p:cNvSpPr>
          <p:nvPr>
            <p:ph type="body" sz="quarter" idx="12" hasCustomPrompt="1"/>
          </p:nvPr>
        </p:nvSpPr>
        <p:spPr>
          <a:xfrm>
            <a:off x="6450903" y="2229476"/>
            <a:ext cx="4922764" cy="3360112"/>
          </a:xfrm>
          <a:prstGeom prst="rect">
            <a:avLst/>
          </a:prstGeom>
        </p:spPr>
        <p:txBody>
          <a:bodyPr numCol="1" spcCol="0" anchor="t" anchorCtr="0"/>
          <a:lstStyle>
            <a:lvl1pPr>
              <a:lnSpc>
                <a:spcPct val="150000"/>
              </a:lnSpc>
              <a:defRPr/>
            </a:lvl1pPr>
          </a:lstStyle>
          <a:p>
            <a:pPr lvl="0"/>
            <a:r>
              <a:rPr lang="de-DE"/>
              <a:t>00	Kapiteltitel einfügen</a:t>
            </a:r>
          </a:p>
          <a:p>
            <a:pPr lvl="0"/>
            <a:r>
              <a:rPr lang="de-DE"/>
              <a:t>00	Kapiteltitel einfügen</a:t>
            </a:r>
          </a:p>
        </p:txBody>
      </p:sp>
      <p:sp>
        <p:nvSpPr>
          <p:cNvPr id="6" name="Textfeld 5">
            <a:extLst>
              <a:ext uri="{FF2B5EF4-FFF2-40B4-BE49-F238E27FC236}">
                <a16:creationId xmlns:a16="http://schemas.microsoft.com/office/drawing/2014/main" id="{436BC6ED-6A23-A28E-C92A-D62E2E649253}"/>
              </a:ext>
            </a:extLst>
          </p:cNvPr>
          <p:cNvSpPr txBox="1"/>
          <p:nvPr userDrawn="1"/>
        </p:nvSpPr>
        <p:spPr>
          <a:xfrm>
            <a:off x="6450903" y="368299"/>
            <a:ext cx="3445570" cy="384721"/>
          </a:xfrm>
          <a:prstGeom prst="rect">
            <a:avLst/>
          </a:prstGeom>
          <a:noFill/>
        </p:spPr>
        <p:txBody>
          <a:bodyPr wrap="square" lIns="0" tIns="0" rIns="0" bIns="0" rtlCol="0">
            <a:spAutoFit/>
          </a:bodyPr>
          <a:lstStyle/>
          <a:p>
            <a:r>
              <a:rPr lang="de-DE" sz="2500" b="0" i="0" spc="50" baseline="0">
                <a:solidFill>
                  <a:schemeClr val="bg1"/>
                </a:solidFill>
                <a:latin typeface="Open Sans Light" panose="020B0306030504020204" pitchFamily="34" charset="0"/>
                <a:ea typeface="Open Sans Light" panose="020B0306030504020204" pitchFamily="34" charset="0"/>
              </a:rPr>
              <a:t>Agenda</a:t>
            </a:r>
          </a:p>
        </p:txBody>
      </p:sp>
      <p:sp>
        <p:nvSpPr>
          <p:cNvPr id="12" name="Foliennummernplatzhalter 11">
            <a:extLst>
              <a:ext uri="{FF2B5EF4-FFF2-40B4-BE49-F238E27FC236}">
                <a16:creationId xmlns:a16="http://schemas.microsoft.com/office/drawing/2014/main" id="{A89F3C7E-B245-09EC-8603-CF040D5CBB91}"/>
              </a:ext>
            </a:extLst>
          </p:cNvPr>
          <p:cNvSpPr>
            <a:spLocks noGrp="1"/>
          </p:cNvSpPr>
          <p:nvPr>
            <p:ph type="sldNum" sz="quarter" idx="18"/>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79018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 Folie">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E513529-527A-BB3F-D099-E832AF76B80C}"/>
              </a:ext>
            </a:extLst>
          </p:cNvPr>
          <p:cNvSpPr/>
          <p:nvPr userDrawn="1"/>
        </p:nvSpPr>
        <p:spPr>
          <a:xfrm>
            <a:off x="0" y="0"/>
            <a:ext cx="6096000" cy="6858000"/>
          </a:xfrm>
          <a:prstGeom prst="rect">
            <a:avLst/>
          </a:prstGeom>
          <a:solidFill>
            <a:srgbClr val="A7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Open Sans Light" panose="020B0306030504020204" pitchFamily="34" charset="0"/>
            </a:endParaRPr>
          </a:p>
        </p:txBody>
      </p:sp>
      <p:sp>
        <p:nvSpPr>
          <p:cNvPr id="9" name="Titel 5">
            <a:extLst>
              <a:ext uri="{FF2B5EF4-FFF2-40B4-BE49-F238E27FC236}">
                <a16:creationId xmlns:a16="http://schemas.microsoft.com/office/drawing/2014/main" id="{F784043A-9C46-7667-3770-837211D2C14B}"/>
              </a:ext>
            </a:extLst>
          </p:cNvPr>
          <p:cNvSpPr>
            <a:spLocks noGrp="1"/>
          </p:cNvSpPr>
          <p:nvPr>
            <p:ph type="title"/>
          </p:nvPr>
        </p:nvSpPr>
        <p:spPr>
          <a:xfrm>
            <a:off x="6450901" y="1247775"/>
            <a:ext cx="5361452" cy="4362452"/>
          </a:xfrm>
        </p:spPr>
        <p:txBody>
          <a:bodyPr anchor="ctr" anchorCtr="0"/>
          <a:lstStyle>
            <a:lvl1pPr algn="l">
              <a:lnSpc>
                <a:spcPts val="5500"/>
              </a:lnSpc>
              <a:defRPr sz="5000" spc="50" baseline="0"/>
            </a:lvl1pPr>
          </a:lstStyle>
          <a:p>
            <a:r>
              <a:rPr lang="de-DE"/>
              <a:t>Mastertitelformat bearbeiten</a:t>
            </a:r>
          </a:p>
        </p:txBody>
      </p:sp>
      <p:sp>
        <p:nvSpPr>
          <p:cNvPr id="10" name="Textplatzhalter 2">
            <a:extLst>
              <a:ext uri="{FF2B5EF4-FFF2-40B4-BE49-F238E27FC236}">
                <a16:creationId xmlns:a16="http://schemas.microsoft.com/office/drawing/2014/main" id="{0832D21E-E742-33DC-DC01-3216528A802E}"/>
              </a:ext>
            </a:extLst>
          </p:cNvPr>
          <p:cNvSpPr>
            <a:spLocks noGrp="1"/>
          </p:cNvSpPr>
          <p:nvPr>
            <p:ph type="body" sz="quarter" idx="12" hasCustomPrompt="1"/>
          </p:nvPr>
        </p:nvSpPr>
        <p:spPr>
          <a:xfrm>
            <a:off x="371475" y="1247775"/>
            <a:ext cx="5430838" cy="4362450"/>
          </a:xfrm>
          <a:prstGeom prst="rect">
            <a:avLst/>
          </a:prstGeom>
        </p:spPr>
        <p:txBody>
          <a:bodyPr anchor="ctr" anchorCtr="0"/>
          <a:lstStyle>
            <a:lvl1pPr algn="ctr">
              <a:defRPr sz="25000">
                <a:solidFill>
                  <a:schemeClr val="tx1"/>
                </a:solidFill>
              </a:defRPr>
            </a:lvl1pPr>
            <a:lvl2pPr>
              <a:defRPr sz="25000"/>
            </a:lvl2pPr>
            <a:lvl3pPr>
              <a:defRPr sz="25000"/>
            </a:lvl3pPr>
            <a:lvl4pPr>
              <a:defRPr sz="25000"/>
            </a:lvl4pPr>
            <a:lvl5pPr>
              <a:defRPr sz="25000"/>
            </a:lvl5pPr>
          </a:lstStyle>
          <a:p>
            <a:pPr lvl="0"/>
            <a:r>
              <a:rPr lang="de-DE"/>
              <a:t>00</a:t>
            </a:r>
          </a:p>
        </p:txBody>
      </p:sp>
      <p:sp>
        <p:nvSpPr>
          <p:cNvPr id="11" name="Foliennummernplatzhalter 10">
            <a:extLst>
              <a:ext uri="{FF2B5EF4-FFF2-40B4-BE49-F238E27FC236}">
                <a16:creationId xmlns:a16="http://schemas.microsoft.com/office/drawing/2014/main" id="{E2B1CA5C-6BBB-1A6F-2EF6-1A68A8B51A14}"/>
              </a:ext>
            </a:extLst>
          </p:cNvPr>
          <p:cNvSpPr>
            <a:spLocks noGrp="1"/>
          </p:cNvSpPr>
          <p:nvPr>
            <p:ph type="sldNum" sz="quarter" idx="14"/>
          </p:nvPr>
        </p:nvSpPr>
        <p:spPr/>
        <p:txBody>
          <a:bodyPr/>
          <a:lstStyle/>
          <a:p>
            <a:fld id="{6BA7B14C-820A-4898-81D7-0894C4168F90}" type="slidenum">
              <a:rPr lang="de-DE" smtClean="0"/>
              <a:pPr/>
              <a:t>‹#›</a:t>
            </a:fld>
            <a:endParaRPr lang="de-DE"/>
          </a:p>
        </p:txBody>
      </p:sp>
    </p:spTree>
    <p:extLst>
      <p:ext uri="{BB962C8B-B14F-4D97-AF65-F5344CB8AC3E}">
        <p14:creationId xmlns:p14="http://schemas.microsoft.com/office/powerpoint/2010/main" val="261227420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9"/>
        <p:cNvGrpSpPr/>
        <p:nvPr/>
      </p:nvGrpSpPr>
      <p:grpSpPr>
        <a:xfrm>
          <a:off x="0" y="0"/>
          <a:ext cx="0" cy="0"/>
          <a:chOff x="0" y="0"/>
          <a:chExt cx="0" cy="0"/>
        </a:xfrm>
      </p:grpSpPr>
      <p:sp>
        <p:nvSpPr>
          <p:cNvPr id="14" name="Titelplatzhalter 13">
            <a:extLst>
              <a:ext uri="{FF2B5EF4-FFF2-40B4-BE49-F238E27FC236}">
                <a16:creationId xmlns:a16="http://schemas.microsoft.com/office/drawing/2014/main" id="{EA865226-4CE2-F57A-7A96-62310B37B82C}"/>
              </a:ext>
            </a:extLst>
          </p:cNvPr>
          <p:cNvSpPr>
            <a:spLocks noGrp="1"/>
          </p:cNvSpPr>
          <p:nvPr>
            <p:ph type="title"/>
          </p:nvPr>
        </p:nvSpPr>
        <p:spPr>
          <a:xfrm>
            <a:off x="384409" y="365125"/>
            <a:ext cx="9512066" cy="723900"/>
          </a:xfrm>
          <a:prstGeom prst="rect">
            <a:avLst/>
          </a:prstGeom>
        </p:spPr>
        <p:txBody>
          <a:bodyPr vert="horz" lIns="0" tIns="0" rIns="0" bIns="0" rtlCol="0" anchor="t" anchorCtr="0">
            <a:noAutofit/>
          </a:bodyPr>
          <a:lstStyle/>
          <a:p>
            <a:r>
              <a:rPr lang="de-DE"/>
              <a:t>Mastertitelformat bearbeiten</a:t>
            </a:r>
          </a:p>
        </p:txBody>
      </p:sp>
      <p:sp>
        <p:nvSpPr>
          <p:cNvPr id="16" name="Datumsplatzhalter 15">
            <a:extLst>
              <a:ext uri="{FF2B5EF4-FFF2-40B4-BE49-F238E27FC236}">
                <a16:creationId xmlns:a16="http://schemas.microsoft.com/office/drawing/2014/main" id="{DDCE1B20-8711-08A4-D059-E9CB5F9DBD00}"/>
              </a:ext>
            </a:extLst>
          </p:cNvPr>
          <p:cNvSpPr>
            <a:spLocks noGrp="1"/>
          </p:cNvSpPr>
          <p:nvPr>
            <p:ph type="dt" sz="half" idx="2"/>
          </p:nvPr>
        </p:nvSpPr>
        <p:spPr>
          <a:xfrm>
            <a:off x="384409" y="368300"/>
            <a:ext cx="2743200" cy="365125"/>
          </a:xfrm>
          <a:prstGeom prst="rect">
            <a:avLst/>
          </a:prstGeom>
        </p:spPr>
        <p:txBody>
          <a:bodyPr vert="horz" lIns="0" tIns="0" rIns="0" bIns="0" rtlCol="0" anchor="ctr"/>
          <a:lstStyle>
            <a:lvl1pPr algn="l">
              <a:defRPr sz="2500">
                <a:solidFill>
                  <a:schemeClr val="bg1"/>
                </a:solidFill>
                <a:latin typeface="Open Sans Light" panose="020B0306030504020204" pitchFamily="34" charset="0"/>
              </a:defRPr>
            </a:lvl1pPr>
          </a:lstStyle>
          <a:p>
            <a:endParaRPr lang="de-DE"/>
          </a:p>
        </p:txBody>
      </p:sp>
      <p:sp>
        <p:nvSpPr>
          <p:cNvPr id="3" name="Textfeld 2">
            <a:extLst>
              <a:ext uri="{FF2B5EF4-FFF2-40B4-BE49-F238E27FC236}">
                <a16:creationId xmlns:a16="http://schemas.microsoft.com/office/drawing/2014/main" id="{3EC9A13C-BD70-ABBD-6ADA-B7CB604EC4A9}"/>
              </a:ext>
            </a:extLst>
          </p:cNvPr>
          <p:cNvSpPr txBox="1"/>
          <p:nvPr userDrawn="1"/>
        </p:nvSpPr>
        <p:spPr>
          <a:xfrm>
            <a:off x="379640" y="6529844"/>
            <a:ext cx="4043868" cy="161583"/>
          </a:xfrm>
          <a:prstGeom prst="rect">
            <a:avLst/>
          </a:prstGeom>
          <a:noFill/>
        </p:spPr>
        <p:txBody>
          <a:bodyPr wrap="square" lIns="0" tIns="0" rIns="0" bIns="0">
            <a:spAutoFit/>
          </a:bodyPr>
          <a:lstStyle/>
          <a:p>
            <a:r>
              <a:rPr lang="en-GB" sz="1050" b="0" i="0" u="none" strike="noStrike" dirty="0">
                <a:solidFill>
                  <a:schemeClr val="bg1"/>
                </a:solidFill>
                <a:effectLst/>
                <a:latin typeface="Open Sans" panose="020B0606030504020204" pitchFamily="34" charset="0"/>
              </a:rPr>
              <a:t>Capstone Project- Masters in Data Science - </a:t>
            </a:r>
            <a:r>
              <a:rPr lang="en-GB" sz="1050" b="0" i="0" u="none" strike="noStrike" dirty="0" err="1">
                <a:solidFill>
                  <a:schemeClr val="bg1"/>
                </a:solidFill>
                <a:effectLst/>
                <a:latin typeface="Open Sans" panose="020B0606030504020204" pitchFamily="34" charset="0"/>
              </a:rPr>
              <a:t>Nuclio</a:t>
            </a:r>
            <a:r>
              <a:rPr lang="en-GB" sz="1050" b="0" i="0" u="none" strike="noStrike" dirty="0">
                <a:solidFill>
                  <a:schemeClr val="bg1"/>
                </a:solidFill>
                <a:effectLst/>
                <a:latin typeface="Open Sans" panose="020B0606030504020204" pitchFamily="34" charset="0"/>
              </a:rPr>
              <a:t> Digital School</a:t>
            </a:r>
            <a:endParaRPr lang="de-DE" sz="300" spc="50" baseline="0" dirty="0">
              <a:solidFill>
                <a:schemeClr val="bg1"/>
              </a:solidFill>
              <a:effectLst/>
              <a:latin typeface="Open Sans Light" panose="020B0306030504020204" pitchFamily="34" charset="0"/>
            </a:endParaRPr>
          </a:p>
        </p:txBody>
      </p:sp>
      <p:sp>
        <p:nvSpPr>
          <p:cNvPr id="2" name="Textplatzhalter 1">
            <a:extLst>
              <a:ext uri="{FF2B5EF4-FFF2-40B4-BE49-F238E27FC236}">
                <a16:creationId xmlns:a16="http://schemas.microsoft.com/office/drawing/2014/main" id="{52C03692-C06C-D87E-667F-11550B69D4D5}"/>
              </a:ext>
            </a:extLst>
          </p:cNvPr>
          <p:cNvSpPr>
            <a:spLocks noGrp="1"/>
          </p:cNvSpPr>
          <p:nvPr>
            <p:ph type="body" idx="1"/>
          </p:nvPr>
        </p:nvSpPr>
        <p:spPr>
          <a:xfrm>
            <a:off x="371475" y="1247775"/>
            <a:ext cx="10515600" cy="4351338"/>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a:extLst>
              <a:ext uri="{FF2B5EF4-FFF2-40B4-BE49-F238E27FC236}">
                <a16:creationId xmlns:a16="http://schemas.microsoft.com/office/drawing/2014/main" id="{1D261656-6318-9D1B-8C4B-85B4D6C2CE5D}"/>
              </a:ext>
            </a:extLst>
          </p:cNvPr>
          <p:cNvSpPr>
            <a:spLocks noGrp="1"/>
          </p:cNvSpPr>
          <p:nvPr>
            <p:ph type="sldNum" sz="quarter" idx="4"/>
          </p:nvPr>
        </p:nvSpPr>
        <p:spPr>
          <a:xfrm>
            <a:off x="9406869" y="6489700"/>
            <a:ext cx="2426154" cy="179388"/>
          </a:xfrm>
          <a:prstGeom prst="rect">
            <a:avLst/>
          </a:prstGeom>
        </p:spPr>
        <p:txBody>
          <a:bodyPr vert="horz" lIns="0" tIns="0" rIns="0" bIns="0" rtlCol="0" anchor="b" anchorCtr="0"/>
          <a:lstStyle>
            <a:lvl1pPr algn="r">
              <a:defRPr sz="800">
                <a:solidFill>
                  <a:schemeClr val="bg1"/>
                </a:solidFill>
              </a:defRPr>
            </a:lvl1pPr>
          </a:lstStyle>
          <a:p>
            <a:fld id="{6BA7B14C-820A-4898-81D7-0894C4168F90}" type="slidenum">
              <a:rPr lang="de-DE" smtClean="0"/>
              <a:pPr/>
              <a:t>‹#›</a:t>
            </a:fld>
            <a:endParaRPr lang="de-DE"/>
          </a:p>
        </p:txBody>
      </p:sp>
    </p:spTree>
    <p:extLst>
      <p:ext uri="{BB962C8B-B14F-4D97-AF65-F5344CB8AC3E}">
        <p14:creationId xmlns:p14="http://schemas.microsoft.com/office/powerpoint/2010/main" val="3849228768"/>
      </p:ext>
    </p:extLst>
  </p:cSld>
  <p:clrMap bg1="lt1" tx1="dk1" bg2="dk2" tx2="lt2" accent1="accent1" accent2="accent2" accent3="accent3" accent4="accent4" accent5="accent5" accent6="accent6" hlink="hlink" folHlink="folHlink"/>
  <p:sldLayoutIdLst>
    <p:sldLayoutId id="2147483661" r:id="rId1"/>
    <p:sldLayoutId id="2147483789" r:id="rId2"/>
    <p:sldLayoutId id="2147483788" r:id="rId3"/>
    <p:sldLayoutId id="2147483790" r:id="rId4"/>
    <p:sldLayoutId id="2147483714" r:id="rId5"/>
    <p:sldLayoutId id="2147483715" r:id="rId6"/>
    <p:sldLayoutId id="2147483716" r:id="rId7"/>
    <p:sldLayoutId id="2147483717" r:id="rId8"/>
    <p:sldLayoutId id="2147483718" r:id="rId9"/>
    <p:sldLayoutId id="2147483667"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9" r:id="rId20"/>
    <p:sldLayoutId id="2147483728" r:id="rId21"/>
    <p:sldLayoutId id="2147483730" r:id="rId22"/>
    <p:sldLayoutId id="2147483731" r:id="rId23"/>
    <p:sldLayoutId id="2147483732" r:id="rId24"/>
    <p:sldLayoutId id="2147483734" r:id="rId25"/>
    <p:sldLayoutId id="2147483735" r:id="rId26"/>
    <p:sldLayoutId id="2147483736" r:id="rId27"/>
    <p:sldLayoutId id="2147483738" r:id="rId28"/>
    <p:sldLayoutId id="2147483737" r:id="rId29"/>
    <p:sldLayoutId id="2147483739" r:id="rId30"/>
    <p:sldLayoutId id="2147483740"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58" r:id="rId40"/>
    <p:sldLayoutId id="2147483760" r:id="rId41"/>
    <p:sldLayoutId id="2147483759" r:id="rId42"/>
    <p:sldLayoutId id="2147483767" r:id="rId43"/>
    <p:sldLayoutId id="2147483766" r:id="rId44"/>
    <p:sldLayoutId id="2147483756" r:id="rId45"/>
    <p:sldLayoutId id="2147483761" r:id="rId46"/>
    <p:sldLayoutId id="2147483757" r:id="rId47"/>
    <p:sldLayoutId id="2147483764" r:id="rId48"/>
    <p:sldLayoutId id="2147483765" r:id="rId49"/>
    <p:sldLayoutId id="2147483762" r:id="rId50"/>
    <p:sldLayoutId id="2147483763" r:id="rId51"/>
    <p:sldLayoutId id="2147483768" r:id="rId52"/>
    <p:sldLayoutId id="2147483769" r:id="rId53"/>
    <p:sldLayoutId id="2147483774" r:id="rId54"/>
    <p:sldLayoutId id="2147483770" r:id="rId55"/>
    <p:sldLayoutId id="2147483771" r:id="rId56"/>
    <p:sldLayoutId id="2147483775" r:id="rId57"/>
    <p:sldLayoutId id="2147483784" r:id="rId58"/>
    <p:sldLayoutId id="2147483785" r:id="rId59"/>
    <p:sldLayoutId id="2147483786" r:id="rId60"/>
    <p:sldLayoutId id="2147483787" r:id="rId61"/>
    <p:sldLayoutId id="2147483703" r:id="rId62"/>
    <p:sldLayoutId id="2147483702" r:id="rId63"/>
    <p:sldLayoutId id="2147483704" r:id="rId64"/>
    <p:sldLayoutId id="2147483706" r:id="rId65"/>
    <p:sldLayoutId id="2147483791" r:id="rId66"/>
    <p:sldLayoutId id="2147483792" r:id="rId67"/>
    <p:sldLayoutId id="2147483707" r:id="rId68"/>
    <p:sldLayoutId id="2147483712" r:id="rId6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spc="50" baseline="0">
          <a:solidFill>
            <a:schemeClr val="bg1"/>
          </a:solidFill>
          <a:latin typeface="Open Sans Light" panose="020B0306030504020204" pitchFamily="34" charset="0"/>
          <a:ea typeface="Open Sans Light" panose="020B03060305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bg1"/>
        </a:buClr>
        <a:buFont typeface="Wingdings" panose="05000000000000000000" pitchFamily="2" charset="2"/>
        <a:buNone/>
        <a:defRPr sz="1500" b="0" i="0" u="none" strike="noStrike" cap="none" spc="50" baseline="0">
          <a:solidFill>
            <a:schemeClr val="bg1"/>
          </a:solidFill>
          <a:latin typeface="+mn-lt"/>
          <a:ea typeface="Open Sans Light" panose="020B0306030504020204" pitchFamily="34" charset="0"/>
          <a:cs typeface="Arial"/>
          <a:sym typeface="Arial"/>
        </a:defRPr>
      </a:lvl1pPr>
      <a:lvl2pPr marL="285750" marR="0" lvl="1" indent="-285750" algn="l" rtl="0">
        <a:lnSpc>
          <a:spcPct val="100000"/>
        </a:lnSpc>
        <a:spcBef>
          <a:spcPts val="0"/>
        </a:spcBef>
        <a:spcAft>
          <a:spcPts val="0"/>
        </a:spcAft>
        <a:buClr>
          <a:schemeClr val="bg1"/>
        </a:buClr>
        <a:buFont typeface="Wingdings" panose="05000000000000000000" pitchFamily="2" charset="2"/>
        <a:buChar char="§"/>
        <a:defRPr sz="1500" b="0" i="0" u="none" strike="noStrike" cap="none" spc="50" baseline="0">
          <a:solidFill>
            <a:schemeClr val="bg1"/>
          </a:solidFill>
          <a:latin typeface="+mn-lt"/>
          <a:ea typeface="Arial"/>
          <a:cs typeface="Arial"/>
          <a:sym typeface="Arial"/>
        </a:defRPr>
      </a:lvl2pPr>
      <a:lvl3pPr marL="285750" marR="0" lvl="2" indent="-285750" algn="l" rtl="0">
        <a:lnSpc>
          <a:spcPct val="100000"/>
        </a:lnSpc>
        <a:spcBef>
          <a:spcPts val="0"/>
        </a:spcBef>
        <a:spcAft>
          <a:spcPts val="0"/>
        </a:spcAft>
        <a:buClr>
          <a:schemeClr val="bg1"/>
        </a:buClr>
        <a:buFont typeface="Wingdings" panose="05000000000000000000" pitchFamily="2" charset="2"/>
        <a:buChar char="§"/>
        <a:defRPr sz="1500" b="0" i="0" u="none" strike="noStrike" cap="none" spc="50">
          <a:solidFill>
            <a:schemeClr val="bg1"/>
          </a:solidFill>
          <a:latin typeface="+mn-lt"/>
          <a:ea typeface="Arial"/>
          <a:cs typeface="Arial"/>
          <a:sym typeface="Arial"/>
        </a:defRPr>
      </a:lvl3pPr>
      <a:lvl4pPr marL="285750" marR="0" lvl="3" indent="-285750" algn="l" rtl="0">
        <a:lnSpc>
          <a:spcPct val="100000"/>
        </a:lnSpc>
        <a:spcBef>
          <a:spcPts val="0"/>
        </a:spcBef>
        <a:spcAft>
          <a:spcPts val="0"/>
        </a:spcAft>
        <a:buClr>
          <a:schemeClr val="bg1"/>
        </a:buClr>
        <a:buFont typeface="Wingdings" panose="05000000000000000000" pitchFamily="2" charset="2"/>
        <a:buChar char="§"/>
        <a:defRPr sz="1500" b="0" i="0" u="none" strike="noStrike" cap="none" spc="50" baseline="0">
          <a:solidFill>
            <a:schemeClr val="bg1"/>
          </a:solidFill>
          <a:latin typeface="+mn-lt"/>
          <a:ea typeface="Arial"/>
          <a:cs typeface="Arial"/>
          <a:sym typeface="Arial"/>
        </a:defRPr>
      </a:lvl4pPr>
      <a:lvl5pPr marL="285750" marR="0" lvl="4" indent="-285750" algn="l" rtl="0">
        <a:lnSpc>
          <a:spcPct val="100000"/>
        </a:lnSpc>
        <a:spcBef>
          <a:spcPts val="0"/>
        </a:spcBef>
        <a:spcAft>
          <a:spcPts val="0"/>
        </a:spcAft>
        <a:buClr>
          <a:schemeClr val="bg1"/>
        </a:buClr>
        <a:buFont typeface="Wingdings" panose="05000000000000000000" pitchFamily="2" charset="2"/>
        <a:buChar char="§"/>
        <a:defRPr sz="1500" b="0" i="0" u="none" strike="noStrike" cap="none" spc="50" baseline="0">
          <a:solidFill>
            <a:schemeClr val="bg1"/>
          </a:solidFill>
          <a:latin typeface="+mn-lt"/>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3" pos="7446">
          <p15:clr>
            <a:srgbClr val="F26B43"/>
          </p15:clr>
        </p15:guide>
        <p15:guide id="4" pos="234">
          <p15:clr>
            <a:srgbClr val="F26B43"/>
          </p15:clr>
        </p15:guide>
        <p15:guide id="5" orient="horz" pos="232">
          <p15:clr>
            <a:srgbClr val="F26B43"/>
          </p15:clr>
        </p15:guide>
        <p15:guide id="6" orient="horz" pos="686">
          <p15:clr>
            <a:srgbClr val="F26B43"/>
          </p15:clr>
        </p15:guide>
        <p15:guide id="7" orient="horz" pos="786">
          <p15:clr>
            <a:srgbClr val="F26B43"/>
          </p15:clr>
        </p15:guide>
        <p15:guide id="8" orient="horz" pos="4088">
          <p15:clr>
            <a:srgbClr val="F26B43"/>
          </p15:clr>
        </p15:guide>
        <p15:guide id="9" orient="horz" pos="4201">
          <p15:clr>
            <a:srgbClr val="F26B43"/>
          </p15:clr>
        </p15:guide>
        <p15:guide id="10" orient="horz" pos="3521">
          <p15:clr>
            <a:srgbClr val="F26B43"/>
          </p15:clr>
        </p15:guide>
        <p15:guide id="11" pos="1459">
          <p15:clr>
            <a:srgbClr val="F26B43"/>
          </p15:clr>
        </p15:guide>
        <p15:guide id="12" pos="1935">
          <p15:clr>
            <a:srgbClr val="F26B43"/>
          </p15:clr>
        </p15:guide>
        <p15:guide id="13" pos="2048">
          <p15:clr>
            <a:srgbClr val="F26B43"/>
          </p15:clr>
        </p15:guide>
        <p15:guide id="14" pos="3772">
          <p15:clr>
            <a:srgbClr val="F26B43"/>
          </p15:clr>
        </p15:guide>
        <p15:guide id="15" pos="3908">
          <p15:clr>
            <a:srgbClr val="F26B43"/>
          </p15:clr>
        </p15:guide>
        <p15:guide id="16" pos="5609">
          <p15:clr>
            <a:srgbClr val="F26B43"/>
          </p15:clr>
        </p15:guide>
        <p15:guide id="17" pos="5722">
          <p15:clr>
            <a:srgbClr val="F26B43"/>
          </p15:clr>
        </p15:guide>
        <p15:guide id="18" orient="horz" pos="363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60CCE9-57CA-9B6F-E106-D565E5A2E5C4}"/>
              </a:ext>
            </a:extLst>
          </p:cNvPr>
          <p:cNvSpPr/>
          <p:nvPr/>
        </p:nvSpPr>
        <p:spPr>
          <a:xfrm>
            <a:off x="0" y="0"/>
            <a:ext cx="624515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a:extLst>
              <a:ext uri="{FF2B5EF4-FFF2-40B4-BE49-F238E27FC236}">
                <a16:creationId xmlns:a16="http://schemas.microsoft.com/office/drawing/2014/main" id="{8C794BB4-2642-5169-4AE5-1D3673744317}"/>
              </a:ext>
            </a:extLst>
          </p:cNvPr>
          <p:cNvSpPr>
            <a:spLocks noGrp="1"/>
          </p:cNvSpPr>
          <p:nvPr>
            <p:ph type="title"/>
          </p:nvPr>
        </p:nvSpPr>
        <p:spPr>
          <a:xfrm>
            <a:off x="6870357" y="1255712"/>
            <a:ext cx="4953140" cy="4333876"/>
          </a:xfrm>
        </p:spPr>
        <p:txBody>
          <a:bodyPr/>
          <a:lstStyle/>
          <a:p>
            <a:pPr rtl="0">
              <a:lnSpc>
                <a:spcPct val="100000"/>
              </a:lnSpc>
              <a:spcBef>
                <a:spcPts val="0"/>
              </a:spcBef>
              <a:spcAft>
                <a:spcPts val="0"/>
              </a:spcAft>
            </a:pPr>
            <a:r>
              <a:rPr lang="de-DE" sz="4000" dirty="0" err="1"/>
              <a:t>Capstone</a:t>
            </a:r>
            <a:r>
              <a:rPr lang="de-DE" sz="4000" dirty="0"/>
              <a:t> Project</a:t>
            </a:r>
            <a:br>
              <a:rPr lang="de-DE" sz="4800" dirty="0"/>
            </a:br>
            <a:br>
              <a:rPr lang="de-DE" sz="1200" dirty="0"/>
            </a:br>
            <a:br>
              <a:rPr lang="de-DE" sz="1200" dirty="0"/>
            </a:br>
            <a:r>
              <a:rPr lang="de-DE" sz="1200" dirty="0"/>
              <a:t>Masters in Data Science – </a:t>
            </a:r>
            <a:r>
              <a:rPr lang="de-DE" sz="1200" dirty="0" err="1"/>
              <a:t>Nuclio</a:t>
            </a:r>
            <a:r>
              <a:rPr lang="de-DE" sz="1200" dirty="0"/>
              <a:t> Digital School</a:t>
            </a:r>
            <a:br>
              <a:rPr lang="de-DE" sz="1200" dirty="0"/>
            </a:br>
            <a:br>
              <a:rPr lang="de-DE" sz="1200" dirty="0"/>
            </a:br>
            <a:br>
              <a:rPr lang="de-DE" sz="1200" dirty="0"/>
            </a:br>
            <a:r>
              <a:rPr lang="de-DE" sz="1200" dirty="0"/>
              <a:t>27th May 2023</a:t>
            </a:r>
            <a:br>
              <a:rPr lang="de-DE" sz="1200" dirty="0"/>
            </a:br>
            <a:br>
              <a:rPr lang="de-DE" sz="1200" dirty="0"/>
            </a:br>
            <a:br>
              <a:rPr lang="de-DE" sz="1200" dirty="0"/>
            </a:br>
            <a:r>
              <a:rPr lang="pt-BR" sz="1200" dirty="0"/>
              <a:t>Carlos Eduardo Perrotta Martello</a:t>
            </a:r>
            <a:br>
              <a:rPr lang="pt-BR" sz="1200" dirty="0"/>
            </a:br>
            <a:r>
              <a:rPr lang="pt-BR" sz="1200" dirty="0"/>
              <a:t>Francisco Adriano Oliveira da Rosa</a:t>
            </a:r>
            <a:br>
              <a:rPr lang="pt-BR" sz="1200" dirty="0"/>
            </a:br>
            <a:r>
              <a:rPr lang="pt-BR" sz="1200" dirty="0"/>
              <a:t>Mafalda de Carvalho Monteiro</a:t>
            </a:r>
            <a:br>
              <a:rPr lang="pt-BR" sz="1200" dirty="0"/>
            </a:br>
            <a:r>
              <a:rPr lang="pt-BR" sz="1200" dirty="0"/>
              <a:t>Rodrigo Carvalho Medeiros</a:t>
            </a:r>
            <a:endParaRPr lang="de-DE" sz="4800" dirty="0"/>
          </a:p>
        </p:txBody>
      </p:sp>
      <p:sp>
        <p:nvSpPr>
          <p:cNvPr id="7" name="Foliennummernplatzhalter 6">
            <a:extLst>
              <a:ext uri="{FF2B5EF4-FFF2-40B4-BE49-F238E27FC236}">
                <a16:creationId xmlns:a16="http://schemas.microsoft.com/office/drawing/2014/main" id="{61B80595-1D50-873C-4B84-84EB1DB3404B}"/>
              </a:ext>
            </a:extLst>
          </p:cNvPr>
          <p:cNvSpPr>
            <a:spLocks noGrp="1"/>
          </p:cNvSpPr>
          <p:nvPr>
            <p:ph type="sldNum" sz="quarter" idx="17"/>
          </p:nvPr>
        </p:nvSpPr>
        <p:spPr/>
        <p:txBody>
          <a:bodyPr/>
          <a:lstStyle/>
          <a:p>
            <a:fld id="{6BA7B14C-820A-4898-81D7-0894C4168F90}" type="slidenum">
              <a:rPr lang="de-DE" smtClean="0"/>
              <a:pPr/>
              <a:t>1</a:t>
            </a:fld>
            <a:endParaRPr lang="de-DE"/>
          </a:p>
        </p:txBody>
      </p:sp>
      <p:pic>
        <p:nvPicPr>
          <p:cNvPr id="1032" name="Picture 8">
            <a:extLst>
              <a:ext uri="{FF2B5EF4-FFF2-40B4-BE49-F238E27FC236}">
                <a16:creationId xmlns:a16="http://schemas.microsoft.com/office/drawing/2014/main" id="{CE0C38AD-C6B0-AC77-7B6E-AB7CC72CD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533" y="728920"/>
            <a:ext cx="4470090" cy="47410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0553E03-DC2D-2B8B-848F-0FFB29038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77" y="6078538"/>
            <a:ext cx="2000250"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9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9897"/>
            <a:ext cx="969171"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7650" y="3237543"/>
            <a:ext cx="969171" cy="971549"/>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nvGrpSpPr>
          <p:cNvPr id="14" name="Group 13">
            <a:extLst>
              <a:ext uri="{FF2B5EF4-FFF2-40B4-BE49-F238E27FC236}">
                <a16:creationId xmlns:a16="http://schemas.microsoft.com/office/drawing/2014/main" id="{B7B2C55D-1530-9945-C0A3-6E605CC78D8B}"/>
              </a:ext>
            </a:extLst>
          </p:cNvPr>
          <p:cNvGrpSpPr/>
          <p:nvPr/>
        </p:nvGrpSpPr>
        <p:grpSpPr>
          <a:xfrm>
            <a:off x="10874437" y="1636135"/>
            <a:ext cx="966789" cy="968376"/>
            <a:chOff x="3591248" y="1731056"/>
            <a:chExt cx="966789" cy="968376"/>
          </a:xfrm>
        </p:grpSpPr>
        <p:sp>
          <p:nvSpPr>
            <p:cNvPr id="12" name="Google Shape;2526;p7">
              <a:extLst>
                <a:ext uri="{FF2B5EF4-FFF2-40B4-BE49-F238E27FC236}">
                  <a16:creationId xmlns:a16="http://schemas.microsoft.com/office/drawing/2014/main" id="{343DB28D-79D9-AE28-F88C-91AB96098EAF}"/>
                </a:ext>
              </a:extLst>
            </p:cNvPr>
            <p:cNvSpPr/>
            <p:nvPr/>
          </p:nvSpPr>
          <p:spPr>
            <a:xfrm rot="-60000">
              <a:off x="3591248" y="1731056"/>
              <a:ext cx="966789" cy="968376"/>
            </a:xfrm>
            <a:prstGeom prst="ellipse">
              <a:avLst/>
            </a:prstGeom>
            <a:solidFill>
              <a:schemeClr val="accent1"/>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3703728" y="1864341"/>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chemeClr val="bg1">
                    <a:lumMod val="50000"/>
                  </a:schemeClr>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2" name="Arc 6">
            <a:extLst>
              <a:ext uri="{FF2B5EF4-FFF2-40B4-BE49-F238E27FC236}">
                <a16:creationId xmlns:a16="http://schemas.microsoft.com/office/drawing/2014/main" id="{6102ACC3-4E99-A368-F28C-143A544A8023}"/>
              </a:ext>
            </a:extLst>
          </p:cNvPr>
          <p:cNvSpPr/>
          <p:nvPr/>
        </p:nvSpPr>
        <p:spPr>
          <a:xfrm>
            <a:off x="4402788" y="2216582"/>
            <a:ext cx="1579789" cy="1579791"/>
          </a:xfrm>
          <a:prstGeom prst="arc">
            <a:avLst>
              <a:gd name="adj1" fmla="val 7914138"/>
              <a:gd name="adj2" fmla="val 2868450"/>
            </a:avLst>
          </a:prstGeom>
          <a:ln w="889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9" name="Arc 12">
            <a:extLst>
              <a:ext uri="{FF2B5EF4-FFF2-40B4-BE49-F238E27FC236}">
                <a16:creationId xmlns:a16="http://schemas.microsoft.com/office/drawing/2014/main" id="{8FFA1376-DEB3-6F3F-D00C-4C1A12DD0E88}"/>
              </a:ext>
            </a:extLst>
          </p:cNvPr>
          <p:cNvSpPr/>
          <p:nvPr/>
        </p:nvSpPr>
        <p:spPr>
          <a:xfrm rot="10800000">
            <a:off x="5474584" y="3380856"/>
            <a:ext cx="1579789" cy="1579791"/>
          </a:xfrm>
          <a:prstGeom prst="arc">
            <a:avLst>
              <a:gd name="adj1" fmla="val 7914138"/>
              <a:gd name="adj2" fmla="val 2868450"/>
            </a:avLst>
          </a:prstGeom>
          <a:ln w="889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1" name="Arc 13">
            <a:extLst>
              <a:ext uri="{FF2B5EF4-FFF2-40B4-BE49-F238E27FC236}">
                <a16:creationId xmlns:a16="http://schemas.microsoft.com/office/drawing/2014/main" id="{00EE13CC-FD56-AE0E-ED35-5A0AA5BDB3C7}"/>
              </a:ext>
            </a:extLst>
          </p:cNvPr>
          <p:cNvSpPr/>
          <p:nvPr/>
        </p:nvSpPr>
        <p:spPr>
          <a:xfrm rot="10800000">
            <a:off x="3334705" y="3380856"/>
            <a:ext cx="1579789" cy="1579791"/>
          </a:xfrm>
          <a:prstGeom prst="arc">
            <a:avLst>
              <a:gd name="adj1" fmla="val 7914138"/>
              <a:gd name="adj2" fmla="val 2868450"/>
            </a:avLst>
          </a:prstGeom>
          <a:ln w="8890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5" name="Arc 14">
            <a:extLst>
              <a:ext uri="{FF2B5EF4-FFF2-40B4-BE49-F238E27FC236}">
                <a16:creationId xmlns:a16="http://schemas.microsoft.com/office/drawing/2014/main" id="{906D2036-54AC-35D5-E13A-DCD4052ECC9D}"/>
              </a:ext>
            </a:extLst>
          </p:cNvPr>
          <p:cNvSpPr/>
          <p:nvPr/>
        </p:nvSpPr>
        <p:spPr>
          <a:xfrm>
            <a:off x="2264285" y="2216582"/>
            <a:ext cx="1579789" cy="1579791"/>
          </a:xfrm>
          <a:prstGeom prst="arc">
            <a:avLst>
              <a:gd name="adj1" fmla="val 7914138"/>
              <a:gd name="adj2" fmla="val 2868450"/>
            </a:avLst>
          </a:prstGeom>
          <a:ln w="889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6" name="Arc 15">
            <a:extLst>
              <a:ext uri="{FF2B5EF4-FFF2-40B4-BE49-F238E27FC236}">
                <a16:creationId xmlns:a16="http://schemas.microsoft.com/office/drawing/2014/main" id="{2B8525A3-3851-7E64-2283-7D49F5D547D9}"/>
              </a:ext>
            </a:extLst>
          </p:cNvPr>
          <p:cNvSpPr/>
          <p:nvPr/>
        </p:nvSpPr>
        <p:spPr>
          <a:xfrm>
            <a:off x="6541290" y="2216582"/>
            <a:ext cx="1579789" cy="1579791"/>
          </a:xfrm>
          <a:prstGeom prst="arc">
            <a:avLst>
              <a:gd name="adj1" fmla="val 7914138"/>
              <a:gd name="adj2" fmla="val 2868450"/>
            </a:avLst>
          </a:prstGeom>
          <a:ln w="8890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7" name="Rectangle 16">
            <a:extLst>
              <a:ext uri="{FF2B5EF4-FFF2-40B4-BE49-F238E27FC236}">
                <a16:creationId xmlns:a16="http://schemas.microsoft.com/office/drawing/2014/main" id="{5100F129-E71A-3F19-9ACA-7D3D283E4D93}"/>
              </a:ext>
            </a:extLst>
          </p:cNvPr>
          <p:cNvSpPr/>
          <p:nvPr/>
        </p:nvSpPr>
        <p:spPr>
          <a:xfrm>
            <a:off x="-461446" y="2485331"/>
            <a:ext cx="2235200" cy="778931"/>
          </a:xfrm>
          <a:prstGeom prst="rect">
            <a:avLst/>
          </a:prstGeom>
        </p:spPr>
        <p:txBody>
          <a:bodyPr wrap="square" lIns="121920" rIns="121920" bIns="60960">
            <a:spAutoFit/>
          </a:bodyPr>
          <a:lstStyle/>
          <a:p>
            <a:pPr algn="r">
              <a:lnSpc>
                <a:spcPct val="89000"/>
              </a:lnSpc>
            </a:pPr>
            <a:r>
              <a:rPr lang="en-US" sz="1600" dirty="0">
                <a:solidFill>
                  <a:schemeClr val="bg1"/>
                </a:solidFill>
              </a:rPr>
              <a:t>Data Analysis</a:t>
            </a:r>
          </a:p>
          <a:p>
            <a:pPr algn="r">
              <a:lnSpc>
                <a:spcPct val="89000"/>
              </a:lnSpc>
            </a:pPr>
            <a:r>
              <a:rPr lang="en-US" sz="1100" dirty="0">
                <a:solidFill>
                  <a:schemeClr val="bg1"/>
                </a:solidFill>
              </a:rPr>
              <a:t>Most/Least sold products</a:t>
            </a:r>
          </a:p>
          <a:p>
            <a:pPr algn="r">
              <a:lnSpc>
                <a:spcPct val="89000"/>
              </a:lnSpc>
            </a:pPr>
            <a:r>
              <a:rPr lang="en-US" sz="1100" dirty="0">
                <a:solidFill>
                  <a:schemeClr val="bg1"/>
                </a:solidFill>
              </a:rPr>
              <a:t>Most/Least selling Stores</a:t>
            </a:r>
          </a:p>
          <a:p>
            <a:pPr algn="r">
              <a:lnSpc>
                <a:spcPct val="89000"/>
              </a:lnSpc>
            </a:pPr>
            <a:r>
              <a:rPr lang="en-US" sz="1100" dirty="0">
                <a:solidFill>
                  <a:schemeClr val="bg1"/>
                </a:solidFill>
              </a:rPr>
              <a:t>Etc.</a:t>
            </a:r>
          </a:p>
        </p:txBody>
      </p:sp>
      <p:sp>
        <p:nvSpPr>
          <p:cNvPr id="44" name="Rectangle 43">
            <a:extLst>
              <a:ext uri="{FF2B5EF4-FFF2-40B4-BE49-F238E27FC236}">
                <a16:creationId xmlns:a16="http://schemas.microsoft.com/office/drawing/2014/main" id="{2B6173D6-9D58-C47B-84F4-D60EE66D7B3C}"/>
              </a:ext>
            </a:extLst>
          </p:cNvPr>
          <p:cNvSpPr/>
          <p:nvPr/>
        </p:nvSpPr>
        <p:spPr>
          <a:xfrm>
            <a:off x="2498458" y="2615411"/>
            <a:ext cx="1111443" cy="692113"/>
          </a:xfrm>
          <a:prstGeom prst="rect">
            <a:avLst/>
          </a:prstGeom>
        </p:spPr>
        <p:txBody>
          <a:bodyPr wrap="square" lIns="121920" rIns="121920" bIns="60960">
            <a:spAutoFit/>
          </a:bodyPr>
          <a:lstStyle/>
          <a:p>
            <a:pPr algn="ctr">
              <a:lnSpc>
                <a:spcPct val="89000"/>
              </a:lnSpc>
            </a:pPr>
            <a:r>
              <a:rPr lang="en-US" sz="4267">
                <a:solidFill>
                  <a:schemeClr val="bg1"/>
                </a:solidFill>
              </a:rPr>
              <a:t>01</a:t>
            </a:r>
          </a:p>
        </p:txBody>
      </p:sp>
      <p:sp>
        <p:nvSpPr>
          <p:cNvPr id="45" name="Rectangle 44">
            <a:extLst>
              <a:ext uri="{FF2B5EF4-FFF2-40B4-BE49-F238E27FC236}">
                <a16:creationId xmlns:a16="http://schemas.microsoft.com/office/drawing/2014/main" id="{DF9BA66E-18B1-D9B8-390C-3700BCC8FE3E}"/>
              </a:ext>
            </a:extLst>
          </p:cNvPr>
          <p:cNvSpPr/>
          <p:nvPr/>
        </p:nvSpPr>
        <p:spPr>
          <a:xfrm>
            <a:off x="3568877" y="3842074"/>
            <a:ext cx="1111443" cy="692113"/>
          </a:xfrm>
          <a:prstGeom prst="rect">
            <a:avLst/>
          </a:prstGeom>
        </p:spPr>
        <p:txBody>
          <a:bodyPr wrap="square" lIns="121920" rIns="121920" bIns="60960">
            <a:spAutoFit/>
          </a:bodyPr>
          <a:lstStyle/>
          <a:p>
            <a:pPr algn="ctr">
              <a:lnSpc>
                <a:spcPct val="89000"/>
              </a:lnSpc>
            </a:pPr>
            <a:r>
              <a:rPr lang="en-US" sz="4267">
                <a:solidFill>
                  <a:schemeClr val="bg1"/>
                </a:solidFill>
              </a:rPr>
              <a:t>02</a:t>
            </a:r>
          </a:p>
        </p:txBody>
      </p:sp>
      <p:sp>
        <p:nvSpPr>
          <p:cNvPr id="46" name="Rectangle 45">
            <a:extLst>
              <a:ext uri="{FF2B5EF4-FFF2-40B4-BE49-F238E27FC236}">
                <a16:creationId xmlns:a16="http://schemas.microsoft.com/office/drawing/2014/main" id="{EBF5E411-FC6B-E768-5B4A-9DAAE7A86196}"/>
              </a:ext>
            </a:extLst>
          </p:cNvPr>
          <p:cNvSpPr/>
          <p:nvPr/>
        </p:nvSpPr>
        <p:spPr>
          <a:xfrm>
            <a:off x="5708755" y="3842074"/>
            <a:ext cx="1111443" cy="692113"/>
          </a:xfrm>
          <a:prstGeom prst="rect">
            <a:avLst/>
          </a:prstGeom>
        </p:spPr>
        <p:txBody>
          <a:bodyPr wrap="square" lIns="121920" rIns="121920" bIns="60960">
            <a:spAutoFit/>
          </a:bodyPr>
          <a:lstStyle/>
          <a:p>
            <a:pPr algn="ctr">
              <a:lnSpc>
                <a:spcPct val="89000"/>
              </a:lnSpc>
            </a:pPr>
            <a:r>
              <a:rPr lang="en-US" sz="4267">
                <a:solidFill>
                  <a:schemeClr val="bg1"/>
                </a:solidFill>
              </a:rPr>
              <a:t>04</a:t>
            </a:r>
          </a:p>
        </p:txBody>
      </p:sp>
      <p:sp>
        <p:nvSpPr>
          <p:cNvPr id="47" name="Rectangle 46">
            <a:extLst>
              <a:ext uri="{FF2B5EF4-FFF2-40B4-BE49-F238E27FC236}">
                <a16:creationId xmlns:a16="http://schemas.microsoft.com/office/drawing/2014/main" id="{467937A3-41E3-D0EC-B858-9FFCF17AB0B7}"/>
              </a:ext>
            </a:extLst>
          </p:cNvPr>
          <p:cNvSpPr/>
          <p:nvPr/>
        </p:nvSpPr>
        <p:spPr>
          <a:xfrm>
            <a:off x="4636961" y="2615411"/>
            <a:ext cx="1111443" cy="692113"/>
          </a:xfrm>
          <a:prstGeom prst="rect">
            <a:avLst/>
          </a:prstGeom>
        </p:spPr>
        <p:txBody>
          <a:bodyPr wrap="square" lIns="121920" rIns="121920" bIns="60960">
            <a:spAutoFit/>
          </a:bodyPr>
          <a:lstStyle/>
          <a:p>
            <a:pPr algn="ctr">
              <a:lnSpc>
                <a:spcPct val="89000"/>
              </a:lnSpc>
            </a:pPr>
            <a:r>
              <a:rPr lang="en-US" sz="4267">
                <a:solidFill>
                  <a:schemeClr val="bg1"/>
                </a:solidFill>
              </a:rPr>
              <a:t>03</a:t>
            </a:r>
          </a:p>
        </p:txBody>
      </p:sp>
      <p:sp>
        <p:nvSpPr>
          <p:cNvPr id="48" name="Rectangle 47">
            <a:extLst>
              <a:ext uri="{FF2B5EF4-FFF2-40B4-BE49-F238E27FC236}">
                <a16:creationId xmlns:a16="http://schemas.microsoft.com/office/drawing/2014/main" id="{8E2E86A6-D7FD-31E1-871D-7C8F8B4022D9}"/>
              </a:ext>
            </a:extLst>
          </p:cNvPr>
          <p:cNvSpPr/>
          <p:nvPr/>
        </p:nvSpPr>
        <p:spPr>
          <a:xfrm>
            <a:off x="6775463" y="2615411"/>
            <a:ext cx="1111443" cy="692113"/>
          </a:xfrm>
          <a:prstGeom prst="rect">
            <a:avLst/>
          </a:prstGeom>
        </p:spPr>
        <p:txBody>
          <a:bodyPr wrap="square" lIns="121920" rIns="121920" bIns="60960">
            <a:spAutoFit/>
          </a:bodyPr>
          <a:lstStyle/>
          <a:p>
            <a:pPr algn="ctr">
              <a:lnSpc>
                <a:spcPct val="89000"/>
              </a:lnSpc>
            </a:pPr>
            <a:r>
              <a:rPr lang="en-US" sz="4267">
                <a:solidFill>
                  <a:schemeClr val="bg1"/>
                </a:solidFill>
              </a:rPr>
              <a:t>05</a:t>
            </a:r>
          </a:p>
        </p:txBody>
      </p:sp>
      <p:cxnSp>
        <p:nvCxnSpPr>
          <p:cNvPr id="57" name="Straight Connector 73">
            <a:extLst>
              <a:ext uri="{FF2B5EF4-FFF2-40B4-BE49-F238E27FC236}">
                <a16:creationId xmlns:a16="http://schemas.microsoft.com/office/drawing/2014/main" id="{355720B0-1B82-9603-1B1E-01726F64AD0E}"/>
              </a:ext>
            </a:extLst>
          </p:cNvPr>
          <p:cNvCxnSpPr/>
          <p:nvPr/>
        </p:nvCxnSpPr>
        <p:spPr>
          <a:xfrm flipH="1">
            <a:off x="1911002" y="2948891"/>
            <a:ext cx="304800" cy="1"/>
          </a:xfrm>
          <a:prstGeom prst="line">
            <a:avLst/>
          </a:prstGeom>
          <a:ln w="12700" cmpd="sng">
            <a:solidFill>
              <a:schemeClr val="tx2"/>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58" name="Straight Connector 75">
            <a:extLst>
              <a:ext uri="{FF2B5EF4-FFF2-40B4-BE49-F238E27FC236}">
                <a16:creationId xmlns:a16="http://schemas.microsoft.com/office/drawing/2014/main" id="{1B179FE2-807B-D7C4-E6F6-522033623F69}"/>
              </a:ext>
            </a:extLst>
          </p:cNvPr>
          <p:cNvCxnSpPr/>
          <p:nvPr/>
        </p:nvCxnSpPr>
        <p:spPr>
          <a:xfrm>
            <a:off x="8156730" y="2948891"/>
            <a:ext cx="304800" cy="1"/>
          </a:xfrm>
          <a:prstGeom prst="line">
            <a:avLst/>
          </a:prstGeom>
          <a:ln w="12700" cmpd="sng">
            <a:solidFill>
              <a:schemeClr val="accent4"/>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9" name="Rectangle 76">
            <a:extLst>
              <a:ext uri="{FF2B5EF4-FFF2-40B4-BE49-F238E27FC236}">
                <a16:creationId xmlns:a16="http://schemas.microsoft.com/office/drawing/2014/main" id="{9A53BEF3-1755-5713-5A6A-7E582EE61803}"/>
              </a:ext>
            </a:extLst>
          </p:cNvPr>
          <p:cNvSpPr/>
          <p:nvPr/>
        </p:nvSpPr>
        <p:spPr>
          <a:xfrm>
            <a:off x="8682554" y="2485331"/>
            <a:ext cx="2235200" cy="477567"/>
          </a:xfrm>
          <a:prstGeom prst="rect">
            <a:avLst/>
          </a:prstGeom>
        </p:spPr>
        <p:txBody>
          <a:bodyPr wrap="square" lIns="121920" rIns="121920" bIns="60960">
            <a:spAutoFit/>
          </a:bodyPr>
          <a:lstStyle/>
          <a:p>
            <a:pPr>
              <a:lnSpc>
                <a:spcPct val="89000"/>
              </a:lnSpc>
            </a:pPr>
            <a:r>
              <a:rPr lang="en-US" sz="1600" dirty="0">
                <a:solidFill>
                  <a:schemeClr val="bg1"/>
                </a:solidFill>
              </a:rPr>
              <a:t>Cluster Data</a:t>
            </a:r>
          </a:p>
          <a:p>
            <a:pPr>
              <a:lnSpc>
                <a:spcPct val="89000"/>
              </a:lnSpc>
            </a:pPr>
            <a:r>
              <a:rPr lang="en-US" sz="1100" dirty="0" err="1">
                <a:solidFill>
                  <a:schemeClr val="bg1"/>
                </a:solidFill>
              </a:rPr>
              <a:t>Kmeans</a:t>
            </a:r>
            <a:endParaRPr lang="en-US" sz="1100" dirty="0">
              <a:solidFill>
                <a:schemeClr val="bg1"/>
              </a:solidFill>
            </a:endParaRPr>
          </a:p>
        </p:txBody>
      </p:sp>
      <p:sp>
        <p:nvSpPr>
          <p:cNvPr id="60" name="Rectangle 80">
            <a:extLst>
              <a:ext uri="{FF2B5EF4-FFF2-40B4-BE49-F238E27FC236}">
                <a16:creationId xmlns:a16="http://schemas.microsoft.com/office/drawing/2014/main" id="{0BCB03D7-2230-A70F-B97A-F63424D11DB7}"/>
              </a:ext>
            </a:extLst>
          </p:cNvPr>
          <p:cNvSpPr/>
          <p:nvPr/>
        </p:nvSpPr>
        <p:spPr>
          <a:xfrm>
            <a:off x="7295802" y="5066515"/>
            <a:ext cx="2235200" cy="778931"/>
          </a:xfrm>
          <a:prstGeom prst="rect">
            <a:avLst/>
          </a:prstGeom>
        </p:spPr>
        <p:txBody>
          <a:bodyPr wrap="square" lIns="121920" rIns="121920" bIns="60960">
            <a:spAutoFit/>
          </a:bodyPr>
          <a:lstStyle/>
          <a:p>
            <a:pPr>
              <a:lnSpc>
                <a:spcPct val="89000"/>
              </a:lnSpc>
            </a:pPr>
            <a:r>
              <a:rPr lang="en-US" sz="1600" dirty="0">
                <a:solidFill>
                  <a:schemeClr val="bg1"/>
                </a:solidFill>
              </a:rPr>
              <a:t>Clustering Analysis</a:t>
            </a:r>
          </a:p>
          <a:p>
            <a:pPr>
              <a:lnSpc>
                <a:spcPct val="89000"/>
              </a:lnSpc>
            </a:pPr>
            <a:r>
              <a:rPr lang="en-US" sz="1100" dirty="0">
                <a:solidFill>
                  <a:schemeClr val="bg1"/>
                </a:solidFill>
              </a:rPr>
              <a:t>K-means</a:t>
            </a:r>
          </a:p>
          <a:p>
            <a:pPr>
              <a:lnSpc>
                <a:spcPct val="89000"/>
              </a:lnSpc>
            </a:pPr>
            <a:r>
              <a:rPr lang="en-US" sz="1100" dirty="0">
                <a:solidFill>
                  <a:schemeClr val="bg1"/>
                </a:solidFill>
              </a:rPr>
              <a:t>DBSCAN</a:t>
            </a:r>
          </a:p>
          <a:p>
            <a:pPr>
              <a:lnSpc>
                <a:spcPct val="89000"/>
              </a:lnSpc>
            </a:pPr>
            <a:r>
              <a:rPr lang="en-GB" sz="1100" dirty="0" err="1">
                <a:solidFill>
                  <a:schemeClr val="bg1"/>
                </a:solidFill>
              </a:rPr>
              <a:t>AgglomerativeClustering</a:t>
            </a:r>
            <a:endParaRPr lang="en-US" sz="1100" dirty="0">
              <a:solidFill>
                <a:schemeClr val="bg1"/>
              </a:solidFill>
            </a:endParaRPr>
          </a:p>
        </p:txBody>
      </p:sp>
      <p:sp>
        <p:nvSpPr>
          <p:cNvPr id="61" name="Rectangle 81">
            <a:extLst>
              <a:ext uri="{FF2B5EF4-FFF2-40B4-BE49-F238E27FC236}">
                <a16:creationId xmlns:a16="http://schemas.microsoft.com/office/drawing/2014/main" id="{D0AFEB7F-721C-6A61-1043-592FEA3B0FDF}"/>
              </a:ext>
            </a:extLst>
          </p:cNvPr>
          <p:cNvSpPr/>
          <p:nvPr/>
        </p:nvSpPr>
        <p:spPr>
          <a:xfrm>
            <a:off x="384409" y="5066515"/>
            <a:ext cx="2702141" cy="861774"/>
          </a:xfrm>
          <a:prstGeom prst="rect">
            <a:avLst/>
          </a:prstGeom>
        </p:spPr>
        <p:txBody>
          <a:bodyPr wrap="square" lIns="121920" rIns="121920" bIns="60960">
            <a:spAutoFit/>
          </a:bodyPr>
          <a:lstStyle/>
          <a:p>
            <a:pPr fontAlgn="base"/>
            <a:r>
              <a:rPr lang="en-US" sz="1600" dirty="0">
                <a:solidFill>
                  <a:schemeClr val="bg1"/>
                </a:solidFill>
              </a:rPr>
              <a:t>Transform/Grouped Data</a:t>
            </a:r>
          </a:p>
          <a:p>
            <a:pPr fontAlgn="base"/>
            <a:r>
              <a:rPr lang="en-GB" sz="1100" dirty="0">
                <a:solidFill>
                  <a:schemeClr val="bg1"/>
                </a:solidFill>
              </a:rPr>
              <a:t>by </a:t>
            </a:r>
            <a:r>
              <a:rPr lang="en-GB" sz="1100" dirty="0" err="1">
                <a:solidFill>
                  <a:schemeClr val="bg1"/>
                </a:solidFill>
              </a:rPr>
              <a:t>yearweek</a:t>
            </a:r>
            <a:r>
              <a:rPr lang="en-GB" sz="1100" dirty="0">
                <a:solidFill>
                  <a:schemeClr val="bg1"/>
                </a:solidFill>
              </a:rPr>
              <a:t> and qty</a:t>
            </a:r>
          </a:p>
          <a:p>
            <a:pPr fontAlgn="base"/>
            <a:r>
              <a:rPr lang="en-GB" sz="1100" dirty="0">
                <a:solidFill>
                  <a:schemeClr val="bg1"/>
                </a:solidFill>
              </a:rPr>
              <a:t>by store and qty</a:t>
            </a:r>
          </a:p>
          <a:p>
            <a:pPr fontAlgn="base"/>
            <a:r>
              <a:rPr lang="en-GB" sz="1100" dirty="0">
                <a:solidFill>
                  <a:schemeClr val="bg1"/>
                </a:solidFill>
              </a:rPr>
              <a:t>by region and qty</a:t>
            </a:r>
            <a:endParaRPr lang="en-US" sz="1600" dirty="0">
              <a:solidFill>
                <a:schemeClr val="bg1"/>
              </a:solidFill>
            </a:endParaRPr>
          </a:p>
        </p:txBody>
      </p:sp>
      <p:sp>
        <p:nvSpPr>
          <p:cNvPr id="62" name="Freeform 82">
            <a:extLst>
              <a:ext uri="{FF2B5EF4-FFF2-40B4-BE49-F238E27FC236}">
                <a16:creationId xmlns:a16="http://schemas.microsoft.com/office/drawing/2014/main" id="{323FDA98-053E-920D-EC0F-E5C85D34D84A}"/>
              </a:ext>
            </a:extLst>
          </p:cNvPr>
          <p:cNvSpPr/>
          <p:nvPr/>
        </p:nvSpPr>
        <p:spPr>
          <a:xfrm>
            <a:off x="6270649" y="5184089"/>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3"/>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63" name="Freeform 84">
            <a:extLst>
              <a:ext uri="{FF2B5EF4-FFF2-40B4-BE49-F238E27FC236}">
                <a16:creationId xmlns:a16="http://schemas.microsoft.com/office/drawing/2014/main" id="{775167E8-8E97-225A-94FA-FB537525A2E5}"/>
              </a:ext>
            </a:extLst>
          </p:cNvPr>
          <p:cNvSpPr/>
          <p:nvPr/>
        </p:nvSpPr>
        <p:spPr>
          <a:xfrm flipH="1">
            <a:off x="3236231" y="5184089"/>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1"/>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96" name="Freeform 85">
            <a:extLst>
              <a:ext uri="{FF2B5EF4-FFF2-40B4-BE49-F238E27FC236}">
                <a16:creationId xmlns:a16="http://schemas.microsoft.com/office/drawing/2014/main" id="{CA522EA8-44CE-5E84-48E3-D78E59D5A835}"/>
              </a:ext>
            </a:extLst>
          </p:cNvPr>
          <p:cNvSpPr/>
          <p:nvPr/>
        </p:nvSpPr>
        <p:spPr>
          <a:xfrm flipV="1">
            <a:off x="5186951" y="1700902"/>
            <a:ext cx="2616852" cy="248964"/>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accent2"/>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97" name="Rectangle 86">
            <a:extLst>
              <a:ext uri="{FF2B5EF4-FFF2-40B4-BE49-F238E27FC236}">
                <a16:creationId xmlns:a16="http://schemas.microsoft.com/office/drawing/2014/main" id="{5FF8452D-8A93-DC14-D638-21664B57378E}"/>
              </a:ext>
            </a:extLst>
          </p:cNvPr>
          <p:cNvSpPr/>
          <p:nvPr/>
        </p:nvSpPr>
        <p:spPr>
          <a:xfrm>
            <a:off x="7883301" y="1225491"/>
            <a:ext cx="2235200" cy="778931"/>
          </a:xfrm>
          <a:prstGeom prst="rect">
            <a:avLst/>
          </a:prstGeom>
        </p:spPr>
        <p:txBody>
          <a:bodyPr wrap="square" lIns="121920" rIns="121920" bIns="60960">
            <a:spAutoFit/>
          </a:bodyPr>
          <a:lstStyle/>
          <a:p>
            <a:pPr>
              <a:lnSpc>
                <a:spcPct val="89000"/>
              </a:lnSpc>
            </a:pPr>
            <a:r>
              <a:rPr lang="en-US" sz="1600" dirty="0">
                <a:solidFill>
                  <a:schemeClr val="bg1"/>
                </a:solidFill>
              </a:rPr>
              <a:t>Find Ideal Nr Clusters</a:t>
            </a:r>
          </a:p>
          <a:p>
            <a:pPr>
              <a:lnSpc>
                <a:spcPct val="89000"/>
              </a:lnSpc>
            </a:pPr>
            <a:r>
              <a:rPr lang="en-US" sz="1100" dirty="0">
                <a:solidFill>
                  <a:schemeClr val="bg1"/>
                </a:solidFill>
              </a:rPr>
              <a:t>Grid Search</a:t>
            </a:r>
          </a:p>
          <a:p>
            <a:pPr>
              <a:lnSpc>
                <a:spcPct val="89000"/>
              </a:lnSpc>
            </a:pPr>
            <a:r>
              <a:rPr lang="en-US" sz="1100" dirty="0">
                <a:solidFill>
                  <a:schemeClr val="bg1"/>
                </a:solidFill>
              </a:rPr>
              <a:t>Silhouette Model</a:t>
            </a:r>
          </a:p>
          <a:p>
            <a:pPr>
              <a:lnSpc>
                <a:spcPct val="89000"/>
              </a:lnSpc>
            </a:pPr>
            <a:r>
              <a:rPr lang="en-US" sz="1100" dirty="0">
                <a:solidFill>
                  <a:schemeClr val="bg1"/>
                </a:solidFill>
              </a:rPr>
              <a:t>Elbow Method</a:t>
            </a:r>
          </a:p>
        </p:txBody>
      </p:sp>
    </p:spTree>
    <p:extLst>
      <p:ext uri="{BB962C8B-B14F-4D97-AF65-F5344CB8AC3E}">
        <p14:creationId xmlns:p14="http://schemas.microsoft.com/office/powerpoint/2010/main" val="2037031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50"/>
                                        <p:tgtEl>
                                          <p:spTgt spid="15"/>
                                        </p:tgtEl>
                                      </p:cBhvr>
                                    </p:animEffect>
                                  </p:childTnLst>
                                </p:cTn>
                              </p:par>
                              <p:par>
                                <p:cTn id="8" presetID="22" presetClass="entr" presetSubtype="8" fill="hold" grpId="0" nodeType="withEffect">
                                  <p:stCondLst>
                                    <p:cond delay="2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50"/>
                                        <p:tgtEl>
                                          <p:spTgt spid="11"/>
                                        </p:tgtEl>
                                      </p:cBhvr>
                                    </p:animEffect>
                                  </p:childTnLst>
                                </p:cTn>
                              </p:par>
                              <p:par>
                                <p:cTn id="11" presetID="22" presetClass="entr" presetSubtype="8" fill="hold" grpId="0" nodeType="withEffect">
                                  <p:stCondLst>
                                    <p:cond delay="45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250"/>
                                        <p:tgtEl>
                                          <p:spTgt spid="2"/>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250"/>
                                        <p:tgtEl>
                                          <p:spTgt spid="9"/>
                                        </p:tgtEl>
                                      </p:cBhvr>
                                    </p:animEffect>
                                  </p:childTnLst>
                                </p:cTn>
                              </p:par>
                              <p:par>
                                <p:cTn id="17" presetID="22" presetClass="entr" presetSubtype="8" fill="hold" grpId="0" nodeType="withEffect">
                                  <p:stCondLst>
                                    <p:cond delay="95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250"/>
                                        <p:tgtEl>
                                          <p:spTgt spid="16"/>
                                        </p:tgtEl>
                                      </p:cBhvr>
                                    </p:animEffect>
                                  </p:childTnLst>
                                </p:cTn>
                              </p:par>
                              <p:par>
                                <p:cTn id="20" presetID="22" presetClass="entr" presetSubtype="2" fill="hold" nodeType="withEffect">
                                  <p:stCondLst>
                                    <p:cond delay="950"/>
                                  </p:stCondLst>
                                  <p:childTnLst>
                                    <p:set>
                                      <p:cBhvr>
                                        <p:cTn id="21" dur="1" fill="hold">
                                          <p:stCondLst>
                                            <p:cond delay="0"/>
                                          </p:stCondLst>
                                        </p:cTn>
                                        <p:tgtEl>
                                          <p:spTgt spid="57"/>
                                        </p:tgtEl>
                                        <p:attrNameLst>
                                          <p:attrName>style.visibility</p:attrName>
                                        </p:attrNameLst>
                                      </p:cBhvr>
                                      <p:to>
                                        <p:strVal val="visible"/>
                                      </p:to>
                                    </p:set>
                                    <p:animEffect transition="in" filter="wipe(right)">
                                      <p:cBhvr>
                                        <p:cTn id="22" dur="250"/>
                                        <p:tgtEl>
                                          <p:spTgt spid="57"/>
                                        </p:tgtEl>
                                      </p:cBhvr>
                                    </p:animEffect>
                                  </p:childTnLst>
                                </p:cTn>
                              </p:par>
                              <p:par>
                                <p:cTn id="23" presetID="10" presetClass="entr" presetSubtype="0" fill="hold" grpId="0" nodeType="withEffect">
                                  <p:stCondLst>
                                    <p:cond delay="11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250"/>
                                        <p:tgtEl>
                                          <p:spTgt spid="17"/>
                                        </p:tgtEl>
                                      </p:cBhvr>
                                    </p:animEffect>
                                  </p:childTnLst>
                                </p:cTn>
                              </p:par>
                              <p:par>
                                <p:cTn id="26" presetID="10" presetClass="entr" presetSubtype="0" fill="hold" grpId="0" nodeType="withEffect">
                                  <p:stCondLst>
                                    <p:cond delay="110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250"/>
                                        <p:tgtEl>
                                          <p:spTgt spid="44"/>
                                        </p:tgtEl>
                                      </p:cBhvr>
                                    </p:animEffect>
                                  </p:childTnLst>
                                </p:cTn>
                              </p:par>
                              <p:par>
                                <p:cTn id="29" presetID="22" presetClass="entr" presetSubtype="2" fill="hold" grpId="0" nodeType="withEffect">
                                  <p:stCondLst>
                                    <p:cond delay="1350"/>
                                  </p:stCondLst>
                                  <p:childTnLst>
                                    <p:set>
                                      <p:cBhvr>
                                        <p:cTn id="30" dur="1" fill="hold">
                                          <p:stCondLst>
                                            <p:cond delay="0"/>
                                          </p:stCondLst>
                                        </p:cTn>
                                        <p:tgtEl>
                                          <p:spTgt spid="63"/>
                                        </p:tgtEl>
                                        <p:attrNameLst>
                                          <p:attrName>style.visibility</p:attrName>
                                        </p:attrNameLst>
                                      </p:cBhvr>
                                      <p:to>
                                        <p:strVal val="visible"/>
                                      </p:to>
                                    </p:set>
                                    <p:animEffect transition="in" filter="wipe(right)">
                                      <p:cBhvr>
                                        <p:cTn id="31" dur="250"/>
                                        <p:tgtEl>
                                          <p:spTgt spid="63"/>
                                        </p:tgtEl>
                                      </p:cBhvr>
                                    </p:animEffect>
                                  </p:childTnLst>
                                </p:cTn>
                              </p:par>
                              <p:par>
                                <p:cTn id="32" presetID="10" presetClass="entr" presetSubtype="0" fill="hold" grpId="0" nodeType="withEffect">
                                  <p:stCondLst>
                                    <p:cond delay="145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250"/>
                                        <p:tgtEl>
                                          <p:spTgt spid="61"/>
                                        </p:tgtEl>
                                      </p:cBhvr>
                                    </p:animEffect>
                                  </p:childTnLst>
                                </p:cTn>
                              </p:par>
                              <p:par>
                                <p:cTn id="35" presetID="10" presetClass="entr" presetSubtype="0" fill="hold" grpId="0" nodeType="withEffect">
                                  <p:stCondLst>
                                    <p:cond delay="145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250"/>
                                        <p:tgtEl>
                                          <p:spTgt spid="4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2496"/>
                                        </p:tgtEl>
                                        <p:attrNameLst>
                                          <p:attrName>style.visibility</p:attrName>
                                        </p:attrNameLst>
                                      </p:cBhvr>
                                      <p:to>
                                        <p:strVal val="visible"/>
                                      </p:to>
                                    </p:set>
                                    <p:animEffect transition="in" filter="wipe(left)">
                                      <p:cBhvr>
                                        <p:cTn id="40" dur="250"/>
                                        <p:tgtEl>
                                          <p:spTgt spid="2496"/>
                                        </p:tgtEl>
                                      </p:cBhvr>
                                    </p:animEffect>
                                  </p:childTnLst>
                                </p:cTn>
                              </p:par>
                              <p:par>
                                <p:cTn id="41" presetID="10" presetClass="entr" presetSubtype="0" fill="hold" grpId="0" nodeType="withEffect">
                                  <p:stCondLst>
                                    <p:cond delay="195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250"/>
                                        <p:tgtEl>
                                          <p:spTgt spid="47"/>
                                        </p:tgtEl>
                                      </p:cBhvr>
                                    </p:animEffect>
                                  </p:childTnLst>
                                </p:cTn>
                              </p:par>
                              <p:par>
                                <p:cTn id="44" presetID="10" presetClass="entr" presetSubtype="0" fill="hold" grpId="0" nodeType="withEffect">
                                  <p:stCondLst>
                                    <p:cond delay="1950"/>
                                  </p:stCondLst>
                                  <p:childTnLst>
                                    <p:set>
                                      <p:cBhvr>
                                        <p:cTn id="45" dur="1" fill="hold">
                                          <p:stCondLst>
                                            <p:cond delay="0"/>
                                          </p:stCondLst>
                                        </p:cTn>
                                        <p:tgtEl>
                                          <p:spTgt spid="2497"/>
                                        </p:tgtEl>
                                        <p:attrNameLst>
                                          <p:attrName>style.visibility</p:attrName>
                                        </p:attrNameLst>
                                      </p:cBhvr>
                                      <p:to>
                                        <p:strVal val="visible"/>
                                      </p:to>
                                    </p:set>
                                    <p:animEffect transition="in" filter="fade">
                                      <p:cBhvr>
                                        <p:cTn id="46" dur="250"/>
                                        <p:tgtEl>
                                          <p:spTgt spid="2497"/>
                                        </p:tgtEl>
                                      </p:cBhvr>
                                    </p:animEffect>
                                  </p:childTnLst>
                                </p:cTn>
                              </p:par>
                              <p:par>
                                <p:cTn id="47" presetID="22" presetClass="entr" presetSubtype="8" fill="hold" grpId="0" nodeType="withEffect">
                                  <p:stCondLst>
                                    <p:cond delay="2000"/>
                                  </p:stCondLst>
                                  <p:childTnLst>
                                    <p:set>
                                      <p:cBhvr>
                                        <p:cTn id="48" dur="1" fill="hold">
                                          <p:stCondLst>
                                            <p:cond delay="0"/>
                                          </p:stCondLst>
                                        </p:cTn>
                                        <p:tgtEl>
                                          <p:spTgt spid="62"/>
                                        </p:tgtEl>
                                        <p:attrNameLst>
                                          <p:attrName>style.visibility</p:attrName>
                                        </p:attrNameLst>
                                      </p:cBhvr>
                                      <p:to>
                                        <p:strVal val="visible"/>
                                      </p:to>
                                    </p:set>
                                    <p:animEffect transition="in" filter="wipe(left)">
                                      <p:cBhvr>
                                        <p:cTn id="49" dur="250"/>
                                        <p:tgtEl>
                                          <p:spTgt spid="62"/>
                                        </p:tgtEl>
                                      </p:cBhvr>
                                    </p:animEffect>
                                  </p:childTnLst>
                                </p:cTn>
                              </p:par>
                              <p:par>
                                <p:cTn id="50" presetID="10" presetClass="entr" presetSubtype="0" fill="hold" grpId="0" nodeType="withEffect">
                                  <p:stCondLst>
                                    <p:cond delay="215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250"/>
                                        <p:tgtEl>
                                          <p:spTgt spid="46"/>
                                        </p:tgtEl>
                                      </p:cBhvr>
                                    </p:animEffect>
                                  </p:childTnLst>
                                </p:cTn>
                              </p:par>
                              <p:par>
                                <p:cTn id="53" presetID="10" presetClass="entr" presetSubtype="0" fill="hold" grpId="0" nodeType="withEffect">
                                  <p:stCondLst>
                                    <p:cond delay="215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250"/>
                                        <p:tgtEl>
                                          <p:spTgt spid="60"/>
                                        </p:tgtEl>
                                      </p:cBhvr>
                                    </p:animEffect>
                                  </p:childTnLst>
                                </p:cTn>
                              </p:par>
                              <p:par>
                                <p:cTn id="56" presetID="22" presetClass="entr" presetSubtype="8" fill="hold" nodeType="withEffect">
                                  <p:stCondLst>
                                    <p:cond delay="2250"/>
                                  </p:stCondLst>
                                  <p:childTnLst>
                                    <p:set>
                                      <p:cBhvr>
                                        <p:cTn id="57" dur="1" fill="hold">
                                          <p:stCondLst>
                                            <p:cond delay="0"/>
                                          </p:stCondLst>
                                        </p:cTn>
                                        <p:tgtEl>
                                          <p:spTgt spid="58"/>
                                        </p:tgtEl>
                                        <p:attrNameLst>
                                          <p:attrName>style.visibility</p:attrName>
                                        </p:attrNameLst>
                                      </p:cBhvr>
                                      <p:to>
                                        <p:strVal val="visible"/>
                                      </p:to>
                                    </p:set>
                                    <p:animEffect transition="in" filter="wipe(left)">
                                      <p:cBhvr>
                                        <p:cTn id="58" dur="250"/>
                                        <p:tgtEl>
                                          <p:spTgt spid="58"/>
                                        </p:tgtEl>
                                      </p:cBhvr>
                                    </p:animEffect>
                                  </p:childTnLst>
                                </p:cTn>
                              </p:par>
                              <p:par>
                                <p:cTn id="59" presetID="10" presetClass="entr" presetSubtype="0" fill="hold" grpId="0" nodeType="withEffect">
                                  <p:stCondLst>
                                    <p:cond delay="24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250"/>
                                        <p:tgtEl>
                                          <p:spTgt spid="48"/>
                                        </p:tgtEl>
                                      </p:cBhvr>
                                    </p:animEffect>
                                  </p:childTnLst>
                                </p:cTn>
                              </p:par>
                              <p:par>
                                <p:cTn id="62" presetID="10" presetClass="entr" presetSubtype="0" fill="hold" grpId="0" nodeType="withEffect">
                                  <p:stCondLst>
                                    <p:cond delay="24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P spid="15" grpId="0" animBg="1"/>
      <p:bldP spid="16" grpId="0" animBg="1"/>
      <p:bldP spid="17" grpId="0"/>
      <p:bldP spid="44" grpId="0"/>
      <p:bldP spid="45" grpId="0"/>
      <p:bldP spid="46" grpId="0"/>
      <p:bldP spid="47" grpId="0"/>
      <p:bldP spid="48" grpId="0"/>
      <p:bldP spid="59" grpId="0"/>
      <p:bldP spid="60" grpId="0"/>
      <p:bldP spid="61" grpId="0"/>
      <p:bldP spid="62" grpId="0" animBg="1"/>
      <p:bldP spid="63" grpId="0" animBg="1"/>
      <p:bldP spid="2496" grpId="0" animBg="1"/>
      <p:bldP spid="249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9897"/>
            <a:ext cx="969171"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7650" y="3237543"/>
            <a:ext cx="969171" cy="971549"/>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nvGrpSpPr>
          <p:cNvPr id="14" name="Group 13">
            <a:extLst>
              <a:ext uri="{FF2B5EF4-FFF2-40B4-BE49-F238E27FC236}">
                <a16:creationId xmlns:a16="http://schemas.microsoft.com/office/drawing/2014/main" id="{B7B2C55D-1530-9945-C0A3-6E605CC78D8B}"/>
              </a:ext>
            </a:extLst>
          </p:cNvPr>
          <p:cNvGrpSpPr/>
          <p:nvPr/>
        </p:nvGrpSpPr>
        <p:grpSpPr>
          <a:xfrm>
            <a:off x="10874437" y="1636135"/>
            <a:ext cx="966789" cy="968376"/>
            <a:chOff x="3591248" y="1731056"/>
            <a:chExt cx="966789" cy="968376"/>
          </a:xfrm>
        </p:grpSpPr>
        <p:sp>
          <p:nvSpPr>
            <p:cNvPr id="12" name="Google Shape;2526;p7">
              <a:extLst>
                <a:ext uri="{FF2B5EF4-FFF2-40B4-BE49-F238E27FC236}">
                  <a16:creationId xmlns:a16="http://schemas.microsoft.com/office/drawing/2014/main" id="{343DB28D-79D9-AE28-F88C-91AB96098EAF}"/>
                </a:ext>
              </a:extLst>
            </p:cNvPr>
            <p:cNvSpPr/>
            <p:nvPr/>
          </p:nvSpPr>
          <p:spPr>
            <a:xfrm rot="-60000">
              <a:off x="3591248" y="1731056"/>
              <a:ext cx="966789" cy="968376"/>
            </a:xfrm>
            <a:prstGeom prst="ellipse">
              <a:avLst/>
            </a:prstGeom>
            <a:solidFill>
              <a:schemeClr val="accent1"/>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3703728" y="1864341"/>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chemeClr val="bg1">
                    <a:lumMod val="50000"/>
                  </a:schemeClr>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pic>
        <p:nvPicPr>
          <p:cNvPr id="8194" name="Picture 2">
            <a:extLst>
              <a:ext uri="{FF2B5EF4-FFF2-40B4-BE49-F238E27FC236}">
                <a16:creationId xmlns:a16="http://schemas.microsoft.com/office/drawing/2014/main" id="{88CA050E-918B-CCDE-536D-7B7202025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403" y="3681628"/>
            <a:ext cx="2775188" cy="26215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7511523-B5CF-BADA-55CB-4CB0B27C5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6" y="1232665"/>
            <a:ext cx="3254600" cy="245563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1649626-9730-4E95-EAAF-E36703A71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9836" y="1232665"/>
            <a:ext cx="5991755" cy="2455637"/>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A789BDE7-CC39-69CA-00FE-C78627174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6" y="3634497"/>
            <a:ext cx="6530492" cy="266871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37CB7AC-C84C-2FFC-B340-7B8A48688EC6}"/>
              </a:ext>
            </a:extLst>
          </p:cNvPr>
          <p:cNvSpPr/>
          <p:nvPr/>
        </p:nvSpPr>
        <p:spPr>
          <a:xfrm>
            <a:off x="628581" y="871974"/>
            <a:ext cx="2235200" cy="299441"/>
          </a:xfrm>
          <a:prstGeom prst="rect">
            <a:avLst/>
          </a:prstGeom>
        </p:spPr>
        <p:txBody>
          <a:bodyPr wrap="square" lIns="121920" rIns="121920" bIns="60960">
            <a:spAutoFit/>
          </a:bodyPr>
          <a:lstStyle/>
          <a:p>
            <a:pPr algn="r">
              <a:lnSpc>
                <a:spcPct val="89000"/>
              </a:lnSpc>
            </a:pPr>
            <a:r>
              <a:rPr lang="en-US" sz="1400" dirty="0">
                <a:solidFill>
                  <a:schemeClr val="bg1"/>
                </a:solidFill>
              </a:rPr>
              <a:t>Data Analysis Examples:</a:t>
            </a:r>
            <a:endParaRPr lang="en-US" sz="1050" dirty="0">
              <a:solidFill>
                <a:schemeClr val="bg1"/>
              </a:solidFill>
            </a:endParaRPr>
          </a:p>
        </p:txBody>
      </p:sp>
    </p:spTree>
    <p:extLst>
      <p:ext uri="{BB962C8B-B14F-4D97-AF65-F5344CB8AC3E}">
        <p14:creationId xmlns:p14="http://schemas.microsoft.com/office/powerpoint/2010/main" val="3787376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9897"/>
            <a:ext cx="969171"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7650" y="3237543"/>
            <a:ext cx="969171" cy="971549"/>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nvGrpSpPr>
          <p:cNvPr id="14" name="Group 13">
            <a:extLst>
              <a:ext uri="{FF2B5EF4-FFF2-40B4-BE49-F238E27FC236}">
                <a16:creationId xmlns:a16="http://schemas.microsoft.com/office/drawing/2014/main" id="{B7B2C55D-1530-9945-C0A3-6E605CC78D8B}"/>
              </a:ext>
            </a:extLst>
          </p:cNvPr>
          <p:cNvGrpSpPr/>
          <p:nvPr/>
        </p:nvGrpSpPr>
        <p:grpSpPr>
          <a:xfrm>
            <a:off x="10874437" y="1636135"/>
            <a:ext cx="966789" cy="968376"/>
            <a:chOff x="3591248" y="1731056"/>
            <a:chExt cx="966789" cy="968376"/>
          </a:xfrm>
        </p:grpSpPr>
        <p:sp>
          <p:nvSpPr>
            <p:cNvPr id="12" name="Google Shape;2526;p7">
              <a:extLst>
                <a:ext uri="{FF2B5EF4-FFF2-40B4-BE49-F238E27FC236}">
                  <a16:creationId xmlns:a16="http://schemas.microsoft.com/office/drawing/2014/main" id="{343DB28D-79D9-AE28-F88C-91AB96098EAF}"/>
                </a:ext>
              </a:extLst>
            </p:cNvPr>
            <p:cNvSpPr/>
            <p:nvPr/>
          </p:nvSpPr>
          <p:spPr>
            <a:xfrm rot="-60000">
              <a:off x="3591248" y="1731056"/>
              <a:ext cx="966789" cy="968376"/>
            </a:xfrm>
            <a:prstGeom prst="ellipse">
              <a:avLst/>
            </a:prstGeom>
            <a:solidFill>
              <a:schemeClr val="accent1"/>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3703728" y="1864341"/>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chemeClr val="bg1">
                    <a:lumMod val="50000"/>
                  </a:schemeClr>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pic>
        <p:nvPicPr>
          <p:cNvPr id="8" name="Picture 4">
            <a:extLst>
              <a:ext uri="{FF2B5EF4-FFF2-40B4-BE49-F238E27FC236}">
                <a16:creationId xmlns:a16="http://schemas.microsoft.com/office/drawing/2014/main" id="{068A7E8C-BEF0-D475-80ED-C24AEA52C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846" y="823650"/>
            <a:ext cx="2890077" cy="23350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5">
            <a:extLst>
              <a:ext uri="{FF2B5EF4-FFF2-40B4-BE49-F238E27FC236}">
                <a16:creationId xmlns:a16="http://schemas.microsoft.com/office/drawing/2014/main" id="{E5F94C9B-25D1-B513-F317-BC0B11EECF57}"/>
              </a:ext>
            </a:extLst>
          </p:cNvPr>
          <p:cNvSpPr>
            <a:spLocks noChangeArrowheads="1"/>
          </p:cNvSpPr>
          <p:nvPr/>
        </p:nvSpPr>
        <p:spPr bwMode="auto">
          <a:xfrm>
            <a:off x="846298" y="3186748"/>
            <a:ext cx="7287572" cy="346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bg1"/>
                </a:solidFill>
                <a:effectLst/>
                <a:latin typeface="Open Sans" panose="020B0606030504020204" pitchFamily="34" charset="0"/>
                <a:cs typeface="Open Sans" panose="020B0606030504020204" pitchFamily="34" charset="0"/>
              </a:rPr>
              <a:t>Below graphs show the result of clustering using K-means by products (1st graph)  and by stores (2nd graph)</a:t>
            </a:r>
            <a:endParaRPr kumimoji="0" lang="en-US" altLang="en-US" sz="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695D46"/>
                </a:solidFill>
                <a:effectLst/>
                <a:latin typeface="Open Sans" panose="020B0606030504020204" pitchFamily="34" charset="0"/>
                <a:cs typeface="Open Sans" panose="020B0606030504020204" pitchFamily="34" charset="0"/>
              </a:rPr>
              <a:t>  </a:t>
            </a:r>
            <a:r>
              <a:rPr kumimoji="0" lang="en-US" altLang="en-US" sz="17200" b="0" i="0" u="none" strike="noStrike" cap="none" normalizeH="0" baseline="0" dirty="0">
                <a:ln>
                  <a:noFill/>
                </a:ln>
                <a:solidFill>
                  <a:srgbClr val="695D46"/>
                </a:solidFill>
                <a:effectLst/>
                <a:latin typeface="Open Sans" panose="020B0606030504020204" pitchFamily="34" charset="0"/>
                <a:cs typeface="Open Sans" panose="020B0606030504020204" pitchFamily="34" charset="0"/>
              </a:rPr>
              <a:t>      </a:t>
            </a:r>
            <a:r>
              <a:rPr kumimoji="0" lang="en-US" altLang="en-US" sz="800" b="0" i="0" u="none" strike="noStrike" cap="none" normalizeH="0" baseline="0" dirty="0">
                <a:ln>
                  <a:noFill/>
                </a:ln>
                <a:solidFill>
                  <a:schemeClr val="tx1"/>
                </a:solidFill>
                <a:effectLst/>
              </a:rPr>
              <a:t>  </a:t>
            </a:r>
            <a:r>
              <a:rPr kumimoji="0" lang="en-US" altLang="en-US" sz="152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6">
            <a:extLst>
              <a:ext uri="{FF2B5EF4-FFF2-40B4-BE49-F238E27FC236}">
                <a16:creationId xmlns:a16="http://schemas.microsoft.com/office/drawing/2014/main" id="{D99F9241-64E4-6CFE-1A13-D8A726E1D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298" y="3530439"/>
            <a:ext cx="3305175" cy="27336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a:extLst>
              <a:ext uri="{FF2B5EF4-FFF2-40B4-BE49-F238E27FC236}">
                <a16:creationId xmlns:a16="http://schemas.microsoft.com/office/drawing/2014/main" id="{DF0D2D31-CFC3-6433-2C92-0C40F32B46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7544" y="3522285"/>
            <a:ext cx="3282561" cy="2733674"/>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3E15F825-1538-1178-A33C-4A59EEA33233}"/>
              </a:ext>
            </a:extLst>
          </p:cNvPr>
          <p:cNvSpPr/>
          <p:nvPr/>
        </p:nvSpPr>
        <p:spPr>
          <a:xfrm>
            <a:off x="4368800" y="1508236"/>
            <a:ext cx="507999" cy="4154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23" name="Oval 22">
            <a:extLst>
              <a:ext uri="{FF2B5EF4-FFF2-40B4-BE49-F238E27FC236}">
                <a16:creationId xmlns:a16="http://schemas.microsoft.com/office/drawing/2014/main" id="{D8981CF4-B4FA-FE1E-F611-A702E79F2199}"/>
              </a:ext>
            </a:extLst>
          </p:cNvPr>
          <p:cNvSpPr/>
          <p:nvPr/>
        </p:nvSpPr>
        <p:spPr>
          <a:xfrm>
            <a:off x="5181862" y="1247171"/>
            <a:ext cx="923374" cy="9233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N=3</a:t>
            </a:r>
          </a:p>
        </p:txBody>
      </p:sp>
    </p:spTree>
    <p:extLst>
      <p:ext uri="{BB962C8B-B14F-4D97-AF65-F5344CB8AC3E}">
        <p14:creationId xmlns:p14="http://schemas.microsoft.com/office/powerpoint/2010/main" val="4171504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8" name="Group 7">
            <a:extLst>
              <a:ext uri="{FF2B5EF4-FFF2-40B4-BE49-F238E27FC236}">
                <a16:creationId xmlns:a16="http://schemas.microsoft.com/office/drawing/2014/main" id="{6AE53C9A-0A50-EEB0-0B4B-B8B98B2C219D}"/>
              </a:ext>
            </a:extLst>
          </p:cNvPr>
          <p:cNvGrpSpPr/>
          <p:nvPr/>
        </p:nvGrpSpPr>
        <p:grpSpPr>
          <a:xfrm>
            <a:off x="10867650" y="3237543"/>
            <a:ext cx="969171" cy="971549"/>
            <a:chOff x="7265713" y="1648688"/>
            <a:chExt cx="969171" cy="971549"/>
          </a:xfrm>
        </p:grpSpPr>
        <p:sp>
          <p:nvSpPr>
            <p:cNvPr id="2525" name="Google Shape;2525;p7"/>
            <p:cNvSpPr/>
            <p:nvPr/>
          </p:nvSpPr>
          <p:spPr>
            <a:xfrm>
              <a:off x="7265713" y="1648688"/>
              <a:ext cx="969171" cy="971549"/>
            </a:xfrm>
            <a:prstGeom prst="ellipse">
              <a:avLst/>
            </a:prstGeom>
            <a:solidFill>
              <a:schemeClr val="accent3"/>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7348744" y="1911957"/>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chemeClr val="bg1">
                    <a:lumMod val="50000"/>
                  </a:schemeClr>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20" name="Oval 3">
            <a:extLst>
              <a:ext uri="{FF2B5EF4-FFF2-40B4-BE49-F238E27FC236}">
                <a16:creationId xmlns:a16="http://schemas.microsoft.com/office/drawing/2014/main" id="{A0887CB3-BEB9-64AE-0663-639F312DE0DA}"/>
              </a:ext>
            </a:extLst>
          </p:cNvPr>
          <p:cNvSpPr/>
          <p:nvPr/>
        </p:nvSpPr>
        <p:spPr>
          <a:xfrm>
            <a:off x="888727" y="3033432"/>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Arc 4">
            <a:extLst>
              <a:ext uri="{FF2B5EF4-FFF2-40B4-BE49-F238E27FC236}">
                <a16:creationId xmlns:a16="http://schemas.microsoft.com/office/drawing/2014/main" id="{D95A7418-C041-A79B-016B-F43916CEE2F5}"/>
              </a:ext>
            </a:extLst>
          </p:cNvPr>
          <p:cNvSpPr/>
          <p:nvPr/>
        </p:nvSpPr>
        <p:spPr>
          <a:xfrm>
            <a:off x="889855" y="3034560"/>
            <a:ext cx="2157984" cy="2157984"/>
          </a:xfrm>
          <a:prstGeom prst="arc">
            <a:avLst>
              <a:gd name="adj1" fmla="val 10766207"/>
              <a:gd name="adj2" fmla="val 0"/>
            </a:avLst>
          </a:prstGeom>
          <a:ln w="69850" cap="rnd">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5">
            <a:extLst>
              <a:ext uri="{FF2B5EF4-FFF2-40B4-BE49-F238E27FC236}">
                <a16:creationId xmlns:a16="http://schemas.microsoft.com/office/drawing/2014/main" id="{51FC482D-00F2-832B-6524-0A6BDEEF03FB}"/>
              </a:ext>
            </a:extLst>
          </p:cNvPr>
          <p:cNvSpPr/>
          <p:nvPr/>
        </p:nvSpPr>
        <p:spPr>
          <a:xfrm>
            <a:off x="3048967" y="3033432"/>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Arc 6">
            <a:extLst>
              <a:ext uri="{FF2B5EF4-FFF2-40B4-BE49-F238E27FC236}">
                <a16:creationId xmlns:a16="http://schemas.microsoft.com/office/drawing/2014/main" id="{E976A781-D819-AD53-CB9F-7B37D3EC3E1C}"/>
              </a:ext>
            </a:extLst>
          </p:cNvPr>
          <p:cNvSpPr/>
          <p:nvPr/>
        </p:nvSpPr>
        <p:spPr>
          <a:xfrm rot="10800000">
            <a:off x="3050095" y="3034560"/>
            <a:ext cx="2157984" cy="2157984"/>
          </a:xfrm>
          <a:prstGeom prst="arc">
            <a:avLst>
              <a:gd name="adj1" fmla="val 10766207"/>
              <a:gd name="adj2" fmla="val 0"/>
            </a:avLst>
          </a:prstGeom>
          <a:ln w="6985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7">
            <a:extLst>
              <a:ext uri="{FF2B5EF4-FFF2-40B4-BE49-F238E27FC236}">
                <a16:creationId xmlns:a16="http://schemas.microsoft.com/office/drawing/2014/main" id="{9AADF4B3-9259-BE09-187C-C77B12BFB409}"/>
              </a:ext>
            </a:extLst>
          </p:cNvPr>
          <p:cNvSpPr/>
          <p:nvPr/>
        </p:nvSpPr>
        <p:spPr>
          <a:xfrm>
            <a:off x="5208277" y="3033432"/>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Arc 8">
            <a:extLst>
              <a:ext uri="{FF2B5EF4-FFF2-40B4-BE49-F238E27FC236}">
                <a16:creationId xmlns:a16="http://schemas.microsoft.com/office/drawing/2014/main" id="{2FB080B0-569C-127C-FA64-D83725ECAF3F}"/>
              </a:ext>
            </a:extLst>
          </p:cNvPr>
          <p:cNvSpPr/>
          <p:nvPr/>
        </p:nvSpPr>
        <p:spPr>
          <a:xfrm>
            <a:off x="5209405" y="3034560"/>
            <a:ext cx="2157984" cy="2157984"/>
          </a:xfrm>
          <a:prstGeom prst="arc">
            <a:avLst>
              <a:gd name="adj1" fmla="val 10766207"/>
              <a:gd name="adj2" fmla="val 0"/>
            </a:avLst>
          </a:prstGeom>
          <a:ln w="6985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Oval 9">
            <a:extLst>
              <a:ext uri="{FF2B5EF4-FFF2-40B4-BE49-F238E27FC236}">
                <a16:creationId xmlns:a16="http://schemas.microsoft.com/office/drawing/2014/main" id="{D71980C9-C37C-AB44-D20A-A4D2D03DCEDA}"/>
              </a:ext>
            </a:extLst>
          </p:cNvPr>
          <p:cNvSpPr/>
          <p:nvPr/>
        </p:nvSpPr>
        <p:spPr>
          <a:xfrm>
            <a:off x="7368517" y="3033432"/>
            <a:ext cx="2160240" cy="2160240"/>
          </a:xfrm>
          <a:prstGeom prst="ellipse">
            <a:avLst/>
          </a:prstGeom>
          <a:noFill/>
          <a:ln w="69850">
            <a:solidFill>
              <a:srgbClr val="B2B2B2">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c 10">
            <a:extLst>
              <a:ext uri="{FF2B5EF4-FFF2-40B4-BE49-F238E27FC236}">
                <a16:creationId xmlns:a16="http://schemas.microsoft.com/office/drawing/2014/main" id="{2964349F-8DAA-D21C-E5F2-44A76739F519}"/>
              </a:ext>
            </a:extLst>
          </p:cNvPr>
          <p:cNvSpPr/>
          <p:nvPr/>
        </p:nvSpPr>
        <p:spPr>
          <a:xfrm rot="10800000">
            <a:off x="7369645" y="3034560"/>
            <a:ext cx="2157984" cy="2157984"/>
          </a:xfrm>
          <a:prstGeom prst="arc">
            <a:avLst>
              <a:gd name="adj1" fmla="val 10766207"/>
              <a:gd name="adj2" fmla="val 0"/>
            </a:avLst>
          </a:prstGeom>
          <a:ln w="69850"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a:extLst>
              <a:ext uri="{FF2B5EF4-FFF2-40B4-BE49-F238E27FC236}">
                <a16:creationId xmlns:a16="http://schemas.microsoft.com/office/drawing/2014/main" id="{0891B944-E2F1-9B8F-BBCA-E5ED0E0B5488}"/>
              </a:ext>
            </a:extLst>
          </p:cNvPr>
          <p:cNvSpPr/>
          <p:nvPr/>
        </p:nvSpPr>
        <p:spPr>
          <a:xfrm>
            <a:off x="1141526" y="2295149"/>
            <a:ext cx="1561097" cy="307777"/>
          </a:xfrm>
          <a:prstGeom prst="rect">
            <a:avLst/>
          </a:prstGeom>
        </p:spPr>
        <p:txBody>
          <a:bodyPr wrap="square">
            <a:spAutoFit/>
          </a:bodyPr>
          <a:lstStyle/>
          <a:p>
            <a:r>
              <a:rPr lang="en-US" sz="1400" dirty="0">
                <a:solidFill>
                  <a:schemeClr val="bg1"/>
                </a:solidFill>
              </a:rPr>
              <a:t>Resample Data</a:t>
            </a:r>
          </a:p>
        </p:txBody>
      </p:sp>
      <p:sp>
        <p:nvSpPr>
          <p:cNvPr id="41" name="Rectangle 40">
            <a:extLst>
              <a:ext uri="{FF2B5EF4-FFF2-40B4-BE49-F238E27FC236}">
                <a16:creationId xmlns:a16="http://schemas.microsoft.com/office/drawing/2014/main" id="{CA6832D3-2133-7488-9A10-09973CE449D3}"/>
              </a:ext>
            </a:extLst>
          </p:cNvPr>
          <p:cNvSpPr/>
          <p:nvPr/>
        </p:nvSpPr>
        <p:spPr>
          <a:xfrm>
            <a:off x="546361" y="2247637"/>
            <a:ext cx="797731" cy="646331"/>
          </a:xfrm>
          <a:prstGeom prst="rect">
            <a:avLst/>
          </a:prstGeom>
        </p:spPr>
        <p:txBody>
          <a:bodyPr wrap="square">
            <a:spAutoFit/>
          </a:bodyPr>
          <a:lstStyle/>
          <a:p>
            <a:r>
              <a:rPr lang="en-US" sz="3600">
                <a:solidFill>
                  <a:schemeClr val="bg1"/>
                </a:solidFill>
              </a:rPr>
              <a:t>01</a:t>
            </a:r>
          </a:p>
        </p:txBody>
      </p:sp>
      <p:sp>
        <p:nvSpPr>
          <p:cNvPr id="42" name="Rectangle 41">
            <a:extLst>
              <a:ext uri="{FF2B5EF4-FFF2-40B4-BE49-F238E27FC236}">
                <a16:creationId xmlns:a16="http://schemas.microsoft.com/office/drawing/2014/main" id="{D01A568E-9485-ACCD-98ED-E1A182F816E7}"/>
              </a:ext>
            </a:extLst>
          </p:cNvPr>
          <p:cNvSpPr/>
          <p:nvPr/>
        </p:nvSpPr>
        <p:spPr>
          <a:xfrm>
            <a:off x="3576163" y="2295149"/>
            <a:ext cx="1561097" cy="523220"/>
          </a:xfrm>
          <a:prstGeom prst="rect">
            <a:avLst/>
          </a:prstGeom>
        </p:spPr>
        <p:txBody>
          <a:bodyPr wrap="square">
            <a:spAutoFit/>
          </a:bodyPr>
          <a:lstStyle/>
          <a:p>
            <a:r>
              <a:rPr lang="en-US" sz="1400" dirty="0">
                <a:solidFill>
                  <a:schemeClr val="bg1"/>
                </a:solidFill>
              </a:rPr>
              <a:t>Evaluate</a:t>
            </a:r>
          </a:p>
          <a:p>
            <a:r>
              <a:rPr lang="en-US" sz="1400" dirty="0">
                <a:solidFill>
                  <a:schemeClr val="bg1"/>
                </a:solidFill>
              </a:rPr>
              <a:t>Data series</a:t>
            </a:r>
          </a:p>
        </p:txBody>
      </p:sp>
      <p:sp>
        <p:nvSpPr>
          <p:cNvPr id="43" name="Rectangle 42">
            <a:extLst>
              <a:ext uri="{FF2B5EF4-FFF2-40B4-BE49-F238E27FC236}">
                <a16:creationId xmlns:a16="http://schemas.microsoft.com/office/drawing/2014/main" id="{4DBC6788-4A79-44CF-6362-84131D2D0576}"/>
              </a:ext>
            </a:extLst>
          </p:cNvPr>
          <p:cNvSpPr/>
          <p:nvPr/>
        </p:nvSpPr>
        <p:spPr>
          <a:xfrm>
            <a:off x="2980998" y="2247637"/>
            <a:ext cx="797731" cy="646331"/>
          </a:xfrm>
          <a:prstGeom prst="rect">
            <a:avLst/>
          </a:prstGeom>
        </p:spPr>
        <p:txBody>
          <a:bodyPr wrap="square">
            <a:spAutoFit/>
          </a:bodyPr>
          <a:lstStyle/>
          <a:p>
            <a:r>
              <a:rPr lang="en-US" sz="3600">
                <a:solidFill>
                  <a:schemeClr val="bg1"/>
                </a:solidFill>
              </a:rPr>
              <a:t>02</a:t>
            </a:r>
          </a:p>
        </p:txBody>
      </p:sp>
      <p:sp>
        <p:nvSpPr>
          <p:cNvPr id="44" name="Rectangle 43">
            <a:extLst>
              <a:ext uri="{FF2B5EF4-FFF2-40B4-BE49-F238E27FC236}">
                <a16:creationId xmlns:a16="http://schemas.microsoft.com/office/drawing/2014/main" id="{235254C0-DB6A-B430-5B07-9E9B4F9639FB}"/>
              </a:ext>
            </a:extLst>
          </p:cNvPr>
          <p:cNvSpPr/>
          <p:nvPr/>
        </p:nvSpPr>
        <p:spPr>
          <a:xfrm>
            <a:off x="6010800" y="2295149"/>
            <a:ext cx="1561097" cy="523220"/>
          </a:xfrm>
          <a:prstGeom prst="rect">
            <a:avLst/>
          </a:prstGeom>
        </p:spPr>
        <p:txBody>
          <a:bodyPr wrap="square">
            <a:spAutoFit/>
          </a:bodyPr>
          <a:lstStyle/>
          <a:p>
            <a:r>
              <a:rPr lang="en-US" sz="1400" dirty="0">
                <a:solidFill>
                  <a:schemeClr val="bg1"/>
                </a:solidFill>
              </a:rPr>
              <a:t>Generate Forecast Models</a:t>
            </a:r>
          </a:p>
        </p:txBody>
      </p:sp>
      <p:sp>
        <p:nvSpPr>
          <p:cNvPr id="45" name="Rectangle 44">
            <a:extLst>
              <a:ext uri="{FF2B5EF4-FFF2-40B4-BE49-F238E27FC236}">
                <a16:creationId xmlns:a16="http://schemas.microsoft.com/office/drawing/2014/main" id="{0CDF3E0F-2D20-A5CC-2F24-10567B35B51A}"/>
              </a:ext>
            </a:extLst>
          </p:cNvPr>
          <p:cNvSpPr/>
          <p:nvPr/>
        </p:nvSpPr>
        <p:spPr>
          <a:xfrm>
            <a:off x="5415635" y="2247637"/>
            <a:ext cx="797731" cy="646331"/>
          </a:xfrm>
          <a:prstGeom prst="rect">
            <a:avLst/>
          </a:prstGeom>
        </p:spPr>
        <p:txBody>
          <a:bodyPr wrap="square">
            <a:spAutoFit/>
          </a:bodyPr>
          <a:lstStyle/>
          <a:p>
            <a:r>
              <a:rPr lang="en-US" sz="3600">
                <a:solidFill>
                  <a:schemeClr val="bg1"/>
                </a:solidFill>
              </a:rPr>
              <a:t>03</a:t>
            </a:r>
          </a:p>
        </p:txBody>
      </p:sp>
      <p:sp>
        <p:nvSpPr>
          <p:cNvPr id="46" name="Rectangle 45">
            <a:extLst>
              <a:ext uri="{FF2B5EF4-FFF2-40B4-BE49-F238E27FC236}">
                <a16:creationId xmlns:a16="http://schemas.microsoft.com/office/drawing/2014/main" id="{CC449424-810B-4644-0096-2F326DA6F84B}"/>
              </a:ext>
            </a:extLst>
          </p:cNvPr>
          <p:cNvSpPr/>
          <p:nvPr/>
        </p:nvSpPr>
        <p:spPr>
          <a:xfrm>
            <a:off x="8445438" y="2295149"/>
            <a:ext cx="1561097" cy="523220"/>
          </a:xfrm>
          <a:prstGeom prst="rect">
            <a:avLst/>
          </a:prstGeom>
        </p:spPr>
        <p:txBody>
          <a:bodyPr wrap="square">
            <a:spAutoFit/>
          </a:bodyPr>
          <a:lstStyle/>
          <a:p>
            <a:r>
              <a:rPr lang="en-US" sz="1400" dirty="0">
                <a:solidFill>
                  <a:schemeClr val="bg1"/>
                </a:solidFill>
              </a:rPr>
              <a:t>Choose best</a:t>
            </a:r>
          </a:p>
          <a:p>
            <a:r>
              <a:rPr lang="en-US" sz="1400" dirty="0">
                <a:solidFill>
                  <a:schemeClr val="bg1"/>
                </a:solidFill>
              </a:rPr>
              <a:t>model</a:t>
            </a:r>
          </a:p>
        </p:txBody>
      </p:sp>
      <p:sp>
        <p:nvSpPr>
          <p:cNvPr id="47" name="Rectangle 46">
            <a:extLst>
              <a:ext uri="{FF2B5EF4-FFF2-40B4-BE49-F238E27FC236}">
                <a16:creationId xmlns:a16="http://schemas.microsoft.com/office/drawing/2014/main" id="{71BFCDEE-AF7A-3513-EFC5-60747FC64E59}"/>
              </a:ext>
            </a:extLst>
          </p:cNvPr>
          <p:cNvSpPr/>
          <p:nvPr/>
        </p:nvSpPr>
        <p:spPr>
          <a:xfrm>
            <a:off x="7850273" y="2247637"/>
            <a:ext cx="797731" cy="646331"/>
          </a:xfrm>
          <a:prstGeom prst="rect">
            <a:avLst/>
          </a:prstGeom>
        </p:spPr>
        <p:txBody>
          <a:bodyPr wrap="square">
            <a:spAutoFit/>
          </a:bodyPr>
          <a:lstStyle/>
          <a:p>
            <a:r>
              <a:rPr lang="en-US" sz="3600">
                <a:solidFill>
                  <a:schemeClr val="bg1"/>
                </a:solidFill>
              </a:rPr>
              <a:t>04</a:t>
            </a:r>
          </a:p>
        </p:txBody>
      </p:sp>
      <p:sp>
        <p:nvSpPr>
          <p:cNvPr id="48" name="Rectangle 47">
            <a:extLst>
              <a:ext uri="{FF2B5EF4-FFF2-40B4-BE49-F238E27FC236}">
                <a16:creationId xmlns:a16="http://schemas.microsoft.com/office/drawing/2014/main" id="{E1A7565F-78D5-A180-46C9-BCA2ED829F5E}"/>
              </a:ext>
            </a:extLst>
          </p:cNvPr>
          <p:cNvSpPr/>
          <p:nvPr/>
        </p:nvSpPr>
        <p:spPr>
          <a:xfrm>
            <a:off x="849638" y="3988594"/>
            <a:ext cx="2157984" cy="307777"/>
          </a:xfrm>
          <a:prstGeom prst="rect">
            <a:avLst/>
          </a:prstGeom>
        </p:spPr>
        <p:txBody>
          <a:bodyPr wrap="square">
            <a:spAutoFit/>
          </a:bodyPr>
          <a:lstStyle/>
          <a:p>
            <a:pPr algn="ctr"/>
            <a:r>
              <a:rPr lang="en-US" sz="1400" dirty="0">
                <a:solidFill>
                  <a:schemeClr val="bg1"/>
                </a:solidFill>
              </a:rPr>
              <a:t>Aggregation by week</a:t>
            </a:r>
          </a:p>
        </p:txBody>
      </p:sp>
      <p:sp>
        <p:nvSpPr>
          <p:cNvPr id="49" name="Rectangle 35">
            <a:extLst>
              <a:ext uri="{FF2B5EF4-FFF2-40B4-BE49-F238E27FC236}">
                <a16:creationId xmlns:a16="http://schemas.microsoft.com/office/drawing/2014/main" id="{31F35159-F3D1-6862-51C4-DDD82CA86250}"/>
              </a:ext>
            </a:extLst>
          </p:cNvPr>
          <p:cNvSpPr/>
          <p:nvPr/>
        </p:nvSpPr>
        <p:spPr>
          <a:xfrm>
            <a:off x="3024232" y="3808113"/>
            <a:ext cx="2157984" cy="738664"/>
          </a:xfrm>
          <a:prstGeom prst="rect">
            <a:avLst/>
          </a:prstGeom>
        </p:spPr>
        <p:txBody>
          <a:bodyPr wrap="square">
            <a:spAutoFit/>
          </a:bodyPr>
          <a:lstStyle/>
          <a:p>
            <a:pPr algn="ctr"/>
            <a:r>
              <a:rPr lang="en-US" sz="1400" dirty="0">
                <a:solidFill>
                  <a:schemeClr val="bg1"/>
                </a:solidFill>
              </a:rPr>
              <a:t>Seasonality</a:t>
            </a:r>
          </a:p>
          <a:p>
            <a:pPr algn="ctr"/>
            <a:r>
              <a:rPr lang="en-US" sz="1400" dirty="0">
                <a:solidFill>
                  <a:schemeClr val="bg1"/>
                </a:solidFill>
              </a:rPr>
              <a:t>Trends</a:t>
            </a:r>
          </a:p>
          <a:p>
            <a:pPr algn="ctr"/>
            <a:r>
              <a:rPr lang="en-US" sz="1400" dirty="0">
                <a:solidFill>
                  <a:schemeClr val="bg1"/>
                </a:solidFill>
              </a:rPr>
              <a:t>H</a:t>
            </a:r>
            <a:r>
              <a:rPr lang="en-GB" sz="1400" dirty="0" err="1">
                <a:solidFill>
                  <a:schemeClr val="bg1"/>
                </a:solidFill>
              </a:rPr>
              <a:t>eteroskedasticity</a:t>
            </a:r>
            <a:r>
              <a:rPr lang="en-GB" sz="1400" dirty="0">
                <a:solidFill>
                  <a:schemeClr val="bg1"/>
                </a:solidFill>
              </a:rPr>
              <a:t> </a:t>
            </a:r>
            <a:endParaRPr lang="en-US" sz="1400" dirty="0">
              <a:solidFill>
                <a:schemeClr val="bg1"/>
              </a:solidFill>
            </a:endParaRPr>
          </a:p>
        </p:txBody>
      </p:sp>
      <p:sp>
        <p:nvSpPr>
          <p:cNvPr id="50" name="Rectangle 36">
            <a:extLst>
              <a:ext uri="{FF2B5EF4-FFF2-40B4-BE49-F238E27FC236}">
                <a16:creationId xmlns:a16="http://schemas.microsoft.com/office/drawing/2014/main" id="{C4D4C276-965C-3446-E6EB-5DDB0C98BFA8}"/>
              </a:ext>
            </a:extLst>
          </p:cNvPr>
          <p:cNvSpPr/>
          <p:nvPr/>
        </p:nvSpPr>
        <p:spPr>
          <a:xfrm>
            <a:off x="5468767" y="3669614"/>
            <a:ext cx="1913377" cy="1015663"/>
          </a:xfrm>
          <a:prstGeom prst="rect">
            <a:avLst/>
          </a:prstGeom>
        </p:spPr>
        <p:txBody>
          <a:bodyPr wrap="square">
            <a:spAutoFit/>
          </a:bodyPr>
          <a:lstStyle/>
          <a:p>
            <a:pPr fontAlgn="base"/>
            <a:r>
              <a:rPr lang="en-GB" sz="1200" dirty="0" err="1">
                <a:solidFill>
                  <a:schemeClr val="bg1"/>
                </a:solidFill>
              </a:rPr>
              <a:t>AutoArima</a:t>
            </a:r>
            <a:endParaRPr lang="en-GB" sz="1200" dirty="0">
              <a:solidFill>
                <a:schemeClr val="bg1"/>
              </a:solidFill>
            </a:endParaRPr>
          </a:p>
          <a:p>
            <a:pPr fontAlgn="base"/>
            <a:r>
              <a:rPr lang="en-GB" sz="1200" dirty="0">
                <a:solidFill>
                  <a:schemeClr val="bg1"/>
                </a:solidFill>
              </a:rPr>
              <a:t>Exponential Smoothing</a:t>
            </a:r>
          </a:p>
          <a:p>
            <a:pPr fontAlgn="base"/>
            <a:r>
              <a:rPr lang="en-GB" sz="1200" dirty="0">
                <a:solidFill>
                  <a:schemeClr val="bg1"/>
                </a:solidFill>
              </a:rPr>
              <a:t>Holt Winters</a:t>
            </a:r>
          </a:p>
          <a:p>
            <a:pPr fontAlgn="base"/>
            <a:r>
              <a:rPr lang="en-GB" sz="1200" dirty="0">
                <a:solidFill>
                  <a:schemeClr val="bg1"/>
                </a:solidFill>
              </a:rPr>
              <a:t>Naive Forecast</a:t>
            </a:r>
          </a:p>
          <a:p>
            <a:pPr fontAlgn="base"/>
            <a:r>
              <a:rPr lang="en-GB" sz="1200" dirty="0">
                <a:solidFill>
                  <a:schemeClr val="bg1"/>
                </a:solidFill>
              </a:rPr>
              <a:t>Other Regressors </a:t>
            </a:r>
          </a:p>
        </p:txBody>
      </p:sp>
      <p:sp>
        <p:nvSpPr>
          <p:cNvPr id="51" name="Rectangle 37">
            <a:extLst>
              <a:ext uri="{FF2B5EF4-FFF2-40B4-BE49-F238E27FC236}">
                <a16:creationId xmlns:a16="http://schemas.microsoft.com/office/drawing/2014/main" id="{86BE34AD-CDBF-82A9-B843-515BCC3DED2B}"/>
              </a:ext>
            </a:extLst>
          </p:cNvPr>
          <p:cNvSpPr/>
          <p:nvPr/>
        </p:nvSpPr>
        <p:spPr>
          <a:xfrm>
            <a:off x="7367587" y="3901011"/>
            <a:ext cx="2157984" cy="523220"/>
          </a:xfrm>
          <a:prstGeom prst="rect">
            <a:avLst/>
          </a:prstGeom>
        </p:spPr>
        <p:txBody>
          <a:bodyPr wrap="square">
            <a:spAutoFit/>
          </a:bodyPr>
          <a:lstStyle/>
          <a:p>
            <a:pPr algn="ctr"/>
            <a:r>
              <a:rPr lang="en-US" sz="1400" dirty="0">
                <a:solidFill>
                  <a:schemeClr val="bg1"/>
                </a:solidFill>
              </a:rPr>
              <a:t>Measure Error (</a:t>
            </a:r>
            <a:r>
              <a:rPr lang="en-GB" sz="1400" dirty="0">
                <a:solidFill>
                  <a:schemeClr val="bg1"/>
                </a:solidFill>
              </a:rPr>
              <a:t>MASE)</a:t>
            </a:r>
            <a:endParaRPr lang="en-US" sz="1400" dirty="0">
              <a:solidFill>
                <a:schemeClr val="bg1"/>
              </a:solidFill>
            </a:endParaRPr>
          </a:p>
          <a:p>
            <a:pPr algn="ctr"/>
            <a:r>
              <a:rPr lang="en-US" sz="1400" dirty="0">
                <a:solidFill>
                  <a:schemeClr val="bg1"/>
                </a:solidFill>
              </a:rPr>
              <a:t>Cross Validation</a:t>
            </a:r>
          </a:p>
        </p:txBody>
      </p:sp>
    </p:spTree>
    <p:extLst>
      <p:ext uri="{BB962C8B-B14F-4D97-AF65-F5344CB8AC3E}">
        <p14:creationId xmlns:p14="http://schemas.microsoft.com/office/powerpoint/2010/main" val="3449452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75000">
                                          <p:cBhvr additive="base">
                                            <p:cTn id="7" dur="800" fill="hold"/>
                                            <p:tgtEl>
                                              <p:spTgt spid="20"/>
                                            </p:tgtEl>
                                            <p:attrNameLst>
                                              <p:attrName>ppt_x</p:attrName>
                                            </p:attrNameLst>
                                          </p:cBhvr>
                                          <p:tavLst>
                                            <p:tav tm="0">
                                              <p:val>
                                                <p:strVal val="#ppt_x"/>
                                              </p:val>
                                            </p:tav>
                                            <p:tav tm="100000">
                                              <p:val>
                                                <p:strVal val="#ppt_x"/>
                                              </p:val>
                                            </p:tav>
                                          </p:tavLst>
                                        </p:anim>
                                        <p:anim calcmode="lin" valueType="num" p14:bounceEnd="75000">
                                          <p:cBhvr additive="base">
                                            <p:cTn id="8" dur="8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14:bounceEnd="75000">
                                          <p:cBhvr additive="base">
                                            <p:cTn id="11" dur="800" fill="hold"/>
                                            <p:tgtEl>
                                              <p:spTgt spid="22"/>
                                            </p:tgtEl>
                                            <p:attrNameLst>
                                              <p:attrName>ppt_x</p:attrName>
                                            </p:attrNameLst>
                                          </p:cBhvr>
                                          <p:tavLst>
                                            <p:tav tm="0">
                                              <p:val>
                                                <p:strVal val="#ppt_x"/>
                                              </p:val>
                                            </p:tav>
                                            <p:tav tm="100000">
                                              <p:val>
                                                <p:strVal val="#ppt_x"/>
                                              </p:val>
                                            </p:tav>
                                          </p:tavLst>
                                        </p:anim>
                                        <p:anim calcmode="lin" valueType="num" p14:bounceEnd="75000">
                                          <p:cBhvr additive="base">
                                            <p:cTn id="12" dur="8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75000">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14:bounceEnd="75000">
                                          <p:cBhvr additive="base">
                                            <p:cTn id="15" dur="800" fill="hold"/>
                                            <p:tgtEl>
                                              <p:spTgt spid="24"/>
                                            </p:tgtEl>
                                            <p:attrNameLst>
                                              <p:attrName>ppt_x</p:attrName>
                                            </p:attrNameLst>
                                          </p:cBhvr>
                                          <p:tavLst>
                                            <p:tav tm="0">
                                              <p:val>
                                                <p:strVal val="#ppt_x"/>
                                              </p:val>
                                            </p:tav>
                                            <p:tav tm="100000">
                                              <p:val>
                                                <p:strVal val="#ppt_x"/>
                                              </p:val>
                                            </p:tav>
                                          </p:tavLst>
                                        </p:anim>
                                        <p:anim calcmode="lin" valueType="num" p14:bounceEnd="75000">
                                          <p:cBhvr additive="base">
                                            <p:cTn id="16" dur="8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75000">
                                      <p:stCondLst>
                                        <p:cond delay="300"/>
                                      </p:stCondLst>
                                      <p:childTnLst>
                                        <p:set>
                                          <p:cBhvr>
                                            <p:cTn id="18" dur="1" fill="hold">
                                              <p:stCondLst>
                                                <p:cond delay="0"/>
                                              </p:stCondLst>
                                            </p:cTn>
                                            <p:tgtEl>
                                              <p:spTgt spid="26"/>
                                            </p:tgtEl>
                                            <p:attrNameLst>
                                              <p:attrName>style.visibility</p:attrName>
                                            </p:attrNameLst>
                                          </p:cBhvr>
                                          <p:to>
                                            <p:strVal val="visible"/>
                                          </p:to>
                                        </p:set>
                                        <p:anim calcmode="lin" valueType="num" p14:bounceEnd="75000">
                                          <p:cBhvr additive="base">
                                            <p:cTn id="19" dur="800" fill="hold"/>
                                            <p:tgtEl>
                                              <p:spTgt spid="26"/>
                                            </p:tgtEl>
                                            <p:attrNameLst>
                                              <p:attrName>ppt_x</p:attrName>
                                            </p:attrNameLst>
                                          </p:cBhvr>
                                          <p:tavLst>
                                            <p:tav tm="0">
                                              <p:val>
                                                <p:strVal val="#ppt_x"/>
                                              </p:val>
                                            </p:tav>
                                            <p:tav tm="100000">
                                              <p:val>
                                                <p:strVal val="#ppt_x"/>
                                              </p:val>
                                            </p:tav>
                                          </p:tavLst>
                                        </p:anim>
                                        <p:anim calcmode="lin" valueType="num" p14:bounceEnd="75000">
                                          <p:cBhvr additive="base">
                                            <p:cTn id="20" dur="800" fill="hold"/>
                                            <p:tgtEl>
                                              <p:spTgt spid="26"/>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200"/>
                                            <p:tgtEl>
                                              <p:spTgt spid="21"/>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200"/>
                                            <p:tgtEl>
                                              <p:spTgt spid="23"/>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200"/>
                                            <p:tgtEl>
                                              <p:spTgt spid="25"/>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200"/>
                                            <p:tgtEl>
                                              <p:spTgt spid="27"/>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40" grpId="0"/>
          <p:bldP spid="41" grpId="0"/>
          <p:bldP spid="42" grpId="0"/>
          <p:bldP spid="43" grpId="0"/>
          <p:bldP spid="44" grpId="0"/>
          <p:bldP spid="45" grpId="0"/>
          <p:bldP spid="46" grpId="0"/>
          <p:bldP spid="47" grpId="0"/>
          <p:bldP spid="48" grpId="0"/>
          <p:bldP spid="49" grpId="0"/>
          <p:bldP spid="50" grpId="0"/>
          <p:bldP spid="5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800" fill="hold"/>
                                            <p:tgtEl>
                                              <p:spTgt spid="20"/>
                                            </p:tgtEl>
                                            <p:attrNameLst>
                                              <p:attrName>ppt_x</p:attrName>
                                            </p:attrNameLst>
                                          </p:cBhvr>
                                          <p:tavLst>
                                            <p:tav tm="0">
                                              <p:val>
                                                <p:strVal val="#ppt_x"/>
                                              </p:val>
                                            </p:tav>
                                            <p:tav tm="100000">
                                              <p:val>
                                                <p:strVal val="#ppt_x"/>
                                              </p:val>
                                            </p:tav>
                                          </p:tavLst>
                                        </p:anim>
                                        <p:anim calcmode="lin" valueType="num">
                                          <p:cBhvr additive="base">
                                            <p:cTn id="8" dur="8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800" fill="hold"/>
                                            <p:tgtEl>
                                              <p:spTgt spid="22"/>
                                            </p:tgtEl>
                                            <p:attrNameLst>
                                              <p:attrName>ppt_x</p:attrName>
                                            </p:attrNameLst>
                                          </p:cBhvr>
                                          <p:tavLst>
                                            <p:tav tm="0">
                                              <p:val>
                                                <p:strVal val="#ppt_x"/>
                                              </p:val>
                                            </p:tav>
                                            <p:tav tm="100000">
                                              <p:val>
                                                <p:strVal val="#ppt_x"/>
                                              </p:val>
                                            </p:tav>
                                          </p:tavLst>
                                        </p:anim>
                                        <p:anim calcmode="lin" valueType="num">
                                          <p:cBhvr additive="base">
                                            <p:cTn id="12" dur="8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800" fill="hold"/>
                                            <p:tgtEl>
                                              <p:spTgt spid="24"/>
                                            </p:tgtEl>
                                            <p:attrNameLst>
                                              <p:attrName>ppt_x</p:attrName>
                                            </p:attrNameLst>
                                          </p:cBhvr>
                                          <p:tavLst>
                                            <p:tav tm="0">
                                              <p:val>
                                                <p:strVal val="#ppt_x"/>
                                              </p:val>
                                            </p:tav>
                                            <p:tav tm="100000">
                                              <p:val>
                                                <p:strVal val="#ppt_x"/>
                                              </p:val>
                                            </p:tav>
                                          </p:tavLst>
                                        </p:anim>
                                        <p:anim calcmode="lin" valueType="num">
                                          <p:cBhvr additive="base">
                                            <p:cTn id="16" dur="8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800" fill="hold"/>
                                            <p:tgtEl>
                                              <p:spTgt spid="26"/>
                                            </p:tgtEl>
                                            <p:attrNameLst>
                                              <p:attrName>ppt_x</p:attrName>
                                            </p:attrNameLst>
                                          </p:cBhvr>
                                          <p:tavLst>
                                            <p:tav tm="0">
                                              <p:val>
                                                <p:strVal val="#ppt_x"/>
                                              </p:val>
                                            </p:tav>
                                            <p:tav tm="100000">
                                              <p:val>
                                                <p:strVal val="#ppt_x"/>
                                              </p:val>
                                            </p:tav>
                                          </p:tavLst>
                                        </p:anim>
                                        <p:anim calcmode="lin" valueType="num">
                                          <p:cBhvr additive="base">
                                            <p:cTn id="20" dur="800" fill="hold"/>
                                            <p:tgtEl>
                                              <p:spTgt spid="26"/>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80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200"/>
                                            <p:tgtEl>
                                              <p:spTgt spid="21"/>
                                            </p:tgtEl>
                                          </p:cBhvr>
                                        </p:animEffect>
                                      </p:childTnLst>
                                    </p:cTn>
                                  </p:par>
                                  <p:par>
                                    <p:cTn id="24" presetID="22" presetClass="entr" presetSubtype="8"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200"/>
                                            <p:tgtEl>
                                              <p:spTgt spid="23"/>
                                            </p:tgtEl>
                                          </p:cBhvr>
                                        </p:animEffect>
                                      </p:childTnLst>
                                    </p:cTn>
                                  </p:par>
                                  <p:par>
                                    <p:cTn id="27" presetID="22" presetClass="entr" presetSubtype="8" fill="hold" grpId="0" nodeType="withEffect">
                                      <p:stCondLst>
                                        <p:cond delay="120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200"/>
                                            <p:tgtEl>
                                              <p:spTgt spid="25"/>
                                            </p:tgtEl>
                                          </p:cBhvr>
                                        </p:animEffect>
                                      </p:childTnLst>
                                    </p:cTn>
                                  </p:par>
                                  <p:par>
                                    <p:cTn id="30" presetID="22" presetClass="entr" presetSubtype="8" fill="hold" grpId="0" nodeType="withEffect">
                                      <p:stCondLst>
                                        <p:cond delay="140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200"/>
                                            <p:tgtEl>
                                              <p:spTgt spid="27"/>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grpId="0" nodeType="withEffect">
                                      <p:stCondLst>
                                        <p:cond delay="60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8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grpId="0" nodeType="withEffect">
                                      <p:stCondLst>
                                        <p:cond delay="9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110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grpId="0" nodeType="withEffect">
                                      <p:stCondLst>
                                        <p:cond delay="120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grpId="0" nodeType="withEffect">
                                      <p:stCondLst>
                                        <p:cond delay="13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grpId="0" nodeType="withEffect">
                                      <p:stCondLst>
                                        <p:cond delay="140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40" grpId="0"/>
          <p:bldP spid="41" grpId="0"/>
          <p:bldP spid="42" grpId="0"/>
          <p:bldP spid="43" grpId="0"/>
          <p:bldP spid="44" grpId="0"/>
          <p:bldP spid="45" grpId="0"/>
          <p:bldP spid="46" grpId="0"/>
          <p:bldP spid="47" grpId="0"/>
          <p:bldP spid="48" grpId="0"/>
          <p:bldP spid="49" grpId="0"/>
          <p:bldP spid="50" grpId="0"/>
          <p:bldP spid="5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8" name="Group 7">
            <a:extLst>
              <a:ext uri="{FF2B5EF4-FFF2-40B4-BE49-F238E27FC236}">
                <a16:creationId xmlns:a16="http://schemas.microsoft.com/office/drawing/2014/main" id="{6AE53C9A-0A50-EEB0-0B4B-B8B98B2C219D}"/>
              </a:ext>
            </a:extLst>
          </p:cNvPr>
          <p:cNvGrpSpPr/>
          <p:nvPr/>
        </p:nvGrpSpPr>
        <p:grpSpPr>
          <a:xfrm>
            <a:off x="10867650" y="3237543"/>
            <a:ext cx="969171" cy="971549"/>
            <a:chOff x="7265713" y="1648688"/>
            <a:chExt cx="969171" cy="971549"/>
          </a:xfrm>
        </p:grpSpPr>
        <p:sp>
          <p:nvSpPr>
            <p:cNvPr id="2525" name="Google Shape;2525;p7"/>
            <p:cNvSpPr/>
            <p:nvPr/>
          </p:nvSpPr>
          <p:spPr>
            <a:xfrm>
              <a:off x="7265713" y="1648688"/>
              <a:ext cx="969171" cy="971549"/>
            </a:xfrm>
            <a:prstGeom prst="ellipse">
              <a:avLst/>
            </a:prstGeom>
            <a:solidFill>
              <a:schemeClr val="accent3"/>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7348744" y="1911957"/>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chemeClr val="bg1">
                    <a:lumMod val="50000"/>
                  </a:schemeClr>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pic>
        <p:nvPicPr>
          <p:cNvPr id="10242" name="Picture 2">
            <a:extLst>
              <a:ext uri="{FF2B5EF4-FFF2-40B4-BE49-F238E27FC236}">
                <a16:creationId xmlns:a16="http://schemas.microsoft.com/office/drawing/2014/main" id="{1842CA9A-893F-5688-9E00-EC6D65138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08" y="1840574"/>
            <a:ext cx="3332851" cy="250252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99BBD4-2139-31B9-C4B3-E79696B9FDEF}"/>
              </a:ext>
            </a:extLst>
          </p:cNvPr>
          <p:cNvPicPr>
            <a:picLocks noChangeAspect="1"/>
          </p:cNvPicPr>
          <p:nvPr/>
        </p:nvPicPr>
        <p:blipFill>
          <a:blip r:embed="rId4"/>
          <a:stretch>
            <a:fillRect/>
          </a:stretch>
        </p:blipFill>
        <p:spPr>
          <a:xfrm>
            <a:off x="3811738" y="1274611"/>
            <a:ext cx="2854671" cy="3601171"/>
          </a:xfrm>
          <a:prstGeom prst="rect">
            <a:avLst/>
          </a:prstGeom>
        </p:spPr>
      </p:pic>
      <p:pic>
        <p:nvPicPr>
          <p:cNvPr id="10247" name="Picture 7">
            <a:extLst>
              <a:ext uri="{FF2B5EF4-FFF2-40B4-BE49-F238E27FC236}">
                <a16:creationId xmlns:a16="http://schemas.microsoft.com/office/drawing/2014/main" id="{BB23CCAF-4D2B-6B89-929D-043068573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676" y="1773230"/>
            <a:ext cx="2910765" cy="296832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DC0DC9-526D-C061-022B-998BD72F9F81}"/>
              </a:ext>
            </a:extLst>
          </p:cNvPr>
          <p:cNvSpPr/>
          <p:nvPr/>
        </p:nvSpPr>
        <p:spPr>
          <a:xfrm>
            <a:off x="6881688" y="1413644"/>
            <a:ext cx="2031403" cy="307777"/>
          </a:xfrm>
          <a:prstGeom prst="rect">
            <a:avLst/>
          </a:prstGeom>
        </p:spPr>
        <p:txBody>
          <a:bodyPr wrap="square">
            <a:spAutoFit/>
          </a:bodyPr>
          <a:lstStyle/>
          <a:p>
            <a:r>
              <a:rPr lang="en-US" sz="1400" dirty="0">
                <a:solidFill>
                  <a:schemeClr val="bg1"/>
                </a:solidFill>
              </a:rPr>
              <a:t>After Cross-Validation</a:t>
            </a:r>
          </a:p>
        </p:txBody>
      </p:sp>
      <p:sp>
        <p:nvSpPr>
          <p:cNvPr id="21" name="Arrow: Right 20">
            <a:extLst>
              <a:ext uri="{FF2B5EF4-FFF2-40B4-BE49-F238E27FC236}">
                <a16:creationId xmlns:a16="http://schemas.microsoft.com/office/drawing/2014/main" id="{3B31D834-560F-6CC5-F3B7-CCC19D84D6E3}"/>
              </a:ext>
            </a:extLst>
          </p:cNvPr>
          <p:cNvSpPr/>
          <p:nvPr/>
        </p:nvSpPr>
        <p:spPr>
          <a:xfrm rot="5400000">
            <a:off x="8323789" y="4943526"/>
            <a:ext cx="507999" cy="4154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22" name="Oval 21">
            <a:extLst>
              <a:ext uri="{FF2B5EF4-FFF2-40B4-BE49-F238E27FC236}">
                <a16:creationId xmlns:a16="http://schemas.microsoft.com/office/drawing/2014/main" id="{E2A07B46-05DF-F8A8-65D0-86F27D75C2A5}"/>
              </a:ext>
            </a:extLst>
          </p:cNvPr>
          <p:cNvSpPr/>
          <p:nvPr/>
        </p:nvSpPr>
        <p:spPr>
          <a:xfrm>
            <a:off x="8010940" y="5348699"/>
            <a:ext cx="1262366" cy="1262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err="1">
                <a:solidFill>
                  <a:schemeClr val="bg2"/>
                </a:solidFill>
              </a:rPr>
              <a:t>KNeighbors</a:t>
            </a:r>
            <a:endParaRPr lang="en-GB" sz="1000" b="1" dirty="0">
              <a:solidFill>
                <a:schemeClr val="bg2"/>
              </a:solidFill>
            </a:endParaRPr>
          </a:p>
        </p:txBody>
      </p:sp>
      <p:sp>
        <p:nvSpPr>
          <p:cNvPr id="23" name="Rectangle 22">
            <a:extLst>
              <a:ext uri="{FF2B5EF4-FFF2-40B4-BE49-F238E27FC236}">
                <a16:creationId xmlns:a16="http://schemas.microsoft.com/office/drawing/2014/main" id="{73F5CBA2-0142-C6D1-DBE3-F13FF245070C}"/>
              </a:ext>
            </a:extLst>
          </p:cNvPr>
          <p:cNvSpPr/>
          <p:nvPr/>
        </p:nvSpPr>
        <p:spPr>
          <a:xfrm>
            <a:off x="263608" y="1461643"/>
            <a:ext cx="2696367" cy="307777"/>
          </a:xfrm>
          <a:prstGeom prst="rect">
            <a:avLst/>
          </a:prstGeom>
        </p:spPr>
        <p:txBody>
          <a:bodyPr wrap="square">
            <a:spAutoFit/>
          </a:bodyPr>
          <a:lstStyle/>
          <a:p>
            <a:r>
              <a:rPr lang="en-US" sz="1400" dirty="0">
                <a:solidFill>
                  <a:schemeClr val="bg1"/>
                </a:solidFill>
              </a:rPr>
              <a:t>Trend, Seasonality, Residuals</a:t>
            </a:r>
          </a:p>
        </p:txBody>
      </p:sp>
    </p:spTree>
    <p:extLst>
      <p:ext uri="{BB962C8B-B14F-4D97-AF65-F5344CB8AC3E}">
        <p14:creationId xmlns:p14="http://schemas.microsoft.com/office/powerpoint/2010/main" val="354670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grpSp>
        <p:nvGrpSpPr>
          <p:cNvPr id="8" name="Group 7">
            <a:extLst>
              <a:ext uri="{FF2B5EF4-FFF2-40B4-BE49-F238E27FC236}">
                <a16:creationId xmlns:a16="http://schemas.microsoft.com/office/drawing/2014/main" id="{6AE53C9A-0A50-EEB0-0B4B-B8B98B2C219D}"/>
              </a:ext>
            </a:extLst>
          </p:cNvPr>
          <p:cNvGrpSpPr/>
          <p:nvPr/>
        </p:nvGrpSpPr>
        <p:grpSpPr>
          <a:xfrm>
            <a:off x="10867650" y="3237543"/>
            <a:ext cx="969171" cy="971549"/>
            <a:chOff x="7265713" y="1648688"/>
            <a:chExt cx="969171" cy="971549"/>
          </a:xfrm>
        </p:grpSpPr>
        <p:sp>
          <p:nvSpPr>
            <p:cNvPr id="2525" name="Google Shape;2525;p7"/>
            <p:cNvSpPr/>
            <p:nvPr/>
          </p:nvSpPr>
          <p:spPr>
            <a:xfrm>
              <a:off x="7265713" y="1648688"/>
              <a:ext cx="969171" cy="971549"/>
            </a:xfrm>
            <a:prstGeom prst="ellipse">
              <a:avLst/>
            </a:prstGeom>
            <a:solidFill>
              <a:schemeClr val="accent3"/>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7348744" y="1911957"/>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chemeClr val="bg1">
                    <a:lumMod val="50000"/>
                  </a:schemeClr>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pic>
        <p:nvPicPr>
          <p:cNvPr id="9223" name="Picture 7">
            <a:extLst>
              <a:ext uri="{FF2B5EF4-FFF2-40B4-BE49-F238E27FC236}">
                <a16:creationId xmlns:a16="http://schemas.microsoft.com/office/drawing/2014/main" id="{593C6576-330E-CD36-F1D2-A51E35A72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892" y="1505703"/>
            <a:ext cx="4124325" cy="2295525"/>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9">
            <a:extLst>
              <a:ext uri="{FF2B5EF4-FFF2-40B4-BE49-F238E27FC236}">
                <a16:creationId xmlns:a16="http://schemas.microsoft.com/office/drawing/2014/main" id="{DD27E4A4-5B80-2154-95B6-71CE300C5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3218" y="1510595"/>
            <a:ext cx="4152672" cy="2301925"/>
          </a:xfrm>
          <a:prstGeom prst="rect">
            <a:avLst/>
          </a:prstGeom>
          <a:noFill/>
          <a:extLst>
            <a:ext uri="{909E8E84-426E-40DD-AFC4-6F175D3DCCD1}">
              <a14:hiddenFill xmlns:a14="http://schemas.microsoft.com/office/drawing/2010/main">
                <a:solidFill>
                  <a:srgbClr val="FFFFFF"/>
                </a:solidFill>
              </a14:hiddenFill>
            </a:ext>
          </a:extLst>
        </p:spPr>
      </p:pic>
      <p:pic>
        <p:nvPicPr>
          <p:cNvPr id="9227" name="Picture 11">
            <a:extLst>
              <a:ext uri="{FF2B5EF4-FFF2-40B4-BE49-F238E27FC236}">
                <a16:creationId xmlns:a16="http://schemas.microsoft.com/office/drawing/2014/main" id="{E1B2DBCD-7AE9-BE6F-1CB4-B63BB3915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891" y="3735364"/>
            <a:ext cx="4124325" cy="2281108"/>
          </a:xfrm>
          <a:prstGeom prst="rect">
            <a:avLst/>
          </a:prstGeom>
          <a:noFill/>
          <a:extLst>
            <a:ext uri="{909E8E84-426E-40DD-AFC4-6F175D3DCCD1}">
              <a14:hiddenFill xmlns:a14="http://schemas.microsoft.com/office/drawing/2010/main">
                <a:solidFill>
                  <a:srgbClr val="FFFFFF"/>
                </a:solidFill>
              </a14:hiddenFill>
            </a:ext>
          </a:extLst>
        </p:spPr>
      </p:pic>
      <p:pic>
        <p:nvPicPr>
          <p:cNvPr id="9229" name="Picture 13">
            <a:extLst>
              <a:ext uri="{FF2B5EF4-FFF2-40B4-BE49-F238E27FC236}">
                <a16:creationId xmlns:a16="http://schemas.microsoft.com/office/drawing/2014/main" id="{E27988D8-136C-0D18-50B5-00924ACC3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0864" y="3783716"/>
            <a:ext cx="4225025" cy="22781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8C43B4E-C8AD-29CE-6BA5-F5FEEF5FF68D}"/>
              </a:ext>
            </a:extLst>
          </p:cNvPr>
          <p:cNvSpPr/>
          <p:nvPr/>
        </p:nvSpPr>
        <p:spPr>
          <a:xfrm>
            <a:off x="845499" y="1074519"/>
            <a:ext cx="2696367" cy="307777"/>
          </a:xfrm>
          <a:prstGeom prst="rect">
            <a:avLst/>
          </a:prstGeom>
        </p:spPr>
        <p:txBody>
          <a:bodyPr wrap="square">
            <a:spAutoFit/>
          </a:bodyPr>
          <a:lstStyle/>
          <a:p>
            <a:r>
              <a:rPr lang="en-US" sz="1400" dirty="0">
                <a:solidFill>
                  <a:schemeClr val="bg1"/>
                </a:solidFill>
              </a:rPr>
              <a:t>Some examples:</a:t>
            </a:r>
          </a:p>
        </p:txBody>
      </p:sp>
    </p:spTree>
    <p:extLst>
      <p:ext uri="{BB962C8B-B14F-4D97-AF65-F5344CB8AC3E}">
        <p14:creationId xmlns:p14="http://schemas.microsoft.com/office/powerpoint/2010/main" val="2233931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accent4"/>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7650" y="3237543"/>
            <a:ext cx="969171" cy="971549"/>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rgbClr val="FFFFFF"/>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16" name="Freeform 5">
            <a:extLst>
              <a:ext uri="{FF2B5EF4-FFF2-40B4-BE49-F238E27FC236}">
                <a16:creationId xmlns:a16="http://schemas.microsoft.com/office/drawing/2014/main" id="{93E4B32C-6C6C-E9A8-5E37-FDD1EC6BD3EE}"/>
              </a:ext>
            </a:extLst>
          </p:cNvPr>
          <p:cNvSpPr>
            <a:spLocks/>
          </p:cNvSpPr>
          <p:nvPr/>
        </p:nvSpPr>
        <p:spPr bwMode="auto">
          <a:xfrm rot="10800000">
            <a:off x="3857318" y="1689321"/>
            <a:ext cx="3245887" cy="2150256"/>
          </a:xfrm>
          <a:custGeom>
            <a:avLst/>
            <a:gdLst>
              <a:gd name="T0" fmla="*/ 357 w 357"/>
              <a:gd name="T1" fmla="*/ 13 h 236"/>
              <a:gd name="T2" fmla="*/ 314 w 357"/>
              <a:gd name="T3" fmla="*/ 0 h 236"/>
              <a:gd name="T4" fmla="*/ 317 w 357"/>
              <a:gd name="T5" fmla="*/ 12 h 236"/>
              <a:gd name="T6" fmla="*/ 178 w 357"/>
              <a:gd name="T7" fmla="*/ 113 h 236"/>
              <a:gd name="T8" fmla="*/ 0 w 357"/>
              <a:gd name="T9" fmla="*/ 220 h 236"/>
              <a:gd name="T10" fmla="*/ 1 w 357"/>
              <a:gd name="T11" fmla="*/ 236 h 236"/>
              <a:gd name="T12" fmla="*/ 191 w 357"/>
              <a:gd name="T13" fmla="*/ 124 h 236"/>
              <a:gd name="T14" fmla="*/ 321 w 357"/>
              <a:gd name="T15" fmla="*/ 29 h 236"/>
              <a:gd name="T16" fmla="*/ 324 w 357"/>
              <a:gd name="T17" fmla="*/ 44 h 236"/>
              <a:gd name="T18" fmla="*/ 357 w 357"/>
              <a:gd name="T19" fmla="*/ 1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36">
                <a:moveTo>
                  <a:pt x="357" y="13"/>
                </a:moveTo>
                <a:cubicBezTo>
                  <a:pt x="314" y="0"/>
                  <a:pt x="314" y="0"/>
                  <a:pt x="314" y="0"/>
                </a:cubicBezTo>
                <a:cubicBezTo>
                  <a:pt x="317" y="12"/>
                  <a:pt x="317" y="12"/>
                  <a:pt x="317" y="12"/>
                </a:cubicBezTo>
                <a:cubicBezTo>
                  <a:pt x="277" y="25"/>
                  <a:pt x="224" y="54"/>
                  <a:pt x="178" y="113"/>
                </a:cubicBezTo>
                <a:cubicBezTo>
                  <a:pt x="131" y="174"/>
                  <a:pt x="66" y="213"/>
                  <a:pt x="0" y="220"/>
                </a:cubicBezTo>
                <a:cubicBezTo>
                  <a:pt x="1" y="236"/>
                  <a:pt x="1" y="236"/>
                  <a:pt x="1" y="236"/>
                </a:cubicBezTo>
                <a:cubicBezTo>
                  <a:pt x="72" y="229"/>
                  <a:pt x="142" y="188"/>
                  <a:pt x="191" y="124"/>
                </a:cubicBezTo>
                <a:cubicBezTo>
                  <a:pt x="235" y="68"/>
                  <a:pt x="283" y="41"/>
                  <a:pt x="321" y="29"/>
                </a:cubicBezTo>
                <a:cubicBezTo>
                  <a:pt x="324" y="44"/>
                  <a:pt x="324" y="44"/>
                  <a:pt x="324" y="44"/>
                </a:cubicBezTo>
                <a:lnTo>
                  <a:pt x="357" y="13"/>
                </a:lnTo>
                <a:close/>
              </a:path>
            </a:pathLst>
          </a:custGeom>
          <a:gradFill>
            <a:gsLst>
              <a:gs pos="2143">
                <a:schemeClr val="accent4"/>
              </a:gs>
              <a:gs pos="100000">
                <a:schemeClr val="accent2"/>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044B3ACB-5A30-C70B-66A4-67919AD80ED9}"/>
              </a:ext>
            </a:extLst>
          </p:cNvPr>
          <p:cNvSpPr>
            <a:spLocks/>
          </p:cNvSpPr>
          <p:nvPr/>
        </p:nvSpPr>
        <p:spPr bwMode="auto">
          <a:xfrm rot="10800000">
            <a:off x="7658068" y="1717512"/>
            <a:ext cx="890601" cy="829092"/>
          </a:xfrm>
          <a:custGeom>
            <a:avLst/>
            <a:gdLst>
              <a:gd name="T0" fmla="*/ 98 w 98"/>
              <a:gd name="T1" fmla="*/ 83 h 91"/>
              <a:gd name="T2" fmla="*/ 70 w 98"/>
              <a:gd name="T3" fmla="*/ 49 h 91"/>
              <a:gd name="T4" fmla="*/ 65 w 98"/>
              <a:gd name="T5" fmla="*/ 61 h 91"/>
              <a:gd name="T6" fmla="*/ 16 w 98"/>
              <a:gd name="T7" fmla="*/ 0 h 91"/>
              <a:gd name="T8" fmla="*/ 0 w 98"/>
              <a:gd name="T9" fmla="*/ 4 h 91"/>
              <a:gd name="T10" fmla="*/ 59 w 98"/>
              <a:gd name="T11" fmla="*/ 78 h 91"/>
              <a:gd name="T12" fmla="*/ 54 w 98"/>
              <a:gd name="T13" fmla="*/ 91 h 91"/>
              <a:gd name="T14" fmla="*/ 98 w 98"/>
              <a:gd name="T15" fmla="*/ 8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91">
                <a:moveTo>
                  <a:pt x="98" y="83"/>
                </a:moveTo>
                <a:cubicBezTo>
                  <a:pt x="70" y="49"/>
                  <a:pt x="70" y="49"/>
                  <a:pt x="70" y="49"/>
                </a:cubicBezTo>
                <a:cubicBezTo>
                  <a:pt x="65" y="61"/>
                  <a:pt x="65" y="61"/>
                  <a:pt x="65" y="61"/>
                </a:cubicBezTo>
                <a:cubicBezTo>
                  <a:pt x="40" y="48"/>
                  <a:pt x="23" y="26"/>
                  <a:pt x="16" y="0"/>
                </a:cubicBezTo>
                <a:cubicBezTo>
                  <a:pt x="0" y="4"/>
                  <a:pt x="0" y="4"/>
                  <a:pt x="0" y="4"/>
                </a:cubicBezTo>
                <a:cubicBezTo>
                  <a:pt x="7" y="36"/>
                  <a:pt x="28" y="61"/>
                  <a:pt x="59" y="78"/>
                </a:cubicBezTo>
                <a:cubicBezTo>
                  <a:pt x="54" y="91"/>
                  <a:pt x="54" y="91"/>
                  <a:pt x="54" y="91"/>
                </a:cubicBezTo>
                <a:lnTo>
                  <a:pt x="98" y="83"/>
                </a:lnTo>
                <a:close/>
              </a:path>
            </a:pathLst>
          </a:custGeom>
          <a:gradFill>
            <a:gsLst>
              <a:gs pos="1071">
                <a:schemeClr val="accent3"/>
              </a:gs>
              <a:gs pos="100000">
                <a:schemeClr val="accent4"/>
              </a:gs>
            </a:gsLst>
            <a:lin ang="156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6F6774EB-9644-CDE0-7765-C791F63108F6}"/>
              </a:ext>
            </a:extLst>
          </p:cNvPr>
          <p:cNvSpPr>
            <a:spLocks/>
          </p:cNvSpPr>
          <p:nvPr/>
        </p:nvSpPr>
        <p:spPr bwMode="auto">
          <a:xfrm rot="10800000">
            <a:off x="7549146" y="3092498"/>
            <a:ext cx="908541" cy="729140"/>
          </a:xfrm>
          <a:custGeom>
            <a:avLst/>
            <a:gdLst>
              <a:gd name="T0" fmla="*/ 100 w 100"/>
              <a:gd name="T1" fmla="*/ 17 h 80"/>
              <a:gd name="T2" fmla="*/ 97 w 100"/>
              <a:gd name="T3" fmla="*/ 0 h 80"/>
              <a:gd name="T4" fmla="*/ 14 w 100"/>
              <a:gd name="T5" fmla="*/ 43 h 80"/>
              <a:gd name="T6" fmla="*/ 3 w 100"/>
              <a:gd name="T7" fmla="*/ 36 h 80"/>
              <a:gd name="T8" fmla="*/ 0 w 100"/>
              <a:gd name="T9" fmla="*/ 80 h 80"/>
              <a:gd name="T10" fmla="*/ 40 w 100"/>
              <a:gd name="T11" fmla="*/ 60 h 80"/>
              <a:gd name="T12" fmla="*/ 28 w 100"/>
              <a:gd name="T13" fmla="*/ 52 h 80"/>
              <a:gd name="T14" fmla="*/ 100 w 100"/>
              <a:gd name="T15" fmla="*/ 17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80">
                <a:moveTo>
                  <a:pt x="100" y="17"/>
                </a:moveTo>
                <a:cubicBezTo>
                  <a:pt x="97" y="0"/>
                  <a:pt x="97" y="0"/>
                  <a:pt x="97" y="0"/>
                </a:cubicBezTo>
                <a:cubicBezTo>
                  <a:pt x="62" y="6"/>
                  <a:pt x="33" y="21"/>
                  <a:pt x="14" y="43"/>
                </a:cubicBezTo>
                <a:cubicBezTo>
                  <a:pt x="3" y="36"/>
                  <a:pt x="3" y="36"/>
                  <a:pt x="3" y="36"/>
                </a:cubicBezTo>
                <a:cubicBezTo>
                  <a:pt x="0" y="80"/>
                  <a:pt x="0" y="80"/>
                  <a:pt x="0" y="80"/>
                </a:cubicBezTo>
                <a:cubicBezTo>
                  <a:pt x="40" y="60"/>
                  <a:pt x="40" y="60"/>
                  <a:pt x="40" y="60"/>
                </a:cubicBezTo>
                <a:cubicBezTo>
                  <a:pt x="28" y="52"/>
                  <a:pt x="28" y="52"/>
                  <a:pt x="28" y="52"/>
                </a:cubicBezTo>
                <a:cubicBezTo>
                  <a:pt x="45" y="34"/>
                  <a:pt x="70" y="22"/>
                  <a:pt x="100" y="17"/>
                </a:cubicBezTo>
                <a:close/>
              </a:path>
            </a:pathLst>
          </a:custGeom>
          <a:gradFill>
            <a:gsLst>
              <a:gs pos="100000">
                <a:schemeClr val="accent3"/>
              </a:gs>
              <a:gs pos="0">
                <a:schemeClr val="accent2"/>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3E36560B-2AD4-2295-4A32-D0035D8A0A2B}"/>
              </a:ext>
            </a:extLst>
          </p:cNvPr>
          <p:cNvSpPr>
            <a:spLocks/>
          </p:cNvSpPr>
          <p:nvPr/>
        </p:nvSpPr>
        <p:spPr bwMode="auto">
          <a:xfrm rot="10800000">
            <a:off x="3747115" y="1689320"/>
            <a:ext cx="3238198" cy="2159227"/>
          </a:xfrm>
          <a:custGeom>
            <a:avLst/>
            <a:gdLst>
              <a:gd name="T0" fmla="*/ 178 w 356"/>
              <a:gd name="T1" fmla="*/ 114 h 237"/>
              <a:gd name="T2" fmla="*/ 40 w 356"/>
              <a:gd name="T3" fmla="*/ 13 h 237"/>
              <a:gd name="T4" fmla="*/ 43 w 356"/>
              <a:gd name="T5" fmla="*/ 0 h 237"/>
              <a:gd name="T6" fmla="*/ 0 w 356"/>
              <a:gd name="T7" fmla="*/ 11 h 237"/>
              <a:gd name="T8" fmla="*/ 32 w 356"/>
              <a:gd name="T9" fmla="*/ 43 h 237"/>
              <a:gd name="T10" fmla="*/ 35 w 356"/>
              <a:gd name="T11" fmla="*/ 29 h 237"/>
              <a:gd name="T12" fmla="*/ 165 w 356"/>
              <a:gd name="T13" fmla="*/ 125 h 237"/>
              <a:gd name="T14" fmla="*/ 354 w 356"/>
              <a:gd name="T15" fmla="*/ 237 h 237"/>
              <a:gd name="T16" fmla="*/ 356 w 356"/>
              <a:gd name="T17" fmla="*/ 220 h 237"/>
              <a:gd name="T18" fmla="*/ 178 w 356"/>
              <a:gd name="T19" fmla="*/ 11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6" h="237">
                <a:moveTo>
                  <a:pt x="178" y="114"/>
                </a:moveTo>
                <a:cubicBezTo>
                  <a:pt x="132" y="54"/>
                  <a:pt x="79" y="26"/>
                  <a:pt x="40" y="13"/>
                </a:cubicBezTo>
                <a:cubicBezTo>
                  <a:pt x="43" y="0"/>
                  <a:pt x="43" y="0"/>
                  <a:pt x="43" y="0"/>
                </a:cubicBezTo>
                <a:cubicBezTo>
                  <a:pt x="0" y="11"/>
                  <a:pt x="0" y="11"/>
                  <a:pt x="0" y="11"/>
                </a:cubicBezTo>
                <a:cubicBezTo>
                  <a:pt x="32" y="43"/>
                  <a:pt x="32" y="43"/>
                  <a:pt x="32" y="43"/>
                </a:cubicBezTo>
                <a:cubicBezTo>
                  <a:pt x="35" y="29"/>
                  <a:pt x="35" y="29"/>
                  <a:pt x="35" y="29"/>
                </a:cubicBezTo>
                <a:cubicBezTo>
                  <a:pt x="72" y="42"/>
                  <a:pt x="121" y="68"/>
                  <a:pt x="165" y="125"/>
                </a:cubicBezTo>
                <a:cubicBezTo>
                  <a:pt x="214" y="189"/>
                  <a:pt x="283" y="230"/>
                  <a:pt x="354" y="237"/>
                </a:cubicBezTo>
                <a:cubicBezTo>
                  <a:pt x="356" y="220"/>
                  <a:pt x="356" y="220"/>
                  <a:pt x="356" y="220"/>
                </a:cubicBezTo>
                <a:cubicBezTo>
                  <a:pt x="290" y="213"/>
                  <a:pt x="225" y="175"/>
                  <a:pt x="178" y="114"/>
                </a:cubicBezTo>
                <a:close/>
              </a:path>
            </a:pathLst>
          </a:custGeom>
          <a:gradFill>
            <a:gsLst>
              <a:gs pos="0">
                <a:schemeClr val="accent1"/>
              </a:gs>
              <a:gs pos="100000">
                <a:schemeClr val="accent2"/>
              </a:gs>
            </a:gsLst>
            <a:lin ang="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DFBCC069-2654-13CA-3802-01E11995402C}"/>
              </a:ext>
            </a:extLst>
          </p:cNvPr>
          <p:cNvSpPr>
            <a:spLocks/>
          </p:cNvSpPr>
          <p:nvPr/>
        </p:nvSpPr>
        <p:spPr bwMode="auto">
          <a:xfrm rot="10800000">
            <a:off x="2265770" y="1717513"/>
            <a:ext cx="917511" cy="1037966"/>
          </a:xfrm>
          <a:custGeom>
            <a:avLst/>
            <a:gdLst>
              <a:gd name="T0" fmla="*/ 101 w 101"/>
              <a:gd name="T1" fmla="*/ 0 h 114"/>
              <a:gd name="T2" fmla="*/ 84 w 101"/>
              <a:gd name="T3" fmla="*/ 0 h 114"/>
              <a:gd name="T4" fmla="*/ 31 w 101"/>
              <a:gd name="T5" fmla="*/ 85 h 114"/>
              <a:gd name="T6" fmla="*/ 26 w 101"/>
              <a:gd name="T7" fmla="*/ 73 h 114"/>
              <a:gd name="T8" fmla="*/ 0 w 101"/>
              <a:gd name="T9" fmla="*/ 109 h 114"/>
              <a:gd name="T10" fmla="*/ 44 w 101"/>
              <a:gd name="T11" fmla="*/ 114 h 114"/>
              <a:gd name="T12" fmla="*/ 38 w 101"/>
              <a:gd name="T13" fmla="*/ 100 h 114"/>
              <a:gd name="T14" fmla="*/ 101 w 101"/>
              <a:gd name="T15" fmla="*/ 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14">
                <a:moveTo>
                  <a:pt x="101" y="0"/>
                </a:moveTo>
                <a:cubicBezTo>
                  <a:pt x="84" y="0"/>
                  <a:pt x="84" y="0"/>
                  <a:pt x="84" y="0"/>
                </a:cubicBezTo>
                <a:cubicBezTo>
                  <a:pt x="84" y="37"/>
                  <a:pt x="65" y="67"/>
                  <a:pt x="31" y="85"/>
                </a:cubicBezTo>
                <a:cubicBezTo>
                  <a:pt x="26" y="73"/>
                  <a:pt x="26" y="73"/>
                  <a:pt x="26" y="73"/>
                </a:cubicBezTo>
                <a:cubicBezTo>
                  <a:pt x="0" y="109"/>
                  <a:pt x="0" y="109"/>
                  <a:pt x="0" y="109"/>
                </a:cubicBezTo>
                <a:cubicBezTo>
                  <a:pt x="44" y="114"/>
                  <a:pt x="44" y="114"/>
                  <a:pt x="44" y="114"/>
                </a:cubicBezTo>
                <a:cubicBezTo>
                  <a:pt x="38" y="100"/>
                  <a:pt x="38" y="100"/>
                  <a:pt x="38" y="100"/>
                </a:cubicBezTo>
                <a:cubicBezTo>
                  <a:pt x="78" y="80"/>
                  <a:pt x="101" y="44"/>
                  <a:pt x="101" y="0"/>
                </a:cubicBezTo>
                <a:close/>
              </a:path>
            </a:pathLst>
          </a:custGeom>
          <a:gradFill>
            <a:gsLst>
              <a:gs pos="4286">
                <a:schemeClr val="tx2"/>
              </a:gs>
              <a:gs pos="100000">
                <a:schemeClr val="accent1"/>
              </a:gs>
            </a:gsLst>
            <a:lin ang="16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35C3FA0D-8974-3C41-C149-9557199C7BD2}"/>
              </a:ext>
            </a:extLst>
          </p:cNvPr>
          <p:cNvSpPr>
            <a:spLocks/>
          </p:cNvSpPr>
          <p:nvPr/>
        </p:nvSpPr>
        <p:spPr bwMode="auto">
          <a:xfrm rot="10800000">
            <a:off x="2401603" y="3083527"/>
            <a:ext cx="863690" cy="729140"/>
          </a:xfrm>
          <a:custGeom>
            <a:avLst/>
            <a:gdLst>
              <a:gd name="T0" fmla="*/ 83 w 95"/>
              <a:gd name="T1" fmla="*/ 42 h 80"/>
              <a:gd name="T2" fmla="*/ 3 w 95"/>
              <a:gd name="T3" fmla="*/ 0 h 80"/>
              <a:gd name="T4" fmla="*/ 0 w 95"/>
              <a:gd name="T5" fmla="*/ 17 h 80"/>
              <a:gd name="T6" fmla="*/ 67 w 95"/>
              <a:gd name="T7" fmla="*/ 51 h 80"/>
              <a:gd name="T8" fmla="*/ 56 w 95"/>
              <a:gd name="T9" fmla="*/ 57 h 80"/>
              <a:gd name="T10" fmla="*/ 94 w 95"/>
              <a:gd name="T11" fmla="*/ 80 h 80"/>
              <a:gd name="T12" fmla="*/ 95 w 95"/>
              <a:gd name="T13" fmla="*/ 35 h 80"/>
              <a:gd name="T14" fmla="*/ 83 w 95"/>
              <a:gd name="T15" fmla="*/ 4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80">
                <a:moveTo>
                  <a:pt x="83" y="42"/>
                </a:moveTo>
                <a:cubicBezTo>
                  <a:pt x="64" y="21"/>
                  <a:pt x="36" y="6"/>
                  <a:pt x="3" y="0"/>
                </a:cubicBezTo>
                <a:cubicBezTo>
                  <a:pt x="0" y="17"/>
                  <a:pt x="0" y="17"/>
                  <a:pt x="0" y="17"/>
                </a:cubicBezTo>
                <a:cubicBezTo>
                  <a:pt x="28" y="22"/>
                  <a:pt x="51" y="34"/>
                  <a:pt x="67" y="51"/>
                </a:cubicBezTo>
                <a:cubicBezTo>
                  <a:pt x="56" y="57"/>
                  <a:pt x="56" y="57"/>
                  <a:pt x="56" y="57"/>
                </a:cubicBezTo>
                <a:cubicBezTo>
                  <a:pt x="94" y="80"/>
                  <a:pt x="94" y="80"/>
                  <a:pt x="94" y="80"/>
                </a:cubicBezTo>
                <a:cubicBezTo>
                  <a:pt x="95" y="35"/>
                  <a:pt x="95" y="35"/>
                  <a:pt x="95" y="35"/>
                </a:cubicBezTo>
                <a:lnTo>
                  <a:pt x="83" y="42"/>
                </a:lnTo>
                <a:close/>
              </a:path>
            </a:pathLst>
          </a:custGeom>
          <a:gradFill>
            <a:gsLst>
              <a:gs pos="3214">
                <a:schemeClr val="tx2"/>
              </a:gs>
              <a:gs pos="100000">
                <a:schemeClr val="accent3"/>
              </a:gs>
            </a:gsLst>
            <a:lin ang="10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41">
            <a:extLst>
              <a:ext uri="{FF2B5EF4-FFF2-40B4-BE49-F238E27FC236}">
                <a16:creationId xmlns:a16="http://schemas.microsoft.com/office/drawing/2014/main" id="{8E064BF9-9258-59B6-3F50-57527F6434F2}"/>
              </a:ext>
            </a:extLst>
          </p:cNvPr>
          <p:cNvSpPr/>
          <p:nvPr/>
        </p:nvSpPr>
        <p:spPr>
          <a:xfrm>
            <a:off x="1767499" y="928706"/>
            <a:ext cx="2405160" cy="164340"/>
          </a:xfrm>
          <a:prstGeom prst="rect">
            <a:avLst/>
          </a:prstGeom>
        </p:spPr>
        <p:txBody>
          <a:bodyPr wrap="square" lIns="0" tIns="0" rIns="0" bIns="0">
            <a:spAutoFit/>
          </a:bodyPr>
          <a:lstStyle/>
          <a:p>
            <a:pPr algn="r">
              <a:lnSpc>
                <a:spcPct val="89000"/>
              </a:lnSpc>
            </a:pPr>
            <a:r>
              <a:rPr lang="en-US" sz="1200" dirty="0">
                <a:solidFill>
                  <a:schemeClr val="bg1"/>
                </a:solidFill>
              </a:rPr>
              <a:t>Reproducibility</a:t>
            </a:r>
            <a:endParaRPr lang="en-US" sz="1000" dirty="0">
              <a:solidFill>
                <a:schemeClr val="bg1"/>
              </a:solidFill>
            </a:endParaRPr>
          </a:p>
        </p:txBody>
      </p:sp>
      <p:sp>
        <p:nvSpPr>
          <p:cNvPr id="30" name="Rectangle 42">
            <a:extLst>
              <a:ext uri="{FF2B5EF4-FFF2-40B4-BE49-F238E27FC236}">
                <a16:creationId xmlns:a16="http://schemas.microsoft.com/office/drawing/2014/main" id="{5F24CCBE-DBC5-5805-562F-9C4967D0336E}"/>
              </a:ext>
            </a:extLst>
          </p:cNvPr>
          <p:cNvSpPr/>
          <p:nvPr/>
        </p:nvSpPr>
        <p:spPr>
          <a:xfrm>
            <a:off x="6896552" y="911518"/>
            <a:ext cx="2524893" cy="164340"/>
          </a:xfrm>
          <a:prstGeom prst="rect">
            <a:avLst/>
          </a:prstGeom>
        </p:spPr>
        <p:txBody>
          <a:bodyPr wrap="square" lIns="0" tIns="0" rIns="0" bIns="0">
            <a:spAutoFit/>
          </a:bodyPr>
          <a:lstStyle/>
          <a:p>
            <a:pPr>
              <a:lnSpc>
                <a:spcPct val="89000"/>
              </a:lnSpc>
            </a:pPr>
            <a:r>
              <a:rPr lang="en-US" sz="1200" dirty="0">
                <a:solidFill>
                  <a:schemeClr val="bg1"/>
                </a:solidFill>
              </a:rPr>
              <a:t>Scalability</a:t>
            </a:r>
            <a:endParaRPr lang="en-US" sz="1000" dirty="0">
              <a:solidFill>
                <a:schemeClr val="bg1"/>
              </a:solidFill>
            </a:endParaRPr>
          </a:p>
        </p:txBody>
      </p:sp>
      <p:sp>
        <p:nvSpPr>
          <p:cNvPr id="31" name="Rectangle 43">
            <a:extLst>
              <a:ext uri="{FF2B5EF4-FFF2-40B4-BE49-F238E27FC236}">
                <a16:creationId xmlns:a16="http://schemas.microsoft.com/office/drawing/2014/main" id="{0BB35650-36A2-08D8-0C84-3F78004324CF}"/>
              </a:ext>
            </a:extLst>
          </p:cNvPr>
          <p:cNvSpPr/>
          <p:nvPr/>
        </p:nvSpPr>
        <p:spPr>
          <a:xfrm>
            <a:off x="1899718" y="4494746"/>
            <a:ext cx="2405160" cy="164340"/>
          </a:xfrm>
          <a:prstGeom prst="rect">
            <a:avLst/>
          </a:prstGeom>
        </p:spPr>
        <p:txBody>
          <a:bodyPr wrap="square" lIns="0" tIns="0" rIns="0" bIns="0">
            <a:spAutoFit/>
          </a:bodyPr>
          <a:lstStyle/>
          <a:p>
            <a:pPr algn="r">
              <a:lnSpc>
                <a:spcPct val="89000"/>
              </a:lnSpc>
            </a:pPr>
            <a:r>
              <a:rPr lang="en-US" sz="1200" dirty="0">
                <a:solidFill>
                  <a:schemeClr val="bg1"/>
                </a:solidFill>
              </a:rPr>
              <a:t>Ownership &amp; Collaboration</a:t>
            </a:r>
          </a:p>
        </p:txBody>
      </p:sp>
      <p:sp>
        <p:nvSpPr>
          <p:cNvPr id="32" name="Rectangle 44">
            <a:extLst>
              <a:ext uri="{FF2B5EF4-FFF2-40B4-BE49-F238E27FC236}">
                <a16:creationId xmlns:a16="http://schemas.microsoft.com/office/drawing/2014/main" id="{D125C04A-9242-A385-580C-0C140793D619}"/>
              </a:ext>
            </a:extLst>
          </p:cNvPr>
          <p:cNvSpPr/>
          <p:nvPr/>
        </p:nvSpPr>
        <p:spPr>
          <a:xfrm>
            <a:off x="7397087" y="4450548"/>
            <a:ext cx="2524893" cy="164340"/>
          </a:xfrm>
          <a:prstGeom prst="rect">
            <a:avLst/>
          </a:prstGeom>
        </p:spPr>
        <p:txBody>
          <a:bodyPr wrap="square" lIns="0" tIns="0" rIns="0" bIns="0">
            <a:spAutoFit/>
          </a:bodyPr>
          <a:lstStyle/>
          <a:p>
            <a:pPr>
              <a:lnSpc>
                <a:spcPct val="89000"/>
              </a:lnSpc>
            </a:pPr>
            <a:r>
              <a:rPr lang="en-US" sz="1200" dirty="0">
                <a:solidFill>
                  <a:schemeClr val="bg1"/>
                </a:solidFill>
              </a:rPr>
              <a:t>API</a:t>
            </a:r>
            <a:endParaRPr lang="en-US" sz="1000" dirty="0">
              <a:solidFill>
                <a:schemeClr val="bg1"/>
              </a:solidFill>
            </a:endParaRPr>
          </a:p>
        </p:txBody>
      </p:sp>
      <p:sp>
        <p:nvSpPr>
          <p:cNvPr id="33" name="Rectangle 47">
            <a:extLst>
              <a:ext uri="{FF2B5EF4-FFF2-40B4-BE49-F238E27FC236}">
                <a16:creationId xmlns:a16="http://schemas.microsoft.com/office/drawing/2014/main" id="{247198C4-309E-334D-B99D-8B008898A3B3}"/>
              </a:ext>
            </a:extLst>
          </p:cNvPr>
          <p:cNvSpPr/>
          <p:nvPr/>
        </p:nvSpPr>
        <p:spPr>
          <a:xfrm>
            <a:off x="9169375" y="2462038"/>
            <a:ext cx="2223714" cy="164340"/>
          </a:xfrm>
          <a:prstGeom prst="rect">
            <a:avLst/>
          </a:prstGeom>
        </p:spPr>
        <p:txBody>
          <a:bodyPr wrap="square" lIns="0" tIns="0" rIns="0" bIns="0">
            <a:spAutoFit/>
          </a:bodyPr>
          <a:lstStyle/>
          <a:p>
            <a:pPr>
              <a:lnSpc>
                <a:spcPct val="89000"/>
              </a:lnSpc>
            </a:pPr>
            <a:r>
              <a:rPr lang="en-US" sz="1200" dirty="0">
                <a:solidFill>
                  <a:schemeClr val="bg1"/>
                </a:solidFill>
              </a:rPr>
              <a:t>Monitoring</a:t>
            </a:r>
          </a:p>
        </p:txBody>
      </p:sp>
      <p:sp>
        <p:nvSpPr>
          <p:cNvPr id="34" name="Rectangle 48">
            <a:extLst>
              <a:ext uri="{FF2B5EF4-FFF2-40B4-BE49-F238E27FC236}">
                <a16:creationId xmlns:a16="http://schemas.microsoft.com/office/drawing/2014/main" id="{6607974E-D077-B2D2-19ED-332C9041202B}"/>
              </a:ext>
            </a:extLst>
          </p:cNvPr>
          <p:cNvSpPr/>
          <p:nvPr/>
        </p:nvSpPr>
        <p:spPr>
          <a:xfrm>
            <a:off x="-475382" y="2442744"/>
            <a:ext cx="2191886" cy="328680"/>
          </a:xfrm>
          <a:prstGeom prst="rect">
            <a:avLst/>
          </a:prstGeom>
        </p:spPr>
        <p:txBody>
          <a:bodyPr wrap="square" lIns="0" tIns="0" rIns="0" bIns="0">
            <a:spAutoFit/>
          </a:bodyPr>
          <a:lstStyle/>
          <a:p>
            <a:pPr algn="r">
              <a:lnSpc>
                <a:spcPct val="89000"/>
              </a:lnSpc>
            </a:pPr>
            <a:r>
              <a:rPr lang="en-US" sz="1200" dirty="0">
                <a:solidFill>
                  <a:schemeClr val="bg1"/>
                </a:solidFill>
              </a:rPr>
              <a:t>Continuous Integration/</a:t>
            </a:r>
          </a:p>
          <a:p>
            <a:pPr algn="r">
              <a:lnSpc>
                <a:spcPct val="89000"/>
              </a:lnSpc>
            </a:pPr>
            <a:r>
              <a:rPr lang="en-US" sz="1200" dirty="0">
                <a:solidFill>
                  <a:schemeClr val="bg1"/>
                </a:solidFill>
              </a:rPr>
              <a:t>Continuous Delivery</a:t>
            </a:r>
            <a:endParaRPr lang="en-US" sz="1000" dirty="0">
              <a:solidFill>
                <a:schemeClr val="bg1"/>
              </a:solidFill>
            </a:endParaRPr>
          </a:p>
        </p:txBody>
      </p:sp>
      <p:sp>
        <p:nvSpPr>
          <p:cNvPr id="42" name="Oval 41">
            <a:extLst>
              <a:ext uri="{FF2B5EF4-FFF2-40B4-BE49-F238E27FC236}">
                <a16:creationId xmlns:a16="http://schemas.microsoft.com/office/drawing/2014/main" id="{2C6DD3C1-F62F-8C03-F74E-A1703D51D8F0}"/>
              </a:ext>
            </a:extLst>
          </p:cNvPr>
          <p:cNvSpPr/>
          <p:nvPr/>
        </p:nvSpPr>
        <p:spPr>
          <a:xfrm>
            <a:off x="4618498" y="2132058"/>
            <a:ext cx="1445609" cy="14456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Ops</a:t>
            </a:r>
          </a:p>
        </p:txBody>
      </p:sp>
      <p:pic>
        <p:nvPicPr>
          <p:cNvPr id="11267" name="Picture 3">
            <a:extLst>
              <a:ext uri="{FF2B5EF4-FFF2-40B4-BE49-F238E27FC236}">
                <a16:creationId xmlns:a16="http://schemas.microsoft.com/office/drawing/2014/main" id="{4DC82830-0531-7F51-26FD-6A7C74794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541" y="5131856"/>
            <a:ext cx="5943600" cy="942975"/>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uppieren 41">
            <a:extLst>
              <a:ext uri="{FF2B5EF4-FFF2-40B4-BE49-F238E27FC236}">
                <a16:creationId xmlns:a16="http://schemas.microsoft.com/office/drawing/2014/main" id="{1459283E-B1D1-1C7C-E55F-4F1104E36F41}"/>
              </a:ext>
            </a:extLst>
          </p:cNvPr>
          <p:cNvGrpSpPr/>
          <p:nvPr/>
        </p:nvGrpSpPr>
        <p:grpSpPr>
          <a:xfrm>
            <a:off x="7901024" y="2009289"/>
            <a:ext cx="1097280" cy="1097280"/>
            <a:chOff x="6460135" y="1498714"/>
            <a:chExt cx="1097280" cy="1097280"/>
          </a:xfrm>
        </p:grpSpPr>
        <p:sp>
          <p:nvSpPr>
            <p:cNvPr id="51" name="Oval 42">
              <a:extLst>
                <a:ext uri="{FF2B5EF4-FFF2-40B4-BE49-F238E27FC236}">
                  <a16:creationId xmlns:a16="http://schemas.microsoft.com/office/drawing/2014/main" id="{9B505561-5A45-A85B-240F-7A8B58243193}"/>
                </a:ext>
              </a:extLst>
            </p:cNvPr>
            <p:cNvSpPr>
              <a:spLocks noChangeArrowheads="1"/>
            </p:cNvSpPr>
            <p:nvPr/>
          </p:nvSpPr>
          <p:spPr bwMode="auto">
            <a:xfrm>
              <a:off x="6460135"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pic>
          <p:nvPicPr>
            <p:cNvPr id="52" name="Grafik 37" descr="Tachometer niedrig Silhouette">
              <a:extLst>
                <a:ext uri="{FF2B5EF4-FFF2-40B4-BE49-F238E27FC236}">
                  <a16:creationId xmlns:a16="http://schemas.microsoft.com/office/drawing/2014/main" id="{20DAC6DB-F17D-85CE-4D20-56DB42960B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1206" y="1626654"/>
              <a:ext cx="757260" cy="757260"/>
            </a:xfrm>
            <a:prstGeom prst="rect">
              <a:avLst/>
            </a:prstGeom>
          </p:spPr>
        </p:pic>
      </p:grpSp>
      <p:grpSp>
        <p:nvGrpSpPr>
          <p:cNvPr id="53" name="Gruppieren 44">
            <a:extLst>
              <a:ext uri="{FF2B5EF4-FFF2-40B4-BE49-F238E27FC236}">
                <a16:creationId xmlns:a16="http://schemas.microsoft.com/office/drawing/2014/main" id="{8988D0A3-D8B3-0CD2-3802-20228D7E5D7C}"/>
              </a:ext>
            </a:extLst>
          </p:cNvPr>
          <p:cNvGrpSpPr/>
          <p:nvPr/>
        </p:nvGrpSpPr>
        <p:grpSpPr>
          <a:xfrm>
            <a:off x="6645813" y="1204902"/>
            <a:ext cx="1097280" cy="1097280"/>
            <a:chOff x="8158626" y="1498714"/>
            <a:chExt cx="1097280" cy="1097280"/>
          </a:xfrm>
        </p:grpSpPr>
        <p:sp>
          <p:nvSpPr>
            <p:cNvPr id="54" name="Oval 55">
              <a:extLst>
                <a:ext uri="{FF2B5EF4-FFF2-40B4-BE49-F238E27FC236}">
                  <a16:creationId xmlns:a16="http://schemas.microsoft.com/office/drawing/2014/main" id="{DD4C2EFA-CF0D-DE18-AC84-069BB3D5C7CE}"/>
                </a:ext>
              </a:extLst>
            </p:cNvPr>
            <p:cNvSpPr>
              <a:spLocks noChangeArrowheads="1"/>
            </p:cNvSpPr>
            <p:nvPr/>
          </p:nvSpPr>
          <p:spPr bwMode="auto">
            <a:xfrm>
              <a:off x="8158626"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5" name="Freeform 86">
              <a:extLst>
                <a:ext uri="{FF2B5EF4-FFF2-40B4-BE49-F238E27FC236}">
                  <a16:creationId xmlns:a16="http://schemas.microsoft.com/office/drawing/2014/main" id="{893D125D-B5C0-DD04-12F6-5084260EF7F6}"/>
                </a:ext>
              </a:extLst>
            </p:cNvPr>
            <p:cNvSpPr>
              <a:spLocks noEditPoints="1"/>
            </p:cNvSpPr>
            <p:nvPr/>
          </p:nvSpPr>
          <p:spPr bwMode="auto">
            <a:xfrm>
              <a:off x="8409365" y="1718170"/>
              <a:ext cx="594609" cy="659561"/>
            </a:xfrm>
            <a:custGeom>
              <a:avLst/>
              <a:gdLst>
                <a:gd name="T0" fmla="*/ 208 w 575"/>
                <a:gd name="T1" fmla="*/ 639 h 639"/>
                <a:gd name="T2" fmla="*/ 201 w 575"/>
                <a:gd name="T3" fmla="*/ 373 h 639"/>
                <a:gd name="T4" fmla="*/ 369 w 575"/>
                <a:gd name="T5" fmla="*/ 366 h 639"/>
                <a:gd name="T6" fmla="*/ 376 w 575"/>
                <a:gd name="T7" fmla="*/ 632 h 639"/>
                <a:gd name="T8" fmla="*/ 215 w 575"/>
                <a:gd name="T9" fmla="*/ 625 h 639"/>
                <a:gd name="T10" fmla="*/ 362 w 575"/>
                <a:gd name="T11" fmla="*/ 380 h 639"/>
                <a:gd name="T12" fmla="*/ 215 w 575"/>
                <a:gd name="T13" fmla="*/ 625 h 639"/>
                <a:gd name="T14" fmla="*/ 10 w 575"/>
                <a:gd name="T15" fmla="*/ 639 h 639"/>
                <a:gd name="T16" fmla="*/ 3 w 575"/>
                <a:gd name="T17" fmla="*/ 503 h 639"/>
                <a:gd name="T18" fmla="*/ 170 w 575"/>
                <a:gd name="T19" fmla="*/ 496 h 639"/>
                <a:gd name="T20" fmla="*/ 177 w 575"/>
                <a:gd name="T21" fmla="*/ 632 h 639"/>
                <a:gd name="T22" fmla="*/ 17 w 575"/>
                <a:gd name="T23" fmla="*/ 625 h 639"/>
                <a:gd name="T24" fmla="*/ 163 w 575"/>
                <a:gd name="T25" fmla="*/ 510 h 639"/>
                <a:gd name="T26" fmla="*/ 17 w 575"/>
                <a:gd name="T27" fmla="*/ 625 h 639"/>
                <a:gd name="T28" fmla="*/ 5 w 575"/>
                <a:gd name="T29" fmla="*/ 411 h 639"/>
                <a:gd name="T30" fmla="*/ 292 w 575"/>
                <a:gd name="T31" fmla="*/ 47 h 639"/>
                <a:gd name="T32" fmla="*/ 256 w 575"/>
                <a:gd name="T33" fmla="*/ 4 h 639"/>
                <a:gd name="T34" fmla="*/ 417 w 575"/>
                <a:gd name="T35" fmla="*/ 0 h 639"/>
                <a:gd name="T36" fmla="*/ 424 w 575"/>
                <a:gd name="T37" fmla="*/ 163 h 639"/>
                <a:gd name="T38" fmla="*/ 412 w 575"/>
                <a:gd name="T39" fmla="*/ 168 h 639"/>
                <a:gd name="T40" fmla="*/ 31 w 575"/>
                <a:gd name="T41" fmla="*/ 414 h 639"/>
                <a:gd name="T42" fmla="*/ 279 w 575"/>
                <a:gd name="T43" fmla="*/ 14 h 639"/>
                <a:gd name="T44" fmla="*/ 307 w 575"/>
                <a:gd name="T45" fmla="*/ 51 h 639"/>
                <a:gd name="T46" fmla="*/ 16 w 575"/>
                <a:gd name="T47" fmla="*/ 402 h 639"/>
                <a:gd name="T48" fmla="*/ 22 w 575"/>
                <a:gd name="T49" fmla="*/ 403 h 639"/>
                <a:gd name="T50" fmla="*/ 383 w 575"/>
                <a:gd name="T51" fmla="*/ 118 h 639"/>
                <a:gd name="T52" fmla="*/ 410 w 575"/>
                <a:gd name="T53" fmla="*/ 14 h 639"/>
                <a:gd name="T54" fmla="*/ 568 w 575"/>
                <a:gd name="T55" fmla="*/ 639 h 639"/>
                <a:gd name="T56" fmla="*/ 400 w 575"/>
                <a:gd name="T57" fmla="*/ 632 h 639"/>
                <a:gd name="T58" fmla="*/ 407 w 575"/>
                <a:gd name="T59" fmla="*/ 238 h 639"/>
                <a:gd name="T60" fmla="*/ 575 w 575"/>
                <a:gd name="T61" fmla="*/ 245 h 639"/>
                <a:gd name="T62" fmla="*/ 568 w 575"/>
                <a:gd name="T63" fmla="*/ 639 h 639"/>
                <a:gd name="T64" fmla="*/ 561 w 575"/>
                <a:gd name="T65" fmla="*/ 625 h 639"/>
                <a:gd name="T66" fmla="*/ 414 w 575"/>
                <a:gd name="T67" fmla="*/ 25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5" h="639">
                  <a:moveTo>
                    <a:pt x="369" y="639"/>
                  </a:moveTo>
                  <a:cubicBezTo>
                    <a:pt x="208" y="639"/>
                    <a:pt x="208" y="639"/>
                    <a:pt x="208" y="639"/>
                  </a:cubicBezTo>
                  <a:cubicBezTo>
                    <a:pt x="205" y="639"/>
                    <a:pt x="201" y="636"/>
                    <a:pt x="201" y="632"/>
                  </a:cubicBezTo>
                  <a:cubicBezTo>
                    <a:pt x="201" y="373"/>
                    <a:pt x="201" y="373"/>
                    <a:pt x="201" y="373"/>
                  </a:cubicBezTo>
                  <a:cubicBezTo>
                    <a:pt x="201" y="369"/>
                    <a:pt x="205" y="366"/>
                    <a:pt x="208" y="366"/>
                  </a:cubicBezTo>
                  <a:cubicBezTo>
                    <a:pt x="369" y="366"/>
                    <a:pt x="369" y="366"/>
                    <a:pt x="369" y="366"/>
                  </a:cubicBezTo>
                  <a:cubicBezTo>
                    <a:pt x="373" y="366"/>
                    <a:pt x="376" y="369"/>
                    <a:pt x="376" y="373"/>
                  </a:cubicBezTo>
                  <a:cubicBezTo>
                    <a:pt x="376" y="632"/>
                    <a:pt x="376" y="632"/>
                    <a:pt x="376" y="632"/>
                  </a:cubicBezTo>
                  <a:cubicBezTo>
                    <a:pt x="376" y="636"/>
                    <a:pt x="373" y="639"/>
                    <a:pt x="369" y="639"/>
                  </a:cubicBezTo>
                  <a:close/>
                  <a:moveTo>
                    <a:pt x="215" y="625"/>
                  </a:moveTo>
                  <a:cubicBezTo>
                    <a:pt x="362" y="625"/>
                    <a:pt x="362" y="625"/>
                    <a:pt x="362" y="625"/>
                  </a:cubicBezTo>
                  <a:cubicBezTo>
                    <a:pt x="362" y="380"/>
                    <a:pt x="362" y="380"/>
                    <a:pt x="362" y="380"/>
                  </a:cubicBezTo>
                  <a:cubicBezTo>
                    <a:pt x="215" y="380"/>
                    <a:pt x="215" y="380"/>
                    <a:pt x="215" y="380"/>
                  </a:cubicBezTo>
                  <a:lnTo>
                    <a:pt x="215" y="625"/>
                  </a:lnTo>
                  <a:close/>
                  <a:moveTo>
                    <a:pt x="170" y="639"/>
                  </a:moveTo>
                  <a:cubicBezTo>
                    <a:pt x="10" y="639"/>
                    <a:pt x="10" y="639"/>
                    <a:pt x="10" y="639"/>
                  </a:cubicBezTo>
                  <a:cubicBezTo>
                    <a:pt x="6" y="639"/>
                    <a:pt x="3" y="636"/>
                    <a:pt x="3" y="632"/>
                  </a:cubicBezTo>
                  <a:cubicBezTo>
                    <a:pt x="3" y="503"/>
                    <a:pt x="3" y="503"/>
                    <a:pt x="3" y="503"/>
                  </a:cubicBezTo>
                  <a:cubicBezTo>
                    <a:pt x="3" y="499"/>
                    <a:pt x="6" y="496"/>
                    <a:pt x="10" y="496"/>
                  </a:cubicBezTo>
                  <a:cubicBezTo>
                    <a:pt x="170" y="496"/>
                    <a:pt x="170" y="496"/>
                    <a:pt x="170" y="496"/>
                  </a:cubicBezTo>
                  <a:cubicBezTo>
                    <a:pt x="174" y="496"/>
                    <a:pt x="177" y="499"/>
                    <a:pt x="177" y="503"/>
                  </a:cubicBezTo>
                  <a:cubicBezTo>
                    <a:pt x="177" y="632"/>
                    <a:pt x="177" y="632"/>
                    <a:pt x="177" y="632"/>
                  </a:cubicBezTo>
                  <a:cubicBezTo>
                    <a:pt x="177" y="636"/>
                    <a:pt x="174" y="639"/>
                    <a:pt x="170" y="639"/>
                  </a:cubicBezTo>
                  <a:close/>
                  <a:moveTo>
                    <a:pt x="17" y="625"/>
                  </a:moveTo>
                  <a:cubicBezTo>
                    <a:pt x="163" y="625"/>
                    <a:pt x="163" y="625"/>
                    <a:pt x="163" y="625"/>
                  </a:cubicBezTo>
                  <a:cubicBezTo>
                    <a:pt x="163" y="510"/>
                    <a:pt x="163" y="510"/>
                    <a:pt x="163" y="510"/>
                  </a:cubicBezTo>
                  <a:cubicBezTo>
                    <a:pt x="17" y="510"/>
                    <a:pt x="17" y="510"/>
                    <a:pt x="17" y="510"/>
                  </a:cubicBezTo>
                  <a:lnTo>
                    <a:pt x="17" y="625"/>
                  </a:lnTo>
                  <a:close/>
                  <a:moveTo>
                    <a:pt x="19" y="418"/>
                  </a:moveTo>
                  <a:cubicBezTo>
                    <a:pt x="14" y="418"/>
                    <a:pt x="9" y="416"/>
                    <a:pt x="5" y="411"/>
                  </a:cubicBezTo>
                  <a:cubicBezTo>
                    <a:pt x="0" y="404"/>
                    <a:pt x="0" y="395"/>
                    <a:pt x="5" y="388"/>
                  </a:cubicBezTo>
                  <a:cubicBezTo>
                    <a:pt x="292" y="47"/>
                    <a:pt x="292" y="47"/>
                    <a:pt x="292" y="47"/>
                  </a:cubicBezTo>
                  <a:cubicBezTo>
                    <a:pt x="257" y="12"/>
                    <a:pt x="257" y="12"/>
                    <a:pt x="257" y="12"/>
                  </a:cubicBezTo>
                  <a:cubicBezTo>
                    <a:pt x="255" y="10"/>
                    <a:pt x="255" y="7"/>
                    <a:pt x="256" y="4"/>
                  </a:cubicBezTo>
                  <a:cubicBezTo>
                    <a:pt x="257" y="1"/>
                    <a:pt x="260" y="0"/>
                    <a:pt x="262" y="0"/>
                  </a:cubicBezTo>
                  <a:cubicBezTo>
                    <a:pt x="417" y="0"/>
                    <a:pt x="417" y="0"/>
                    <a:pt x="417" y="0"/>
                  </a:cubicBezTo>
                  <a:cubicBezTo>
                    <a:pt x="421" y="0"/>
                    <a:pt x="424" y="3"/>
                    <a:pt x="424" y="7"/>
                  </a:cubicBezTo>
                  <a:cubicBezTo>
                    <a:pt x="424" y="163"/>
                    <a:pt x="424" y="163"/>
                    <a:pt x="424" y="163"/>
                  </a:cubicBezTo>
                  <a:cubicBezTo>
                    <a:pt x="424" y="166"/>
                    <a:pt x="423" y="168"/>
                    <a:pt x="420" y="169"/>
                  </a:cubicBezTo>
                  <a:cubicBezTo>
                    <a:pt x="417" y="170"/>
                    <a:pt x="414" y="170"/>
                    <a:pt x="412" y="168"/>
                  </a:cubicBezTo>
                  <a:cubicBezTo>
                    <a:pt x="377" y="133"/>
                    <a:pt x="377" y="133"/>
                    <a:pt x="377" y="133"/>
                  </a:cubicBezTo>
                  <a:cubicBezTo>
                    <a:pt x="31" y="414"/>
                    <a:pt x="31" y="414"/>
                    <a:pt x="31" y="414"/>
                  </a:cubicBezTo>
                  <a:cubicBezTo>
                    <a:pt x="28" y="417"/>
                    <a:pt x="24" y="418"/>
                    <a:pt x="19" y="418"/>
                  </a:cubicBezTo>
                  <a:close/>
                  <a:moveTo>
                    <a:pt x="279" y="14"/>
                  </a:moveTo>
                  <a:cubicBezTo>
                    <a:pt x="307" y="41"/>
                    <a:pt x="307" y="41"/>
                    <a:pt x="307" y="41"/>
                  </a:cubicBezTo>
                  <a:cubicBezTo>
                    <a:pt x="309" y="44"/>
                    <a:pt x="309" y="48"/>
                    <a:pt x="307" y="51"/>
                  </a:cubicBezTo>
                  <a:cubicBezTo>
                    <a:pt x="16" y="397"/>
                    <a:pt x="16" y="397"/>
                    <a:pt x="16" y="397"/>
                  </a:cubicBezTo>
                  <a:cubicBezTo>
                    <a:pt x="15" y="399"/>
                    <a:pt x="15" y="401"/>
                    <a:pt x="16" y="402"/>
                  </a:cubicBezTo>
                  <a:cubicBezTo>
                    <a:pt x="17" y="404"/>
                    <a:pt x="18" y="404"/>
                    <a:pt x="19" y="404"/>
                  </a:cubicBezTo>
                  <a:cubicBezTo>
                    <a:pt x="20" y="404"/>
                    <a:pt x="21" y="404"/>
                    <a:pt x="22" y="403"/>
                  </a:cubicBezTo>
                  <a:cubicBezTo>
                    <a:pt x="373" y="118"/>
                    <a:pt x="373" y="118"/>
                    <a:pt x="373" y="118"/>
                  </a:cubicBezTo>
                  <a:cubicBezTo>
                    <a:pt x="376" y="115"/>
                    <a:pt x="380" y="116"/>
                    <a:pt x="383" y="118"/>
                  </a:cubicBezTo>
                  <a:cubicBezTo>
                    <a:pt x="410" y="146"/>
                    <a:pt x="410" y="146"/>
                    <a:pt x="410" y="146"/>
                  </a:cubicBezTo>
                  <a:cubicBezTo>
                    <a:pt x="410" y="14"/>
                    <a:pt x="410" y="14"/>
                    <a:pt x="410" y="14"/>
                  </a:cubicBezTo>
                  <a:lnTo>
                    <a:pt x="279" y="14"/>
                  </a:lnTo>
                  <a:close/>
                  <a:moveTo>
                    <a:pt x="568" y="639"/>
                  </a:moveTo>
                  <a:cubicBezTo>
                    <a:pt x="407" y="639"/>
                    <a:pt x="407" y="639"/>
                    <a:pt x="407" y="639"/>
                  </a:cubicBezTo>
                  <a:cubicBezTo>
                    <a:pt x="403" y="639"/>
                    <a:pt x="400" y="636"/>
                    <a:pt x="400" y="632"/>
                  </a:cubicBezTo>
                  <a:cubicBezTo>
                    <a:pt x="400" y="245"/>
                    <a:pt x="400" y="245"/>
                    <a:pt x="400" y="245"/>
                  </a:cubicBezTo>
                  <a:cubicBezTo>
                    <a:pt x="400" y="241"/>
                    <a:pt x="403" y="238"/>
                    <a:pt x="407" y="238"/>
                  </a:cubicBezTo>
                  <a:cubicBezTo>
                    <a:pt x="568" y="238"/>
                    <a:pt x="568" y="238"/>
                    <a:pt x="568" y="238"/>
                  </a:cubicBezTo>
                  <a:cubicBezTo>
                    <a:pt x="572" y="238"/>
                    <a:pt x="575" y="241"/>
                    <a:pt x="575" y="245"/>
                  </a:cubicBezTo>
                  <a:cubicBezTo>
                    <a:pt x="575" y="632"/>
                    <a:pt x="575" y="632"/>
                    <a:pt x="575" y="632"/>
                  </a:cubicBezTo>
                  <a:cubicBezTo>
                    <a:pt x="575" y="636"/>
                    <a:pt x="572" y="639"/>
                    <a:pt x="568" y="639"/>
                  </a:cubicBezTo>
                  <a:close/>
                  <a:moveTo>
                    <a:pt x="414" y="625"/>
                  </a:moveTo>
                  <a:cubicBezTo>
                    <a:pt x="561" y="625"/>
                    <a:pt x="561" y="625"/>
                    <a:pt x="561" y="625"/>
                  </a:cubicBezTo>
                  <a:cubicBezTo>
                    <a:pt x="561" y="252"/>
                    <a:pt x="561" y="252"/>
                    <a:pt x="561" y="252"/>
                  </a:cubicBezTo>
                  <a:cubicBezTo>
                    <a:pt x="414" y="252"/>
                    <a:pt x="414" y="252"/>
                    <a:pt x="414" y="252"/>
                  </a:cubicBezTo>
                  <a:lnTo>
                    <a:pt x="414" y="62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56" name="Gruppieren 2">
            <a:extLst>
              <a:ext uri="{FF2B5EF4-FFF2-40B4-BE49-F238E27FC236}">
                <a16:creationId xmlns:a16="http://schemas.microsoft.com/office/drawing/2014/main" id="{BED90739-1973-B2CF-ED8F-3F3AC395E1F8}"/>
              </a:ext>
            </a:extLst>
          </p:cNvPr>
          <p:cNvGrpSpPr/>
          <p:nvPr/>
        </p:nvGrpSpPr>
        <p:grpSpPr>
          <a:xfrm>
            <a:off x="2902260" y="3201932"/>
            <a:ext cx="1097280" cy="1097280"/>
            <a:chOff x="1289161" y="1498714"/>
            <a:chExt cx="1097280" cy="1097280"/>
          </a:xfrm>
        </p:grpSpPr>
        <p:sp>
          <p:nvSpPr>
            <p:cNvPr id="57" name="Oval 25">
              <a:extLst>
                <a:ext uri="{FF2B5EF4-FFF2-40B4-BE49-F238E27FC236}">
                  <a16:creationId xmlns:a16="http://schemas.microsoft.com/office/drawing/2014/main" id="{F1F42969-5B36-FDBC-1FE9-E195A9DC11C4}"/>
                </a:ext>
              </a:extLst>
            </p:cNvPr>
            <p:cNvSpPr>
              <a:spLocks noChangeArrowheads="1"/>
            </p:cNvSpPr>
            <p:nvPr/>
          </p:nvSpPr>
          <p:spPr bwMode="auto">
            <a:xfrm>
              <a:off x="1289161"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8" name="Freeform 43">
              <a:extLst>
                <a:ext uri="{FF2B5EF4-FFF2-40B4-BE49-F238E27FC236}">
                  <a16:creationId xmlns:a16="http://schemas.microsoft.com/office/drawing/2014/main" id="{951D3BE2-3375-33F6-77A1-2716351D5419}"/>
                </a:ext>
              </a:extLst>
            </p:cNvPr>
            <p:cNvSpPr>
              <a:spLocks noEditPoints="1"/>
            </p:cNvSpPr>
            <p:nvPr/>
          </p:nvSpPr>
          <p:spPr bwMode="auto">
            <a:xfrm>
              <a:off x="1489199" y="1698753"/>
              <a:ext cx="697203" cy="699158"/>
            </a:xfrm>
            <a:custGeom>
              <a:avLst/>
              <a:gdLst>
                <a:gd name="T0" fmla="*/ 311 w 453"/>
                <a:gd name="T1" fmla="*/ 43 h 454"/>
                <a:gd name="T2" fmla="*/ 354 w 453"/>
                <a:gd name="T3" fmla="*/ 77 h 454"/>
                <a:gd name="T4" fmla="*/ 448 w 453"/>
                <a:gd name="T5" fmla="*/ 177 h 454"/>
                <a:gd name="T6" fmla="*/ 304 w 453"/>
                <a:gd name="T7" fmla="*/ 122 h 454"/>
                <a:gd name="T8" fmla="*/ 185 w 453"/>
                <a:gd name="T9" fmla="*/ 185 h 454"/>
                <a:gd name="T10" fmla="*/ 97 w 453"/>
                <a:gd name="T11" fmla="*/ 96 h 454"/>
                <a:gd name="T12" fmla="*/ 4 w 453"/>
                <a:gd name="T13" fmla="*/ 204 h 454"/>
                <a:gd name="T14" fmla="*/ 51 w 453"/>
                <a:gd name="T15" fmla="*/ 436 h 454"/>
                <a:gd name="T16" fmla="*/ 100 w 453"/>
                <a:gd name="T17" fmla="*/ 342 h 454"/>
                <a:gd name="T18" fmla="*/ 149 w 453"/>
                <a:gd name="T19" fmla="*/ 437 h 454"/>
                <a:gd name="T20" fmla="*/ 157 w 453"/>
                <a:gd name="T21" fmla="*/ 219 h 454"/>
                <a:gd name="T22" fmla="*/ 237 w 453"/>
                <a:gd name="T23" fmla="*/ 252 h 454"/>
                <a:gd name="T24" fmla="*/ 303 w 453"/>
                <a:gd name="T25" fmla="*/ 436 h 454"/>
                <a:gd name="T26" fmla="*/ 353 w 453"/>
                <a:gd name="T27" fmla="*/ 342 h 454"/>
                <a:gd name="T28" fmla="*/ 402 w 453"/>
                <a:gd name="T29" fmla="*/ 437 h 454"/>
                <a:gd name="T30" fmla="*/ 418 w 453"/>
                <a:gd name="T31" fmla="*/ 277 h 454"/>
                <a:gd name="T32" fmla="*/ 220 w 453"/>
                <a:gd name="T33" fmla="*/ 243 h 454"/>
                <a:gd name="T34" fmla="*/ 137 w 453"/>
                <a:gd name="T35" fmla="*/ 145 h 454"/>
                <a:gd name="T36" fmla="*/ 133 w 453"/>
                <a:gd name="T37" fmla="*/ 185 h 454"/>
                <a:gd name="T38" fmla="*/ 140 w 453"/>
                <a:gd name="T39" fmla="*/ 436 h 454"/>
                <a:gd name="T40" fmla="*/ 105 w 453"/>
                <a:gd name="T41" fmla="*/ 281 h 454"/>
                <a:gd name="T42" fmla="*/ 72 w 453"/>
                <a:gd name="T43" fmla="*/ 444 h 454"/>
                <a:gd name="T44" fmla="*/ 61 w 453"/>
                <a:gd name="T45" fmla="*/ 386 h 454"/>
                <a:gd name="T46" fmla="*/ 62 w 453"/>
                <a:gd name="T47" fmla="*/ 249 h 454"/>
                <a:gd name="T48" fmla="*/ 35 w 453"/>
                <a:gd name="T49" fmla="*/ 193 h 454"/>
                <a:gd name="T50" fmla="*/ 53 w 453"/>
                <a:gd name="T51" fmla="*/ 252 h 454"/>
                <a:gd name="T52" fmla="*/ 53 w 453"/>
                <a:gd name="T53" fmla="*/ 276 h 454"/>
                <a:gd name="T54" fmla="*/ 47 w 453"/>
                <a:gd name="T55" fmla="*/ 128 h 454"/>
                <a:gd name="T56" fmla="*/ 141 w 453"/>
                <a:gd name="T57" fmla="*/ 127 h 454"/>
                <a:gd name="T58" fmla="*/ 222 w 453"/>
                <a:gd name="T59" fmla="*/ 225 h 454"/>
                <a:gd name="T60" fmla="*/ 53 w 453"/>
                <a:gd name="T61" fmla="*/ 183 h 454"/>
                <a:gd name="T62" fmla="*/ 440 w 453"/>
                <a:gd name="T63" fmla="*/ 201 h 454"/>
                <a:gd name="T64" fmla="*/ 394 w 453"/>
                <a:gd name="T65" fmla="*/ 267 h 454"/>
                <a:gd name="T66" fmla="*/ 407 w 453"/>
                <a:gd name="T67" fmla="*/ 232 h 454"/>
                <a:gd name="T68" fmla="*/ 393 w 453"/>
                <a:gd name="T69" fmla="*/ 165 h 454"/>
                <a:gd name="T70" fmla="*/ 385 w 453"/>
                <a:gd name="T71" fmla="*/ 265 h 454"/>
                <a:gd name="T72" fmla="*/ 392 w 453"/>
                <a:gd name="T73" fmla="*/ 436 h 454"/>
                <a:gd name="T74" fmla="*/ 357 w 453"/>
                <a:gd name="T75" fmla="*/ 281 h 454"/>
                <a:gd name="T76" fmla="*/ 325 w 453"/>
                <a:gd name="T77" fmla="*/ 444 h 454"/>
                <a:gd name="T78" fmla="*/ 314 w 453"/>
                <a:gd name="T79" fmla="*/ 392 h 454"/>
                <a:gd name="T80" fmla="*/ 320 w 453"/>
                <a:gd name="T81" fmla="*/ 150 h 454"/>
                <a:gd name="T82" fmla="*/ 310 w 453"/>
                <a:gd name="T83" fmla="*/ 183 h 454"/>
                <a:gd name="T84" fmla="*/ 236 w 453"/>
                <a:gd name="T85" fmla="*/ 223 h 454"/>
                <a:gd name="T86" fmla="*/ 312 w 453"/>
                <a:gd name="T87" fmla="*/ 127 h 454"/>
                <a:gd name="T88" fmla="*/ 406 w 453"/>
                <a:gd name="T89" fmla="*/ 128 h 454"/>
                <a:gd name="T90" fmla="*/ 409 w 453"/>
                <a:gd name="T91" fmla="*/ 196 h 454"/>
                <a:gd name="T92" fmla="*/ 142 w 453"/>
                <a:gd name="T93" fmla="*/ 43 h 454"/>
                <a:gd name="T94" fmla="*/ 99 w 453"/>
                <a:gd name="T95" fmla="*/ 9 h 454"/>
                <a:gd name="T96" fmla="*/ 99 w 453"/>
                <a:gd name="T97" fmla="*/ 9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454">
                  <a:moveTo>
                    <a:pt x="354" y="86"/>
                  </a:moveTo>
                  <a:cubicBezTo>
                    <a:pt x="378" y="86"/>
                    <a:pt x="398" y="67"/>
                    <a:pt x="398" y="43"/>
                  </a:cubicBezTo>
                  <a:cubicBezTo>
                    <a:pt x="398" y="19"/>
                    <a:pt x="378" y="0"/>
                    <a:pt x="354" y="0"/>
                  </a:cubicBezTo>
                  <a:cubicBezTo>
                    <a:pt x="330" y="0"/>
                    <a:pt x="311" y="19"/>
                    <a:pt x="311" y="43"/>
                  </a:cubicBezTo>
                  <a:cubicBezTo>
                    <a:pt x="311" y="67"/>
                    <a:pt x="330" y="86"/>
                    <a:pt x="354" y="86"/>
                  </a:cubicBezTo>
                  <a:close/>
                  <a:moveTo>
                    <a:pt x="354" y="9"/>
                  </a:moveTo>
                  <a:cubicBezTo>
                    <a:pt x="373" y="9"/>
                    <a:pt x="388" y="24"/>
                    <a:pt x="388" y="43"/>
                  </a:cubicBezTo>
                  <a:cubicBezTo>
                    <a:pt x="388" y="62"/>
                    <a:pt x="373" y="77"/>
                    <a:pt x="354" y="77"/>
                  </a:cubicBezTo>
                  <a:cubicBezTo>
                    <a:pt x="336" y="77"/>
                    <a:pt x="320" y="62"/>
                    <a:pt x="320" y="43"/>
                  </a:cubicBezTo>
                  <a:cubicBezTo>
                    <a:pt x="320" y="24"/>
                    <a:pt x="336" y="9"/>
                    <a:pt x="354" y="9"/>
                  </a:cubicBezTo>
                  <a:close/>
                  <a:moveTo>
                    <a:pt x="448" y="177"/>
                  </a:moveTo>
                  <a:cubicBezTo>
                    <a:pt x="448" y="177"/>
                    <a:pt x="448" y="177"/>
                    <a:pt x="448" y="177"/>
                  </a:cubicBezTo>
                  <a:cubicBezTo>
                    <a:pt x="414" y="123"/>
                    <a:pt x="414" y="123"/>
                    <a:pt x="414" y="123"/>
                  </a:cubicBezTo>
                  <a:cubicBezTo>
                    <a:pt x="401" y="104"/>
                    <a:pt x="393" y="96"/>
                    <a:pt x="356" y="96"/>
                  </a:cubicBezTo>
                  <a:cubicBezTo>
                    <a:pt x="356" y="96"/>
                    <a:pt x="356" y="96"/>
                    <a:pt x="356" y="96"/>
                  </a:cubicBezTo>
                  <a:cubicBezTo>
                    <a:pt x="319" y="96"/>
                    <a:pt x="309" y="113"/>
                    <a:pt x="304" y="122"/>
                  </a:cubicBezTo>
                  <a:cubicBezTo>
                    <a:pt x="304" y="122"/>
                    <a:pt x="304" y="122"/>
                    <a:pt x="304" y="122"/>
                  </a:cubicBezTo>
                  <a:cubicBezTo>
                    <a:pt x="297" y="136"/>
                    <a:pt x="272" y="179"/>
                    <a:pt x="268" y="185"/>
                  </a:cubicBezTo>
                  <a:cubicBezTo>
                    <a:pt x="263" y="188"/>
                    <a:pt x="240" y="206"/>
                    <a:pt x="226" y="217"/>
                  </a:cubicBezTo>
                  <a:cubicBezTo>
                    <a:pt x="216" y="209"/>
                    <a:pt x="198" y="195"/>
                    <a:pt x="185" y="185"/>
                  </a:cubicBezTo>
                  <a:cubicBezTo>
                    <a:pt x="181" y="179"/>
                    <a:pt x="156" y="136"/>
                    <a:pt x="149" y="122"/>
                  </a:cubicBezTo>
                  <a:cubicBezTo>
                    <a:pt x="148" y="122"/>
                    <a:pt x="148" y="122"/>
                    <a:pt x="148" y="122"/>
                  </a:cubicBezTo>
                  <a:cubicBezTo>
                    <a:pt x="143" y="113"/>
                    <a:pt x="134" y="96"/>
                    <a:pt x="97" y="96"/>
                  </a:cubicBezTo>
                  <a:cubicBezTo>
                    <a:pt x="97" y="96"/>
                    <a:pt x="97" y="96"/>
                    <a:pt x="97" y="96"/>
                  </a:cubicBezTo>
                  <a:cubicBezTo>
                    <a:pt x="60" y="96"/>
                    <a:pt x="52" y="104"/>
                    <a:pt x="39" y="123"/>
                  </a:cubicBezTo>
                  <a:cubicBezTo>
                    <a:pt x="5" y="177"/>
                    <a:pt x="5" y="177"/>
                    <a:pt x="5" y="177"/>
                  </a:cubicBezTo>
                  <a:cubicBezTo>
                    <a:pt x="5" y="177"/>
                    <a:pt x="5" y="177"/>
                    <a:pt x="5" y="177"/>
                  </a:cubicBezTo>
                  <a:cubicBezTo>
                    <a:pt x="0" y="186"/>
                    <a:pt x="0" y="195"/>
                    <a:pt x="4" y="204"/>
                  </a:cubicBezTo>
                  <a:cubicBezTo>
                    <a:pt x="35" y="277"/>
                    <a:pt x="35" y="277"/>
                    <a:pt x="35" y="277"/>
                  </a:cubicBezTo>
                  <a:cubicBezTo>
                    <a:pt x="38" y="282"/>
                    <a:pt x="44" y="286"/>
                    <a:pt x="50" y="286"/>
                  </a:cubicBezTo>
                  <a:cubicBezTo>
                    <a:pt x="51" y="286"/>
                    <a:pt x="52" y="286"/>
                    <a:pt x="52" y="286"/>
                  </a:cubicBezTo>
                  <a:cubicBezTo>
                    <a:pt x="52" y="404"/>
                    <a:pt x="51" y="433"/>
                    <a:pt x="51" y="436"/>
                  </a:cubicBezTo>
                  <a:cubicBezTo>
                    <a:pt x="51" y="436"/>
                    <a:pt x="51" y="436"/>
                    <a:pt x="51" y="437"/>
                  </a:cubicBezTo>
                  <a:cubicBezTo>
                    <a:pt x="52" y="447"/>
                    <a:pt x="62" y="454"/>
                    <a:pt x="72" y="454"/>
                  </a:cubicBezTo>
                  <a:cubicBezTo>
                    <a:pt x="83" y="454"/>
                    <a:pt x="92" y="446"/>
                    <a:pt x="93" y="436"/>
                  </a:cubicBezTo>
                  <a:cubicBezTo>
                    <a:pt x="100" y="342"/>
                    <a:pt x="100" y="342"/>
                    <a:pt x="100" y="342"/>
                  </a:cubicBezTo>
                  <a:cubicBezTo>
                    <a:pt x="108" y="436"/>
                    <a:pt x="108" y="436"/>
                    <a:pt x="108" y="436"/>
                  </a:cubicBezTo>
                  <a:cubicBezTo>
                    <a:pt x="108" y="446"/>
                    <a:pt x="117" y="454"/>
                    <a:pt x="128" y="454"/>
                  </a:cubicBezTo>
                  <a:cubicBezTo>
                    <a:pt x="128" y="454"/>
                    <a:pt x="128" y="454"/>
                    <a:pt x="129" y="454"/>
                  </a:cubicBezTo>
                  <a:cubicBezTo>
                    <a:pt x="139" y="454"/>
                    <a:pt x="148" y="446"/>
                    <a:pt x="149" y="437"/>
                  </a:cubicBezTo>
                  <a:cubicBezTo>
                    <a:pt x="149" y="436"/>
                    <a:pt x="149" y="436"/>
                    <a:pt x="149" y="436"/>
                  </a:cubicBezTo>
                  <a:cubicBezTo>
                    <a:pt x="149" y="430"/>
                    <a:pt x="146" y="298"/>
                    <a:pt x="143" y="200"/>
                  </a:cubicBezTo>
                  <a:cubicBezTo>
                    <a:pt x="156" y="218"/>
                    <a:pt x="156" y="218"/>
                    <a:pt x="156" y="218"/>
                  </a:cubicBezTo>
                  <a:cubicBezTo>
                    <a:pt x="156" y="218"/>
                    <a:pt x="157" y="219"/>
                    <a:pt x="157" y="219"/>
                  </a:cubicBezTo>
                  <a:cubicBezTo>
                    <a:pt x="215" y="251"/>
                    <a:pt x="215" y="251"/>
                    <a:pt x="215" y="251"/>
                  </a:cubicBezTo>
                  <a:cubicBezTo>
                    <a:pt x="219" y="254"/>
                    <a:pt x="223" y="254"/>
                    <a:pt x="226" y="253"/>
                  </a:cubicBezTo>
                  <a:cubicBezTo>
                    <a:pt x="227" y="254"/>
                    <a:pt x="229" y="254"/>
                    <a:pt x="230" y="254"/>
                  </a:cubicBezTo>
                  <a:cubicBezTo>
                    <a:pt x="232" y="254"/>
                    <a:pt x="235" y="253"/>
                    <a:pt x="237" y="252"/>
                  </a:cubicBezTo>
                  <a:cubicBezTo>
                    <a:pt x="295" y="219"/>
                    <a:pt x="295" y="219"/>
                    <a:pt x="295" y="219"/>
                  </a:cubicBezTo>
                  <a:cubicBezTo>
                    <a:pt x="296" y="219"/>
                    <a:pt x="297" y="218"/>
                    <a:pt x="297" y="218"/>
                  </a:cubicBezTo>
                  <a:cubicBezTo>
                    <a:pt x="310" y="200"/>
                    <a:pt x="310" y="200"/>
                    <a:pt x="310" y="200"/>
                  </a:cubicBezTo>
                  <a:cubicBezTo>
                    <a:pt x="307" y="298"/>
                    <a:pt x="304" y="430"/>
                    <a:pt x="303" y="436"/>
                  </a:cubicBezTo>
                  <a:cubicBezTo>
                    <a:pt x="303" y="436"/>
                    <a:pt x="303" y="436"/>
                    <a:pt x="303" y="437"/>
                  </a:cubicBezTo>
                  <a:cubicBezTo>
                    <a:pt x="305" y="447"/>
                    <a:pt x="314" y="454"/>
                    <a:pt x="325" y="454"/>
                  </a:cubicBezTo>
                  <a:cubicBezTo>
                    <a:pt x="336" y="454"/>
                    <a:pt x="345" y="446"/>
                    <a:pt x="345" y="436"/>
                  </a:cubicBezTo>
                  <a:cubicBezTo>
                    <a:pt x="353" y="342"/>
                    <a:pt x="353" y="342"/>
                    <a:pt x="353" y="342"/>
                  </a:cubicBezTo>
                  <a:cubicBezTo>
                    <a:pt x="360" y="436"/>
                    <a:pt x="360" y="436"/>
                    <a:pt x="360" y="436"/>
                  </a:cubicBezTo>
                  <a:cubicBezTo>
                    <a:pt x="361" y="446"/>
                    <a:pt x="369" y="454"/>
                    <a:pt x="380" y="454"/>
                  </a:cubicBezTo>
                  <a:cubicBezTo>
                    <a:pt x="381" y="454"/>
                    <a:pt x="381" y="454"/>
                    <a:pt x="381" y="454"/>
                  </a:cubicBezTo>
                  <a:cubicBezTo>
                    <a:pt x="392" y="454"/>
                    <a:pt x="401" y="446"/>
                    <a:pt x="402" y="437"/>
                  </a:cubicBezTo>
                  <a:cubicBezTo>
                    <a:pt x="402" y="436"/>
                    <a:pt x="402" y="436"/>
                    <a:pt x="402" y="436"/>
                  </a:cubicBezTo>
                  <a:cubicBezTo>
                    <a:pt x="402" y="433"/>
                    <a:pt x="401" y="404"/>
                    <a:pt x="400" y="286"/>
                  </a:cubicBezTo>
                  <a:cubicBezTo>
                    <a:pt x="401" y="286"/>
                    <a:pt x="402" y="286"/>
                    <a:pt x="403" y="286"/>
                  </a:cubicBezTo>
                  <a:cubicBezTo>
                    <a:pt x="409" y="286"/>
                    <a:pt x="415" y="282"/>
                    <a:pt x="418" y="277"/>
                  </a:cubicBezTo>
                  <a:cubicBezTo>
                    <a:pt x="449" y="204"/>
                    <a:pt x="449" y="204"/>
                    <a:pt x="449" y="204"/>
                  </a:cubicBezTo>
                  <a:cubicBezTo>
                    <a:pt x="453" y="195"/>
                    <a:pt x="452" y="186"/>
                    <a:pt x="448" y="177"/>
                  </a:cubicBezTo>
                  <a:close/>
                  <a:moveTo>
                    <a:pt x="230" y="241"/>
                  </a:moveTo>
                  <a:cubicBezTo>
                    <a:pt x="227" y="244"/>
                    <a:pt x="223" y="245"/>
                    <a:pt x="220" y="243"/>
                  </a:cubicBezTo>
                  <a:cubicBezTo>
                    <a:pt x="163" y="211"/>
                    <a:pt x="163" y="211"/>
                    <a:pt x="163" y="211"/>
                  </a:cubicBezTo>
                  <a:cubicBezTo>
                    <a:pt x="143" y="183"/>
                    <a:pt x="143" y="183"/>
                    <a:pt x="143" y="183"/>
                  </a:cubicBezTo>
                  <a:cubicBezTo>
                    <a:pt x="142" y="171"/>
                    <a:pt x="142" y="160"/>
                    <a:pt x="142" y="150"/>
                  </a:cubicBezTo>
                  <a:cubicBezTo>
                    <a:pt x="142" y="147"/>
                    <a:pt x="140" y="145"/>
                    <a:pt x="137" y="145"/>
                  </a:cubicBezTo>
                  <a:cubicBezTo>
                    <a:pt x="137" y="145"/>
                    <a:pt x="137" y="145"/>
                    <a:pt x="137" y="145"/>
                  </a:cubicBezTo>
                  <a:cubicBezTo>
                    <a:pt x="134" y="145"/>
                    <a:pt x="132" y="148"/>
                    <a:pt x="132" y="150"/>
                  </a:cubicBezTo>
                  <a:cubicBezTo>
                    <a:pt x="132" y="150"/>
                    <a:pt x="133" y="164"/>
                    <a:pt x="133" y="185"/>
                  </a:cubicBezTo>
                  <a:cubicBezTo>
                    <a:pt x="133" y="185"/>
                    <a:pt x="133" y="185"/>
                    <a:pt x="133" y="185"/>
                  </a:cubicBezTo>
                  <a:cubicBezTo>
                    <a:pt x="134" y="213"/>
                    <a:pt x="135" y="253"/>
                    <a:pt x="136" y="293"/>
                  </a:cubicBezTo>
                  <a:cubicBezTo>
                    <a:pt x="137" y="329"/>
                    <a:pt x="138" y="365"/>
                    <a:pt x="139" y="392"/>
                  </a:cubicBezTo>
                  <a:cubicBezTo>
                    <a:pt x="139" y="405"/>
                    <a:pt x="139" y="416"/>
                    <a:pt x="140" y="424"/>
                  </a:cubicBezTo>
                  <a:cubicBezTo>
                    <a:pt x="140" y="430"/>
                    <a:pt x="140" y="433"/>
                    <a:pt x="140" y="436"/>
                  </a:cubicBezTo>
                  <a:cubicBezTo>
                    <a:pt x="140" y="436"/>
                    <a:pt x="140" y="436"/>
                    <a:pt x="140" y="436"/>
                  </a:cubicBezTo>
                  <a:cubicBezTo>
                    <a:pt x="140" y="441"/>
                    <a:pt x="134" y="445"/>
                    <a:pt x="128" y="444"/>
                  </a:cubicBezTo>
                  <a:cubicBezTo>
                    <a:pt x="122" y="444"/>
                    <a:pt x="117" y="440"/>
                    <a:pt x="117" y="435"/>
                  </a:cubicBezTo>
                  <a:cubicBezTo>
                    <a:pt x="105" y="281"/>
                    <a:pt x="105" y="281"/>
                    <a:pt x="105" y="281"/>
                  </a:cubicBezTo>
                  <a:cubicBezTo>
                    <a:pt x="105" y="279"/>
                    <a:pt x="103" y="277"/>
                    <a:pt x="100" y="277"/>
                  </a:cubicBezTo>
                  <a:cubicBezTo>
                    <a:pt x="98" y="277"/>
                    <a:pt x="96" y="279"/>
                    <a:pt x="96" y="281"/>
                  </a:cubicBezTo>
                  <a:cubicBezTo>
                    <a:pt x="84" y="435"/>
                    <a:pt x="84" y="435"/>
                    <a:pt x="84" y="435"/>
                  </a:cubicBezTo>
                  <a:cubicBezTo>
                    <a:pt x="83" y="440"/>
                    <a:pt x="78" y="444"/>
                    <a:pt x="72" y="444"/>
                  </a:cubicBezTo>
                  <a:cubicBezTo>
                    <a:pt x="66" y="445"/>
                    <a:pt x="61" y="441"/>
                    <a:pt x="60" y="436"/>
                  </a:cubicBezTo>
                  <a:cubicBezTo>
                    <a:pt x="60" y="436"/>
                    <a:pt x="60" y="436"/>
                    <a:pt x="60" y="436"/>
                  </a:cubicBezTo>
                  <a:cubicBezTo>
                    <a:pt x="61" y="433"/>
                    <a:pt x="61" y="429"/>
                    <a:pt x="61" y="422"/>
                  </a:cubicBezTo>
                  <a:cubicBezTo>
                    <a:pt x="61" y="413"/>
                    <a:pt x="61" y="401"/>
                    <a:pt x="61" y="386"/>
                  </a:cubicBezTo>
                  <a:cubicBezTo>
                    <a:pt x="61" y="357"/>
                    <a:pt x="62" y="318"/>
                    <a:pt x="62" y="281"/>
                  </a:cubicBezTo>
                  <a:cubicBezTo>
                    <a:pt x="67" y="277"/>
                    <a:pt x="69" y="271"/>
                    <a:pt x="67" y="265"/>
                  </a:cubicBezTo>
                  <a:cubicBezTo>
                    <a:pt x="67" y="265"/>
                    <a:pt x="67" y="265"/>
                    <a:pt x="67" y="264"/>
                  </a:cubicBezTo>
                  <a:cubicBezTo>
                    <a:pt x="67" y="263"/>
                    <a:pt x="65" y="258"/>
                    <a:pt x="62" y="249"/>
                  </a:cubicBezTo>
                  <a:cubicBezTo>
                    <a:pt x="63" y="197"/>
                    <a:pt x="63" y="169"/>
                    <a:pt x="63" y="169"/>
                  </a:cubicBezTo>
                  <a:cubicBezTo>
                    <a:pt x="63" y="167"/>
                    <a:pt x="61" y="165"/>
                    <a:pt x="59" y="165"/>
                  </a:cubicBezTo>
                  <a:cubicBezTo>
                    <a:pt x="58" y="164"/>
                    <a:pt x="55" y="165"/>
                    <a:pt x="54" y="166"/>
                  </a:cubicBezTo>
                  <a:cubicBezTo>
                    <a:pt x="35" y="193"/>
                    <a:pt x="35" y="193"/>
                    <a:pt x="35" y="193"/>
                  </a:cubicBezTo>
                  <a:cubicBezTo>
                    <a:pt x="34" y="194"/>
                    <a:pt x="34" y="195"/>
                    <a:pt x="34" y="197"/>
                  </a:cubicBezTo>
                  <a:cubicBezTo>
                    <a:pt x="34" y="197"/>
                    <a:pt x="40" y="215"/>
                    <a:pt x="46" y="232"/>
                  </a:cubicBezTo>
                  <a:cubicBezTo>
                    <a:pt x="49" y="239"/>
                    <a:pt x="51" y="246"/>
                    <a:pt x="53" y="252"/>
                  </a:cubicBezTo>
                  <a:cubicBezTo>
                    <a:pt x="53" y="252"/>
                    <a:pt x="53" y="252"/>
                    <a:pt x="53" y="252"/>
                  </a:cubicBezTo>
                  <a:cubicBezTo>
                    <a:pt x="54" y="254"/>
                    <a:pt x="54" y="255"/>
                    <a:pt x="55" y="257"/>
                  </a:cubicBezTo>
                  <a:cubicBezTo>
                    <a:pt x="56" y="262"/>
                    <a:pt x="58" y="265"/>
                    <a:pt x="59" y="267"/>
                  </a:cubicBezTo>
                  <a:cubicBezTo>
                    <a:pt x="58" y="267"/>
                    <a:pt x="58" y="267"/>
                    <a:pt x="58" y="267"/>
                  </a:cubicBezTo>
                  <a:cubicBezTo>
                    <a:pt x="59" y="271"/>
                    <a:pt x="57" y="274"/>
                    <a:pt x="53" y="276"/>
                  </a:cubicBezTo>
                  <a:cubicBezTo>
                    <a:pt x="49" y="277"/>
                    <a:pt x="45" y="276"/>
                    <a:pt x="44" y="273"/>
                  </a:cubicBezTo>
                  <a:cubicBezTo>
                    <a:pt x="12" y="201"/>
                    <a:pt x="12" y="201"/>
                    <a:pt x="12" y="201"/>
                  </a:cubicBezTo>
                  <a:cubicBezTo>
                    <a:pt x="10" y="194"/>
                    <a:pt x="10" y="188"/>
                    <a:pt x="13" y="182"/>
                  </a:cubicBezTo>
                  <a:cubicBezTo>
                    <a:pt x="47" y="128"/>
                    <a:pt x="47" y="128"/>
                    <a:pt x="47" y="128"/>
                  </a:cubicBezTo>
                  <a:cubicBezTo>
                    <a:pt x="58" y="112"/>
                    <a:pt x="63" y="105"/>
                    <a:pt x="97" y="105"/>
                  </a:cubicBezTo>
                  <a:cubicBezTo>
                    <a:pt x="97" y="105"/>
                    <a:pt x="97" y="105"/>
                    <a:pt x="97" y="105"/>
                  </a:cubicBezTo>
                  <a:cubicBezTo>
                    <a:pt x="128" y="105"/>
                    <a:pt x="136" y="118"/>
                    <a:pt x="140" y="126"/>
                  </a:cubicBezTo>
                  <a:cubicBezTo>
                    <a:pt x="141" y="127"/>
                    <a:pt x="141" y="127"/>
                    <a:pt x="141" y="127"/>
                  </a:cubicBezTo>
                  <a:cubicBezTo>
                    <a:pt x="149" y="141"/>
                    <a:pt x="177" y="190"/>
                    <a:pt x="177" y="191"/>
                  </a:cubicBezTo>
                  <a:cubicBezTo>
                    <a:pt x="178" y="191"/>
                    <a:pt x="178" y="192"/>
                    <a:pt x="178" y="192"/>
                  </a:cubicBezTo>
                  <a:cubicBezTo>
                    <a:pt x="178" y="192"/>
                    <a:pt x="191" y="202"/>
                    <a:pt x="204" y="212"/>
                  </a:cubicBezTo>
                  <a:cubicBezTo>
                    <a:pt x="211" y="217"/>
                    <a:pt x="217" y="221"/>
                    <a:pt x="222" y="225"/>
                  </a:cubicBezTo>
                  <a:cubicBezTo>
                    <a:pt x="226" y="228"/>
                    <a:pt x="228" y="230"/>
                    <a:pt x="230" y="231"/>
                  </a:cubicBezTo>
                  <a:cubicBezTo>
                    <a:pt x="230" y="231"/>
                    <a:pt x="230" y="231"/>
                    <a:pt x="230" y="231"/>
                  </a:cubicBezTo>
                  <a:cubicBezTo>
                    <a:pt x="232" y="233"/>
                    <a:pt x="232" y="238"/>
                    <a:pt x="230" y="241"/>
                  </a:cubicBezTo>
                  <a:close/>
                  <a:moveTo>
                    <a:pt x="53" y="183"/>
                  </a:moveTo>
                  <a:cubicBezTo>
                    <a:pt x="53" y="192"/>
                    <a:pt x="53" y="206"/>
                    <a:pt x="53" y="223"/>
                  </a:cubicBezTo>
                  <a:cubicBezTo>
                    <a:pt x="50" y="214"/>
                    <a:pt x="47" y="204"/>
                    <a:pt x="44" y="196"/>
                  </a:cubicBezTo>
                  <a:lnTo>
                    <a:pt x="53" y="183"/>
                  </a:lnTo>
                  <a:close/>
                  <a:moveTo>
                    <a:pt x="440" y="201"/>
                  </a:moveTo>
                  <a:cubicBezTo>
                    <a:pt x="409" y="273"/>
                    <a:pt x="409" y="273"/>
                    <a:pt x="409" y="273"/>
                  </a:cubicBezTo>
                  <a:cubicBezTo>
                    <a:pt x="408" y="276"/>
                    <a:pt x="404" y="277"/>
                    <a:pt x="400" y="276"/>
                  </a:cubicBezTo>
                  <a:cubicBezTo>
                    <a:pt x="396" y="274"/>
                    <a:pt x="394" y="271"/>
                    <a:pt x="394" y="267"/>
                  </a:cubicBezTo>
                  <a:cubicBezTo>
                    <a:pt x="394" y="267"/>
                    <a:pt x="394" y="267"/>
                    <a:pt x="394" y="267"/>
                  </a:cubicBezTo>
                  <a:cubicBezTo>
                    <a:pt x="395" y="265"/>
                    <a:pt x="396" y="262"/>
                    <a:pt x="398" y="257"/>
                  </a:cubicBezTo>
                  <a:cubicBezTo>
                    <a:pt x="399" y="255"/>
                    <a:pt x="399" y="254"/>
                    <a:pt x="400" y="252"/>
                  </a:cubicBezTo>
                  <a:cubicBezTo>
                    <a:pt x="400" y="252"/>
                    <a:pt x="400" y="252"/>
                    <a:pt x="400" y="252"/>
                  </a:cubicBezTo>
                  <a:cubicBezTo>
                    <a:pt x="402" y="246"/>
                    <a:pt x="404" y="239"/>
                    <a:pt x="407" y="232"/>
                  </a:cubicBezTo>
                  <a:cubicBezTo>
                    <a:pt x="413" y="215"/>
                    <a:pt x="419" y="197"/>
                    <a:pt x="419" y="197"/>
                  </a:cubicBezTo>
                  <a:cubicBezTo>
                    <a:pt x="419" y="195"/>
                    <a:pt x="419" y="194"/>
                    <a:pt x="418" y="193"/>
                  </a:cubicBezTo>
                  <a:cubicBezTo>
                    <a:pt x="399" y="166"/>
                    <a:pt x="399" y="166"/>
                    <a:pt x="399" y="166"/>
                  </a:cubicBezTo>
                  <a:cubicBezTo>
                    <a:pt x="397" y="165"/>
                    <a:pt x="395" y="164"/>
                    <a:pt x="393" y="165"/>
                  </a:cubicBezTo>
                  <a:cubicBezTo>
                    <a:pt x="391" y="165"/>
                    <a:pt x="390" y="167"/>
                    <a:pt x="390" y="169"/>
                  </a:cubicBezTo>
                  <a:cubicBezTo>
                    <a:pt x="390" y="169"/>
                    <a:pt x="390" y="197"/>
                    <a:pt x="391" y="249"/>
                  </a:cubicBezTo>
                  <a:cubicBezTo>
                    <a:pt x="388" y="258"/>
                    <a:pt x="386" y="263"/>
                    <a:pt x="386" y="264"/>
                  </a:cubicBezTo>
                  <a:cubicBezTo>
                    <a:pt x="386" y="265"/>
                    <a:pt x="385" y="265"/>
                    <a:pt x="385" y="265"/>
                  </a:cubicBezTo>
                  <a:cubicBezTo>
                    <a:pt x="384" y="271"/>
                    <a:pt x="386" y="277"/>
                    <a:pt x="391" y="281"/>
                  </a:cubicBezTo>
                  <a:cubicBezTo>
                    <a:pt x="391" y="318"/>
                    <a:pt x="392" y="357"/>
                    <a:pt x="392" y="386"/>
                  </a:cubicBezTo>
                  <a:cubicBezTo>
                    <a:pt x="392" y="401"/>
                    <a:pt x="392" y="413"/>
                    <a:pt x="392" y="422"/>
                  </a:cubicBezTo>
                  <a:cubicBezTo>
                    <a:pt x="392" y="429"/>
                    <a:pt x="392" y="433"/>
                    <a:pt x="392" y="436"/>
                  </a:cubicBezTo>
                  <a:cubicBezTo>
                    <a:pt x="392" y="436"/>
                    <a:pt x="392" y="436"/>
                    <a:pt x="392" y="436"/>
                  </a:cubicBezTo>
                  <a:cubicBezTo>
                    <a:pt x="392" y="441"/>
                    <a:pt x="387" y="445"/>
                    <a:pt x="381" y="444"/>
                  </a:cubicBezTo>
                  <a:cubicBezTo>
                    <a:pt x="375" y="444"/>
                    <a:pt x="370" y="440"/>
                    <a:pt x="369" y="435"/>
                  </a:cubicBezTo>
                  <a:cubicBezTo>
                    <a:pt x="357" y="281"/>
                    <a:pt x="357" y="281"/>
                    <a:pt x="357" y="281"/>
                  </a:cubicBezTo>
                  <a:cubicBezTo>
                    <a:pt x="357" y="279"/>
                    <a:pt x="355" y="277"/>
                    <a:pt x="353" y="277"/>
                  </a:cubicBezTo>
                  <a:cubicBezTo>
                    <a:pt x="350" y="277"/>
                    <a:pt x="348" y="279"/>
                    <a:pt x="348" y="281"/>
                  </a:cubicBezTo>
                  <a:cubicBezTo>
                    <a:pt x="336" y="435"/>
                    <a:pt x="336" y="435"/>
                    <a:pt x="336" y="435"/>
                  </a:cubicBezTo>
                  <a:cubicBezTo>
                    <a:pt x="336" y="440"/>
                    <a:pt x="331" y="444"/>
                    <a:pt x="325" y="444"/>
                  </a:cubicBezTo>
                  <a:cubicBezTo>
                    <a:pt x="319" y="445"/>
                    <a:pt x="313" y="441"/>
                    <a:pt x="313" y="436"/>
                  </a:cubicBezTo>
                  <a:cubicBezTo>
                    <a:pt x="313" y="436"/>
                    <a:pt x="313" y="436"/>
                    <a:pt x="313" y="436"/>
                  </a:cubicBezTo>
                  <a:cubicBezTo>
                    <a:pt x="313" y="433"/>
                    <a:pt x="313" y="430"/>
                    <a:pt x="313" y="424"/>
                  </a:cubicBezTo>
                  <a:cubicBezTo>
                    <a:pt x="313" y="416"/>
                    <a:pt x="314" y="405"/>
                    <a:pt x="314" y="392"/>
                  </a:cubicBezTo>
                  <a:cubicBezTo>
                    <a:pt x="315" y="365"/>
                    <a:pt x="316" y="329"/>
                    <a:pt x="317" y="293"/>
                  </a:cubicBezTo>
                  <a:cubicBezTo>
                    <a:pt x="318" y="253"/>
                    <a:pt x="319" y="213"/>
                    <a:pt x="320" y="185"/>
                  </a:cubicBezTo>
                  <a:cubicBezTo>
                    <a:pt x="320" y="185"/>
                    <a:pt x="320" y="185"/>
                    <a:pt x="320" y="185"/>
                  </a:cubicBezTo>
                  <a:cubicBezTo>
                    <a:pt x="320" y="164"/>
                    <a:pt x="320" y="150"/>
                    <a:pt x="320" y="150"/>
                  </a:cubicBezTo>
                  <a:cubicBezTo>
                    <a:pt x="321" y="148"/>
                    <a:pt x="318" y="145"/>
                    <a:pt x="316" y="145"/>
                  </a:cubicBezTo>
                  <a:cubicBezTo>
                    <a:pt x="316" y="145"/>
                    <a:pt x="316" y="145"/>
                    <a:pt x="316" y="145"/>
                  </a:cubicBezTo>
                  <a:cubicBezTo>
                    <a:pt x="313" y="145"/>
                    <a:pt x="311" y="147"/>
                    <a:pt x="311" y="150"/>
                  </a:cubicBezTo>
                  <a:cubicBezTo>
                    <a:pt x="311" y="160"/>
                    <a:pt x="310" y="171"/>
                    <a:pt x="310" y="183"/>
                  </a:cubicBezTo>
                  <a:cubicBezTo>
                    <a:pt x="290" y="211"/>
                    <a:pt x="290" y="211"/>
                    <a:pt x="290" y="211"/>
                  </a:cubicBezTo>
                  <a:cubicBezTo>
                    <a:pt x="241" y="239"/>
                    <a:pt x="241" y="239"/>
                    <a:pt x="241" y="239"/>
                  </a:cubicBezTo>
                  <a:cubicBezTo>
                    <a:pt x="242" y="233"/>
                    <a:pt x="240" y="228"/>
                    <a:pt x="236" y="224"/>
                  </a:cubicBezTo>
                  <a:cubicBezTo>
                    <a:pt x="236" y="224"/>
                    <a:pt x="236" y="224"/>
                    <a:pt x="236" y="223"/>
                  </a:cubicBezTo>
                  <a:cubicBezTo>
                    <a:pt x="235" y="223"/>
                    <a:pt x="235" y="223"/>
                    <a:pt x="234" y="222"/>
                  </a:cubicBezTo>
                  <a:cubicBezTo>
                    <a:pt x="249" y="211"/>
                    <a:pt x="274" y="192"/>
                    <a:pt x="274" y="192"/>
                  </a:cubicBezTo>
                  <a:cubicBezTo>
                    <a:pt x="275" y="192"/>
                    <a:pt x="275" y="191"/>
                    <a:pt x="276" y="191"/>
                  </a:cubicBezTo>
                  <a:cubicBezTo>
                    <a:pt x="276" y="190"/>
                    <a:pt x="304" y="141"/>
                    <a:pt x="312" y="127"/>
                  </a:cubicBezTo>
                  <a:cubicBezTo>
                    <a:pt x="313" y="126"/>
                    <a:pt x="313" y="126"/>
                    <a:pt x="313" y="126"/>
                  </a:cubicBezTo>
                  <a:cubicBezTo>
                    <a:pt x="317" y="118"/>
                    <a:pt x="324" y="105"/>
                    <a:pt x="356" y="105"/>
                  </a:cubicBezTo>
                  <a:cubicBezTo>
                    <a:pt x="356" y="105"/>
                    <a:pt x="356" y="105"/>
                    <a:pt x="356" y="105"/>
                  </a:cubicBezTo>
                  <a:cubicBezTo>
                    <a:pt x="390" y="105"/>
                    <a:pt x="395" y="112"/>
                    <a:pt x="406" y="128"/>
                  </a:cubicBezTo>
                  <a:cubicBezTo>
                    <a:pt x="440" y="182"/>
                    <a:pt x="440" y="182"/>
                    <a:pt x="440" y="182"/>
                  </a:cubicBezTo>
                  <a:cubicBezTo>
                    <a:pt x="443" y="188"/>
                    <a:pt x="443" y="194"/>
                    <a:pt x="440" y="201"/>
                  </a:cubicBezTo>
                  <a:close/>
                  <a:moveTo>
                    <a:pt x="400" y="183"/>
                  </a:moveTo>
                  <a:cubicBezTo>
                    <a:pt x="409" y="196"/>
                    <a:pt x="409" y="196"/>
                    <a:pt x="409" y="196"/>
                  </a:cubicBezTo>
                  <a:cubicBezTo>
                    <a:pt x="406" y="204"/>
                    <a:pt x="403" y="214"/>
                    <a:pt x="400" y="223"/>
                  </a:cubicBezTo>
                  <a:cubicBezTo>
                    <a:pt x="400" y="206"/>
                    <a:pt x="400" y="192"/>
                    <a:pt x="400" y="183"/>
                  </a:cubicBezTo>
                  <a:close/>
                  <a:moveTo>
                    <a:pt x="99" y="86"/>
                  </a:moveTo>
                  <a:cubicBezTo>
                    <a:pt x="122" y="86"/>
                    <a:pt x="142" y="67"/>
                    <a:pt x="142" y="43"/>
                  </a:cubicBezTo>
                  <a:cubicBezTo>
                    <a:pt x="142" y="19"/>
                    <a:pt x="122" y="0"/>
                    <a:pt x="99" y="0"/>
                  </a:cubicBezTo>
                  <a:cubicBezTo>
                    <a:pt x="75" y="0"/>
                    <a:pt x="55" y="19"/>
                    <a:pt x="55" y="43"/>
                  </a:cubicBezTo>
                  <a:cubicBezTo>
                    <a:pt x="55" y="67"/>
                    <a:pt x="75" y="86"/>
                    <a:pt x="99" y="86"/>
                  </a:cubicBezTo>
                  <a:close/>
                  <a:moveTo>
                    <a:pt x="99" y="9"/>
                  </a:moveTo>
                  <a:cubicBezTo>
                    <a:pt x="117" y="9"/>
                    <a:pt x="132" y="24"/>
                    <a:pt x="132" y="43"/>
                  </a:cubicBezTo>
                  <a:cubicBezTo>
                    <a:pt x="132" y="62"/>
                    <a:pt x="117" y="77"/>
                    <a:pt x="99" y="77"/>
                  </a:cubicBezTo>
                  <a:cubicBezTo>
                    <a:pt x="80" y="77"/>
                    <a:pt x="65" y="62"/>
                    <a:pt x="65" y="43"/>
                  </a:cubicBezTo>
                  <a:cubicBezTo>
                    <a:pt x="65" y="24"/>
                    <a:pt x="80" y="9"/>
                    <a:pt x="99" y="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59" name="Gruppieren 40">
            <a:extLst>
              <a:ext uri="{FF2B5EF4-FFF2-40B4-BE49-F238E27FC236}">
                <a16:creationId xmlns:a16="http://schemas.microsoft.com/office/drawing/2014/main" id="{82CEEBFB-0269-9D14-C112-FDD0D1C5C577}"/>
              </a:ext>
            </a:extLst>
          </p:cNvPr>
          <p:cNvGrpSpPr/>
          <p:nvPr/>
        </p:nvGrpSpPr>
        <p:grpSpPr>
          <a:xfrm>
            <a:off x="3165973" y="1257879"/>
            <a:ext cx="1097280" cy="1097280"/>
            <a:chOff x="4736477" y="1498714"/>
            <a:chExt cx="1097280" cy="1097280"/>
          </a:xfrm>
        </p:grpSpPr>
        <p:sp>
          <p:nvSpPr>
            <p:cNvPr id="60" name="Oval 49">
              <a:extLst>
                <a:ext uri="{FF2B5EF4-FFF2-40B4-BE49-F238E27FC236}">
                  <a16:creationId xmlns:a16="http://schemas.microsoft.com/office/drawing/2014/main" id="{FAC55A9F-D798-2AEE-F027-B377D1CC3FA2}"/>
                </a:ext>
              </a:extLst>
            </p:cNvPr>
            <p:cNvSpPr>
              <a:spLocks noChangeArrowheads="1"/>
            </p:cNvSpPr>
            <p:nvPr/>
          </p:nvSpPr>
          <p:spPr bwMode="auto">
            <a:xfrm>
              <a:off x="4736477"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61" name="Freeform 93">
              <a:extLst>
                <a:ext uri="{FF2B5EF4-FFF2-40B4-BE49-F238E27FC236}">
                  <a16:creationId xmlns:a16="http://schemas.microsoft.com/office/drawing/2014/main" id="{02A71FFC-B2AD-56E8-4D3D-DE7A5D766586}"/>
                </a:ext>
              </a:extLst>
            </p:cNvPr>
            <p:cNvSpPr>
              <a:spLocks noEditPoints="1"/>
            </p:cNvSpPr>
            <p:nvPr/>
          </p:nvSpPr>
          <p:spPr bwMode="auto">
            <a:xfrm>
              <a:off x="5033008" y="1721635"/>
              <a:ext cx="501911" cy="651438"/>
            </a:xfrm>
            <a:custGeom>
              <a:avLst/>
              <a:gdLst>
                <a:gd name="T0" fmla="*/ 486 w 486"/>
                <a:gd name="T1" fmla="*/ 163 h 630"/>
                <a:gd name="T2" fmla="*/ 485 w 486"/>
                <a:gd name="T3" fmla="*/ 161 h 630"/>
                <a:gd name="T4" fmla="*/ 484 w 486"/>
                <a:gd name="T5" fmla="*/ 160 h 630"/>
                <a:gd name="T6" fmla="*/ 326 w 486"/>
                <a:gd name="T7" fmla="*/ 2 h 630"/>
                <a:gd name="T8" fmla="*/ 325 w 486"/>
                <a:gd name="T9" fmla="*/ 1 h 630"/>
                <a:gd name="T10" fmla="*/ 323 w 486"/>
                <a:gd name="T11" fmla="*/ 1 h 630"/>
                <a:gd name="T12" fmla="*/ 122 w 486"/>
                <a:gd name="T13" fmla="*/ 0 h 630"/>
                <a:gd name="T14" fmla="*/ 115 w 486"/>
                <a:gd name="T15" fmla="*/ 137 h 630"/>
                <a:gd name="T16" fmla="*/ 0 w 486"/>
                <a:gd name="T17" fmla="*/ 144 h 630"/>
                <a:gd name="T18" fmla="*/ 7 w 486"/>
                <a:gd name="T19" fmla="*/ 630 h 630"/>
                <a:gd name="T20" fmla="*/ 372 w 486"/>
                <a:gd name="T21" fmla="*/ 623 h 630"/>
                <a:gd name="T22" fmla="*/ 479 w 486"/>
                <a:gd name="T23" fmla="*/ 493 h 630"/>
                <a:gd name="T24" fmla="*/ 486 w 486"/>
                <a:gd name="T25" fmla="*/ 165 h 630"/>
                <a:gd name="T26" fmla="*/ 329 w 486"/>
                <a:gd name="T27" fmla="*/ 24 h 630"/>
                <a:gd name="T28" fmla="*/ 329 w 486"/>
                <a:gd name="T29" fmla="*/ 158 h 630"/>
                <a:gd name="T30" fmla="*/ 358 w 486"/>
                <a:gd name="T31" fmla="*/ 616 h 630"/>
                <a:gd name="T32" fmla="*/ 14 w 486"/>
                <a:gd name="T33" fmla="*/ 151 h 630"/>
                <a:gd name="T34" fmla="*/ 200 w 486"/>
                <a:gd name="T35" fmla="*/ 302 h 630"/>
                <a:gd name="T36" fmla="*/ 358 w 486"/>
                <a:gd name="T37" fmla="*/ 309 h 630"/>
                <a:gd name="T38" fmla="*/ 348 w 486"/>
                <a:gd name="T39" fmla="*/ 295 h 630"/>
                <a:gd name="T40" fmla="*/ 214 w 486"/>
                <a:gd name="T41" fmla="*/ 161 h 630"/>
                <a:gd name="T42" fmla="*/ 372 w 486"/>
                <a:gd name="T43" fmla="*/ 479 h 630"/>
                <a:gd name="T44" fmla="*/ 372 w 486"/>
                <a:gd name="T45" fmla="*/ 301 h 630"/>
                <a:gd name="T46" fmla="*/ 371 w 486"/>
                <a:gd name="T47" fmla="*/ 299 h 630"/>
                <a:gd name="T48" fmla="*/ 371 w 486"/>
                <a:gd name="T49" fmla="*/ 298 h 630"/>
                <a:gd name="T50" fmla="*/ 212 w 486"/>
                <a:gd name="T51" fmla="*/ 139 h 630"/>
                <a:gd name="T52" fmla="*/ 211 w 486"/>
                <a:gd name="T53" fmla="*/ 138 h 630"/>
                <a:gd name="T54" fmla="*/ 210 w 486"/>
                <a:gd name="T55" fmla="*/ 138 h 630"/>
                <a:gd name="T56" fmla="*/ 207 w 486"/>
                <a:gd name="T57" fmla="*/ 137 h 630"/>
                <a:gd name="T58" fmla="*/ 129 w 486"/>
                <a:gd name="T59" fmla="*/ 14 h 630"/>
                <a:gd name="T60" fmla="*/ 315 w 486"/>
                <a:gd name="T61" fmla="*/ 165 h 630"/>
                <a:gd name="T62" fmla="*/ 472 w 486"/>
                <a:gd name="T63" fmla="*/ 172 h 630"/>
                <a:gd name="T64" fmla="*/ 372 w 486"/>
                <a:gd name="T65" fmla="*/ 47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6" h="630">
                  <a:moveTo>
                    <a:pt x="486" y="164"/>
                  </a:moveTo>
                  <a:cubicBezTo>
                    <a:pt x="486" y="163"/>
                    <a:pt x="486" y="163"/>
                    <a:pt x="486" y="163"/>
                  </a:cubicBezTo>
                  <a:cubicBezTo>
                    <a:pt x="486" y="162"/>
                    <a:pt x="486" y="162"/>
                    <a:pt x="486" y="162"/>
                  </a:cubicBezTo>
                  <a:cubicBezTo>
                    <a:pt x="486" y="162"/>
                    <a:pt x="486" y="162"/>
                    <a:pt x="485" y="161"/>
                  </a:cubicBezTo>
                  <a:cubicBezTo>
                    <a:pt x="485" y="161"/>
                    <a:pt x="485" y="161"/>
                    <a:pt x="485" y="161"/>
                  </a:cubicBezTo>
                  <a:cubicBezTo>
                    <a:pt x="485" y="161"/>
                    <a:pt x="485" y="160"/>
                    <a:pt x="484" y="160"/>
                  </a:cubicBezTo>
                  <a:cubicBezTo>
                    <a:pt x="327" y="2"/>
                    <a:pt x="327" y="2"/>
                    <a:pt x="327" y="2"/>
                  </a:cubicBezTo>
                  <a:cubicBezTo>
                    <a:pt x="327" y="2"/>
                    <a:pt x="326" y="2"/>
                    <a:pt x="326" y="2"/>
                  </a:cubicBezTo>
                  <a:cubicBezTo>
                    <a:pt x="326" y="2"/>
                    <a:pt x="326" y="2"/>
                    <a:pt x="326" y="1"/>
                  </a:cubicBezTo>
                  <a:cubicBezTo>
                    <a:pt x="325" y="1"/>
                    <a:pt x="325" y="1"/>
                    <a:pt x="325" y="1"/>
                  </a:cubicBezTo>
                  <a:cubicBezTo>
                    <a:pt x="324" y="1"/>
                    <a:pt x="324" y="1"/>
                    <a:pt x="324" y="1"/>
                  </a:cubicBezTo>
                  <a:cubicBezTo>
                    <a:pt x="324" y="1"/>
                    <a:pt x="324" y="1"/>
                    <a:pt x="323" y="1"/>
                  </a:cubicBezTo>
                  <a:cubicBezTo>
                    <a:pt x="323" y="0"/>
                    <a:pt x="322" y="0"/>
                    <a:pt x="322" y="0"/>
                  </a:cubicBezTo>
                  <a:cubicBezTo>
                    <a:pt x="122" y="0"/>
                    <a:pt x="122" y="0"/>
                    <a:pt x="122" y="0"/>
                  </a:cubicBezTo>
                  <a:cubicBezTo>
                    <a:pt x="118" y="0"/>
                    <a:pt x="115" y="4"/>
                    <a:pt x="115" y="7"/>
                  </a:cubicBezTo>
                  <a:cubicBezTo>
                    <a:pt x="115" y="137"/>
                    <a:pt x="115" y="137"/>
                    <a:pt x="115" y="137"/>
                  </a:cubicBezTo>
                  <a:cubicBezTo>
                    <a:pt x="7" y="137"/>
                    <a:pt x="7" y="137"/>
                    <a:pt x="7" y="137"/>
                  </a:cubicBezTo>
                  <a:cubicBezTo>
                    <a:pt x="3" y="137"/>
                    <a:pt x="0" y="141"/>
                    <a:pt x="0" y="144"/>
                  </a:cubicBezTo>
                  <a:cubicBezTo>
                    <a:pt x="0" y="623"/>
                    <a:pt x="0" y="623"/>
                    <a:pt x="0" y="623"/>
                  </a:cubicBezTo>
                  <a:cubicBezTo>
                    <a:pt x="0" y="626"/>
                    <a:pt x="3" y="630"/>
                    <a:pt x="7" y="630"/>
                  </a:cubicBezTo>
                  <a:cubicBezTo>
                    <a:pt x="365" y="630"/>
                    <a:pt x="365" y="630"/>
                    <a:pt x="365" y="630"/>
                  </a:cubicBezTo>
                  <a:cubicBezTo>
                    <a:pt x="369" y="630"/>
                    <a:pt x="372" y="626"/>
                    <a:pt x="372" y="623"/>
                  </a:cubicBezTo>
                  <a:cubicBezTo>
                    <a:pt x="372" y="493"/>
                    <a:pt x="372" y="493"/>
                    <a:pt x="372" y="493"/>
                  </a:cubicBezTo>
                  <a:cubicBezTo>
                    <a:pt x="479" y="493"/>
                    <a:pt x="479" y="493"/>
                    <a:pt x="479" y="493"/>
                  </a:cubicBezTo>
                  <a:cubicBezTo>
                    <a:pt x="483" y="493"/>
                    <a:pt x="486" y="489"/>
                    <a:pt x="486" y="486"/>
                  </a:cubicBezTo>
                  <a:cubicBezTo>
                    <a:pt x="486" y="165"/>
                    <a:pt x="486" y="165"/>
                    <a:pt x="486" y="165"/>
                  </a:cubicBezTo>
                  <a:cubicBezTo>
                    <a:pt x="486" y="164"/>
                    <a:pt x="486" y="164"/>
                    <a:pt x="486" y="164"/>
                  </a:cubicBezTo>
                  <a:close/>
                  <a:moveTo>
                    <a:pt x="329" y="24"/>
                  </a:moveTo>
                  <a:cubicBezTo>
                    <a:pt x="463" y="158"/>
                    <a:pt x="463" y="158"/>
                    <a:pt x="463" y="158"/>
                  </a:cubicBezTo>
                  <a:cubicBezTo>
                    <a:pt x="329" y="158"/>
                    <a:pt x="329" y="158"/>
                    <a:pt x="329" y="158"/>
                  </a:cubicBezTo>
                  <a:lnTo>
                    <a:pt x="329" y="24"/>
                  </a:lnTo>
                  <a:close/>
                  <a:moveTo>
                    <a:pt x="358" y="616"/>
                  </a:moveTo>
                  <a:cubicBezTo>
                    <a:pt x="14" y="616"/>
                    <a:pt x="14" y="616"/>
                    <a:pt x="14" y="616"/>
                  </a:cubicBezTo>
                  <a:cubicBezTo>
                    <a:pt x="14" y="151"/>
                    <a:pt x="14" y="151"/>
                    <a:pt x="14" y="151"/>
                  </a:cubicBezTo>
                  <a:cubicBezTo>
                    <a:pt x="200" y="151"/>
                    <a:pt x="200" y="151"/>
                    <a:pt x="200" y="151"/>
                  </a:cubicBezTo>
                  <a:cubicBezTo>
                    <a:pt x="200" y="302"/>
                    <a:pt x="200" y="302"/>
                    <a:pt x="200" y="302"/>
                  </a:cubicBezTo>
                  <a:cubicBezTo>
                    <a:pt x="200" y="306"/>
                    <a:pt x="203" y="309"/>
                    <a:pt x="207" y="309"/>
                  </a:cubicBezTo>
                  <a:cubicBezTo>
                    <a:pt x="358" y="309"/>
                    <a:pt x="358" y="309"/>
                    <a:pt x="358" y="309"/>
                  </a:cubicBezTo>
                  <a:lnTo>
                    <a:pt x="358" y="616"/>
                  </a:lnTo>
                  <a:close/>
                  <a:moveTo>
                    <a:pt x="348" y="295"/>
                  </a:moveTo>
                  <a:cubicBezTo>
                    <a:pt x="214" y="295"/>
                    <a:pt x="214" y="295"/>
                    <a:pt x="214" y="295"/>
                  </a:cubicBezTo>
                  <a:cubicBezTo>
                    <a:pt x="214" y="161"/>
                    <a:pt x="214" y="161"/>
                    <a:pt x="214" y="161"/>
                  </a:cubicBezTo>
                  <a:lnTo>
                    <a:pt x="348" y="295"/>
                  </a:lnTo>
                  <a:close/>
                  <a:moveTo>
                    <a:pt x="372" y="479"/>
                  </a:moveTo>
                  <a:cubicBezTo>
                    <a:pt x="372" y="302"/>
                    <a:pt x="372" y="302"/>
                    <a:pt x="372" y="302"/>
                  </a:cubicBezTo>
                  <a:cubicBezTo>
                    <a:pt x="372" y="301"/>
                    <a:pt x="372" y="301"/>
                    <a:pt x="372" y="301"/>
                  </a:cubicBezTo>
                  <a:cubicBezTo>
                    <a:pt x="372" y="300"/>
                    <a:pt x="371" y="300"/>
                    <a:pt x="371" y="300"/>
                  </a:cubicBezTo>
                  <a:cubicBezTo>
                    <a:pt x="371" y="299"/>
                    <a:pt x="371" y="299"/>
                    <a:pt x="371" y="299"/>
                  </a:cubicBezTo>
                  <a:cubicBezTo>
                    <a:pt x="371" y="299"/>
                    <a:pt x="371" y="299"/>
                    <a:pt x="371" y="298"/>
                  </a:cubicBezTo>
                  <a:cubicBezTo>
                    <a:pt x="371" y="298"/>
                    <a:pt x="371" y="298"/>
                    <a:pt x="371" y="298"/>
                  </a:cubicBezTo>
                  <a:cubicBezTo>
                    <a:pt x="370" y="298"/>
                    <a:pt x="370" y="297"/>
                    <a:pt x="370" y="297"/>
                  </a:cubicBezTo>
                  <a:cubicBezTo>
                    <a:pt x="212" y="139"/>
                    <a:pt x="212" y="139"/>
                    <a:pt x="212" y="139"/>
                  </a:cubicBezTo>
                  <a:cubicBezTo>
                    <a:pt x="212" y="139"/>
                    <a:pt x="211" y="139"/>
                    <a:pt x="211" y="139"/>
                  </a:cubicBezTo>
                  <a:cubicBezTo>
                    <a:pt x="211" y="139"/>
                    <a:pt x="211" y="138"/>
                    <a:pt x="211" y="138"/>
                  </a:cubicBezTo>
                  <a:cubicBezTo>
                    <a:pt x="211" y="138"/>
                    <a:pt x="210" y="138"/>
                    <a:pt x="210" y="138"/>
                  </a:cubicBezTo>
                  <a:cubicBezTo>
                    <a:pt x="210" y="138"/>
                    <a:pt x="210" y="138"/>
                    <a:pt x="210" y="138"/>
                  </a:cubicBezTo>
                  <a:cubicBezTo>
                    <a:pt x="209" y="138"/>
                    <a:pt x="209" y="138"/>
                    <a:pt x="209" y="138"/>
                  </a:cubicBezTo>
                  <a:cubicBezTo>
                    <a:pt x="208" y="137"/>
                    <a:pt x="208" y="137"/>
                    <a:pt x="207" y="137"/>
                  </a:cubicBezTo>
                  <a:cubicBezTo>
                    <a:pt x="129" y="137"/>
                    <a:pt x="129" y="137"/>
                    <a:pt x="129" y="137"/>
                  </a:cubicBezTo>
                  <a:cubicBezTo>
                    <a:pt x="129" y="14"/>
                    <a:pt x="129" y="14"/>
                    <a:pt x="129" y="14"/>
                  </a:cubicBezTo>
                  <a:cubicBezTo>
                    <a:pt x="315" y="14"/>
                    <a:pt x="315" y="14"/>
                    <a:pt x="315" y="14"/>
                  </a:cubicBezTo>
                  <a:cubicBezTo>
                    <a:pt x="315" y="165"/>
                    <a:pt x="315" y="165"/>
                    <a:pt x="315" y="165"/>
                  </a:cubicBezTo>
                  <a:cubicBezTo>
                    <a:pt x="315" y="169"/>
                    <a:pt x="318" y="172"/>
                    <a:pt x="322" y="172"/>
                  </a:cubicBezTo>
                  <a:cubicBezTo>
                    <a:pt x="472" y="172"/>
                    <a:pt x="472" y="172"/>
                    <a:pt x="472" y="172"/>
                  </a:cubicBezTo>
                  <a:cubicBezTo>
                    <a:pt x="472" y="479"/>
                    <a:pt x="472" y="479"/>
                    <a:pt x="472" y="479"/>
                  </a:cubicBezTo>
                  <a:lnTo>
                    <a:pt x="372" y="479"/>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11265" name="Gruppieren 44">
            <a:extLst>
              <a:ext uri="{FF2B5EF4-FFF2-40B4-BE49-F238E27FC236}">
                <a16:creationId xmlns:a16="http://schemas.microsoft.com/office/drawing/2014/main" id="{A4FB6EC4-1287-DF94-5CAB-04A50E601B07}"/>
              </a:ext>
            </a:extLst>
          </p:cNvPr>
          <p:cNvGrpSpPr/>
          <p:nvPr/>
        </p:nvGrpSpPr>
        <p:grpSpPr>
          <a:xfrm>
            <a:off x="6928669" y="3174677"/>
            <a:ext cx="1097280" cy="1097280"/>
            <a:chOff x="8183794" y="1498714"/>
            <a:chExt cx="1097280" cy="1097280"/>
          </a:xfrm>
        </p:grpSpPr>
        <p:sp>
          <p:nvSpPr>
            <p:cNvPr id="11266" name="Oval 19">
              <a:extLst>
                <a:ext uri="{FF2B5EF4-FFF2-40B4-BE49-F238E27FC236}">
                  <a16:creationId xmlns:a16="http://schemas.microsoft.com/office/drawing/2014/main" id="{6DD91F5E-4FA2-10C8-9622-DD70CDCBC72E}"/>
                </a:ext>
              </a:extLst>
            </p:cNvPr>
            <p:cNvSpPr>
              <a:spLocks noChangeArrowheads="1"/>
            </p:cNvSpPr>
            <p:nvPr/>
          </p:nvSpPr>
          <p:spPr bwMode="auto">
            <a:xfrm>
              <a:off x="8183794"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268" name="Freeform 25">
              <a:extLst>
                <a:ext uri="{FF2B5EF4-FFF2-40B4-BE49-F238E27FC236}">
                  <a16:creationId xmlns:a16="http://schemas.microsoft.com/office/drawing/2014/main" id="{F9A6EEA6-4162-CD81-04BB-A3C7D90BFA15}"/>
                </a:ext>
              </a:extLst>
            </p:cNvPr>
            <p:cNvSpPr>
              <a:spLocks noEditPoints="1"/>
            </p:cNvSpPr>
            <p:nvPr/>
          </p:nvSpPr>
          <p:spPr bwMode="auto">
            <a:xfrm>
              <a:off x="8390226" y="1766518"/>
              <a:ext cx="683114" cy="561672"/>
            </a:xfrm>
            <a:custGeom>
              <a:avLst/>
              <a:gdLst>
                <a:gd name="T0" fmla="*/ 414 w 444"/>
                <a:gd name="T1" fmla="*/ 172 h 365"/>
                <a:gd name="T2" fmla="*/ 392 w 444"/>
                <a:gd name="T3" fmla="*/ 0 h 365"/>
                <a:gd name="T4" fmla="*/ 0 w 444"/>
                <a:gd name="T5" fmla="*/ 22 h 365"/>
                <a:gd name="T6" fmla="*/ 22 w 444"/>
                <a:gd name="T7" fmla="*/ 283 h 365"/>
                <a:gd name="T8" fmla="*/ 144 w 444"/>
                <a:gd name="T9" fmla="*/ 355 h 365"/>
                <a:gd name="T10" fmla="*/ 118 w 444"/>
                <a:gd name="T11" fmla="*/ 360 h 365"/>
                <a:gd name="T12" fmla="*/ 291 w 444"/>
                <a:gd name="T13" fmla="*/ 365 h 365"/>
                <a:gd name="T14" fmla="*/ 291 w 444"/>
                <a:gd name="T15" fmla="*/ 355 h 365"/>
                <a:gd name="T16" fmla="*/ 254 w 444"/>
                <a:gd name="T17" fmla="*/ 283 h 365"/>
                <a:gd name="T18" fmla="*/ 326 w 444"/>
                <a:gd name="T19" fmla="*/ 348 h 365"/>
                <a:gd name="T20" fmla="*/ 427 w 444"/>
                <a:gd name="T21" fmla="*/ 365 h 365"/>
                <a:gd name="T22" fmla="*/ 444 w 444"/>
                <a:gd name="T23" fmla="*/ 189 h 365"/>
                <a:gd name="T24" fmla="*/ 10 w 444"/>
                <a:gd name="T25" fmla="*/ 22 h 365"/>
                <a:gd name="T26" fmla="*/ 392 w 444"/>
                <a:gd name="T27" fmla="*/ 9 h 365"/>
                <a:gd name="T28" fmla="*/ 404 w 444"/>
                <a:gd name="T29" fmla="*/ 36 h 365"/>
                <a:gd name="T30" fmla="*/ 10 w 444"/>
                <a:gd name="T31" fmla="*/ 22 h 365"/>
                <a:gd name="T32" fmla="*/ 158 w 444"/>
                <a:gd name="T33" fmla="*/ 355 h 365"/>
                <a:gd name="T34" fmla="*/ 245 w 444"/>
                <a:gd name="T35" fmla="*/ 283 h 365"/>
                <a:gd name="T36" fmla="*/ 259 w 444"/>
                <a:gd name="T37" fmla="*/ 355 h 365"/>
                <a:gd name="T38" fmla="*/ 22 w 444"/>
                <a:gd name="T39" fmla="*/ 273 h 365"/>
                <a:gd name="T40" fmla="*/ 10 w 444"/>
                <a:gd name="T41" fmla="*/ 247 h 365"/>
                <a:gd name="T42" fmla="*/ 326 w 444"/>
                <a:gd name="T43" fmla="*/ 273 h 365"/>
                <a:gd name="T44" fmla="*/ 326 w 444"/>
                <a:gd name="T45" fmla="*/ 237 h 365"/>
                <a:gd name="T46" fmla="*/ 10 w 444"/>
                <a:gd name="T47" fmla="*/ 45 h 365"/>
                <a:gd name="T48" fmla="*/ 404 w 444"/>
                <a:gd name="T49" fmla="*/ 172 h 365"/>
                <a:gd name="T50" fmla="*/ 326 w 444"/>
                <a:gd name="T51" fmla="*/ 189 h 365"/>
                <a:gd name="T52" fmla="*/ 427 w 444"/>
                <a:gd name="T53" fmla="*/ 355 h 365"/>
                <a:gd name="T54" fmla="*/ 336 w 444"/>
                <a:gd name="T55" fmla="*/ 348 h 365"/>
                <a:gd name="T56" fmla="*/ 434 w 444"/>
                <a:gd name="T57" fmla="*/ 339 h 365"/>
                <a:gd name="T58" fmla="*/ 434 w 444"/>
                <a:gd name="T59" fmla="*/ 329 h 365"/>
                <a:gd name="T60" fmla="*/ 336 w 444"/>
                <a:gd name="T61" fmla="*/ 205 h 365"/>
                <a:gd name="T62" fmla="*/ 434 w 444"/>
                <a:gd name="T63" fmla="*/ 329 h 365"/>
                <a:gd name="T64" fmla="*/ 336 w 444"/>
                <a:gd name="T65" fmla="*/ 196 h 365"/>
                <a:gd name="T66" fmla="*/ 343 w 444"/>
                <a:gd name="T67" fmla="*/ 181 h 365"/>
                <a:gd name="T68" fmla="*/ 434 w 444"/>
                <a:gd name="T69" fmla="*/ 189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365">
                  <a:moveTo>
                    <a:pt x="427" y="172"/>
                  </a:moveTo>
                  <a:cubicBezTo>
                    <a:pt x="414" y="172"/>
                    <a:pt x="414" y="172"/>
                    <a:pt x="414" y="172"/>
                  </a:cubicBezTo>
                  <a:cubicBezTo>
                    <a:pt x="414" y="22"/>
                    <a:pt x="414" y="22"/>
                    <a:pt x="414" y="22"/>
                  </a:cubicBezTo>
                  <a:cubicBezTo>
                    <a:pt x="414" y="10"/>
                    <a:pt x="404" y="0"/>
                    <a:pt x="392" y="0"/>
                  </a:cubicBezTo>
                  <a:cubicBezTo>
                    <a:pt x="22" y="0"/>
                    <a:pt x="22" y="0"/>
                    <a:pt x="22" y="0"/>
                  </a:cubicBezTo>
                  <a:cubicBezTo>
                    <a:pt x="10" y="0"/>
                    <a:pt x="0" y="10"/>
                    <a:pt x="0" y="22"/>
                  </a:cubicBezTo>
                  <a:cubicBezTo>
                    <a:pt x="0" y="261"/>
                    <a:pt x="0" y="261"/>
                    <a:pt x="0" y="261"/>
                  </a:cubicBezTo>
                  <a:cubicBezTo>
                    <a:pt x="0" y="273"/>
                    <a:pt x="10" y="283"/>
                    <a:pt x="22" y="283"/>
                  </a:cubicBezTo>
                  <a:cubicBezTo>
                    <a:pt x="163" y="283"/>
                    <a:pt x="163" y="283"/>
                    <a:pt x="163" y="283"/>
                  </a:cubicBezTo>
                  <a:cubicBezTo>
                    <a:pt x="161" y="319"/>
                    <a:pt x="154" y="355"/>
                    <a:pt x="144" y="355"/>
                  </a:cubicBezTo>
                  <a:cubicBezTo>
                    <a:pt x="123" y="355"/>
                    <a:pt x="123" y="355"/>
                    <a:pt x="123" y="355"/>
                  </a:cubicBezTo>
                  <a:cubicBezTo>
                    <a:pt x="120" y="355"/>
                    <a:pt x="118" y="358"/>
                    <a:pt x="118" y="360"/>
                  </a:cubicBezTo>
                  <a:cubicBezTo>
                    <a:pt x="118" y="363"/>
                    <a:pt x="120" y="365"/>
                    <a:pt x="123" y="365"/>
                  </a:cubicBezTo>
                  <a:cubicBezTo>
                    <a:pt x="291" y="365"/>
                    <a:pt x="291" y="365"/>
                    <a:pt x="291" y="365"/>
                  </a:cubicBezTo>
                  <a:cubicBezTo>
                    <a:pt x="294" y="365"/>
                    <a:pt x="296" y="363"/>
                    <a:pt x="296" y="360"/>
                  </a:cubicBezTo>
                  <a:cubicBezTo>
                    <a:pt x="296" y="358"/>
                    <a:pt x="294" y="355"/>
                    <a:pt x="291" y="355"/>
                  </a:cubicBezTo>
                  <a:cubicBezTo>
                    <a:pt x="273" y="355"/>
                    <a:pt x="273" y="355"/>
                    <a:pt x="273" y="355"/>
                  </a:cubicBezTo>
                  <a:cubicBezTo>
                    <a:pt x="264" y="355"/>
                    <a:pt x="256" y="319"/>
                    <a:pt x="254" y="283"/>
                  </a:cubicBezTo>
                  <a:cubicBezTo>
                    <a:pt x="326" y="283"/>
                    <a:pt x="326" y="283"/>
                    <a:pt x="326" y="283"/>
                  </a:cubicBezTo>
                  <a:cubicBezTo>
                    <a:pt x="326" y="348"/>
                    <a:pt x="326" y="348"/>
                    <a:pt x="326" y="348"/>
                  </a:cubicBezTo>
                  <a:cubicBezTo>
                    <a:pt x="326" y="357"/>
                    <a:pt x="334" y="365"/>
                    <a:pt x="343" y="365"/>
                  </a:cubicBezTo>
                  <a:cubicBezTo>
                    <a:pt x="427" y="365"/>
                    <a:pt x="427" y="365"/>
                    <a:pt x="427" y="365"/>
                  </a:cubicBezTo>
                  <a:cubicBezTo>
                    <a:pt x="436" y="365"/>
                    <a:pt x="444" y="357"/>
                    <a:pt x="444" y="348"/>
                  </a:cubicBezTo>
                  <a:cubicBezTo>
                    <a:pt x="444" y="189"/>
                    <a:pt x="444" y="189"/>
                    <a:pt x="444" y="189"/>
                  </a:cubicBezTo>
                  <a:cubicBezTo>
                    <a:pt x="444" y="179"/>
                    <a:pt x="436" y="172"/>
                    <a:pt x="427" y="172"/>
                  </a:cubicBezTo>
                  <a:close/>
                  <a:moveTo>
                    <a:pt x="10" y="22"/>
                  </a:moveTo>
                  <a:cubicBezTo>
                    <a:pt x="10" y="15"/>
                    <a:pt x="15" y="9"/>
                    <a:pt x="22" y="9"/>
                  </a:cubicBezTo>
                  <a:cubicBezTo>
                    <a:pt x="392" y="9"/>
                    <a:pt x="392" y="9"/>
                    <a:pt x="392" y="9"/>
                  </a:cubicBezTo>
                  <a:cubicBezTo>
                    <a:pt x="399" y="9"/>
                    <a:pt x="404" y="15"/>
                    <a:pt x="404" y="22"/>
                  </a:cubicBezTo>
                  <a:cubicBezTo>
                    <a:pt x="404" y="36"/>
                    <a:pt x="404" y="36"/>
                    <a:pt x="404" y="36"/>
                  </a:cubicBezTo>
                  <a:cubicBezTo>
                    <a:pt x="10" y="36"/>
                    <a:pt x="10" y="36"/>
                    <a:pt x="10" y="36"/>
                  </a:cubicBezTo>
                  <a:lnTo>
                    <a:pt x="10" y="22"/>
                  </a:lnTo>
                  <a:close/>
                  <a:moveTo>
                    <a:pt x="259" y="355"/>
                  </a:moveTo>
                  <a:cubicBezTo>
                    <a:pt x="158" y="355"/>
                    <a:pt x="158" y="355"/>
                    <a:pt x="158" y="355"/>
                  </a:cubicBezTo>
                  <a:cubicBezTo>
                    <a:pt x="169" y="338"/>
                    <a:pt x="172" y="301"/>
                    <a:pt x="172" y="283"/>
                  </a:cubicBezTo>
                  <a:cubicBezTo>
                    <a:pt x="245" y="283"/>
                    <a:pt x="245" y="283"/>
                    <a:pt x="245" y="283"/>
                  </a:cubicBezTo>
                  <a:cubicBezTo>
                    <a:pt x="245" y="290"/>
                    <a:pt x="246" y="305"/>
                    <a:pt x="249" y="320"/>
                  </a:cubicBezTo>
                  <a:cubicBezTo>
                    <a:pt x="251" y="336"/>
                    <a:pt x="255" y="348"/>
                    <a:pt x="259" y="355"/>
                  </a:cubicBezTo>
                  <a:close/>
                  <a:moveTo>
                    <a:pt x="326" y="273"/>
                  </a:moveTo>
                  <a:cubicBezTo>
                    <a:pt x="22" y="273"/>
                    <a:pt x="22" y="273"/>
                    <a:pt x="22" y="273"/>
                  </a:cubicBezTo>
                  <a:cubicBezTo>
                    <a:pt x="15" y="273"/>
                    <a:pt x="10" y="268"/>
                    <a:pt x="10" y="261"/>
                  </a:cubicBezTo>
                  <a:cubicBezTo>
                    <a:pt x="10" y="247"/>
                    <a:pt x="10" y="247"/>
                    <a:pt x="10" y="247"/>
                  </a:cubicBezTo>
                  <a:cubicBezTo>
                    <a:pt x="326" y="247"/>
                    <a:pt x="326" y="247"/>
                    <a:pt x="326" y="247"/>
                  </a:cubicBezTo>
                  <a:lnTo>
                    <a:pt x="326" y="273"/>
                  </a:lnTo>
                  <a:close/>
                  <a:moveTo>
                    <a:pt x="326" y="189"/>
                  </a:moveTo>
                  <a:cubicBezTo>
                    <a:pt x="326" y="237"/>
                    <a:pt x="326" y="237"/>
                    <a:pt x="326" y="237"/>
                  </a:cubicBezTo>
                  <a:cubicBezTo>
                    <a:pt x="10" y="237"/>
                    <a:pt x="10" y="237"/>
                    <a:pt x="10" y="237"/>
                  </a:cubicBezTo>
                  <a:cubicBezTo>
                    <a:pt x="10" y="45"/>
                    <a:pt x="10" y="45"/>
                    <a:pt x="10" y="45"/>
                  </a:cubicBezTo>
                  <a:cubicBezTo>
                    <a:pt x="404" y="45"/>
                    <a:pt x="404" y="45"/>
                    <a:pt x="404" y="45"/>
                  </a:cubicBezTo>
                  <a:cubicBezTo>
                    <a:pt x="404" y="172"/>
                    <a:pt x="404" y="172"/>
                    <a:pt x="404" y="172"/>
                  </a:cubicBezTo>
                  <a:cubicBezTo>
                    <a:pt x="343" y="172"/>
                    <a:pt x="343" y="172"/>
                    <a:pt x="343" y="172"/>
                  </a:cubicBezTo>
                  <a:cubicBezTo>
                    <a:pt x="334" y="172"/>
                    <a:pt x="326" y="179"/>
                    <a:pt x="326" y="189"/>
                  </a:cubicBezTo>
                  <a:close/>
                  <a:moveTo>
                    <a:pt x="434" y="348"/>
                  </a:moveTo>
                  <a:cubicBezTo>
                    <a:pt x="434" y="352"/>
                    <a:pt x="431" y="355"/>
                    <a:pt x="427" y="355"/>
                  </a:cubicBezTo>
                  <a:cubicBezTo>
                    <a:pt x="343" y="355"/>
                    <a:pt x="343" y="355"/>
                    <a:pt x="343" y="355"/>
                  </a:cubicBezTo>
                  <a:cubicBezTo>
                    <a:pt x="339" y="355"/>
                    <a:pt x="336" y="352"/>
                    <a:pt x="336" y="348"/>
                  </a:cubicBezTo>
                  <a:cubicBezTo>
                    <a:pt x="336" y="339"/>
                    <a:pt x="336" y="339"/>
                    <a:pt x="336" y="339"/>
                  </a:cubicBezTo>
                  <a:cubicBezTo>
                    <a:pt x="434" y="339"/>
                    <a:pt x="434" y="339"/>
                    <a:pt x="434" y="339"/>
                  </a:cubicBezTo>
                  <a:lnTo>
                    <a:pt x="434" y="348"/>
                  </a:lnTo>
                  <a:close/>
                  <a:moveTo>
                    <a:pt x="434" y="329"/>
                  </a:moveTo>
                  <a:cubicBezTo>
                    <a:pt x="336" y="329"/>
                    <a:pt x="336" y="329"/>
                    <a:pt x="336" y="329"/>
                  </a:cubicBezTo>
                  <a:cubicBezTo>
                    <a:pt x="336" y="205"/>
                    <a:pt x="336" y="205"/>
                    <a:pt x="336" y="205"/>
                  </a:cubicBezTo>
                  <a:cubicBezTo>
                    <a:pt x="434" y="205"/>
                    <a:pt x="434" y="205"/>
                    <a:pt x="434" y="205"/>
                  </a:cubicBezTo>
                  <a:lnTo>
                    <a:pt x="434" y="329"/>
                  </a:lnTo>
                  <a:close/>
                  <a:moveTo>
                    <a:pt x="434" y="196"/>
                  </a:moveTo>
                  <a:cubicBezTo>
                    <a:pt x="336" y="196"/>
                    <a:pt x="336" y="196"/>
                    <a:pt x="336" y="196"/>
                  </a:cubicBezTo>
                  <a:cubicBezTo>
                    <a:pt x="336" y="189"/>
                    <a:pt x="336" y="189"/>
                    <a:pt x="336" y="189"/>
                  </a:cubicBezTo>
                  <a:cubicBezTo>
                    <a:pt x="336" y="184"/>
                    <a:pt x="339" y="181"/>
                    <a:pt x="343" y="181"/>
                  </a:cubicBezTo>
                  <a:cubicBezTo>
                    <a:pt x="427" y="181"/>
                    <a:pt x="427" y="181"/>
                    <a:pt x="427" y="181"/>
                  </a:cubicBezTo>
                  <a:cubicBezTo>
                    <a:pt x="431" y="181"/>
                    <a:pt x="434" y="184"/>
                    <a:pt x="434" y="189"/>
                  </a:cubicBezTo>
                  <a:lnTo>
                    <a:pt x="434" y="19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grpSp>
      <p:grpSp>
        <p:nvGrpSpPr>
          <p:cNvPr id="11269" name="Gruppieren 46">
            <a:extLst>
              <a:ext uri="{FF2B5EF4-FFF2-40B4-BE49-F238E27FC236}">
                <a16:creationId xmlns:a16="http://schemas.microsoft.com/office/drawing/2014/main" id="{344D2F5A-301E-9FD2-8058-98FF918792F3}"/>
              </a:ext>
            </a:extLst>
          </p:cNvPr>
          <p:cNvGrpSpPr/>
          <p:nvPr/>
        </p:nvGrpSpPr>
        <p:grpSpPr>
          <a:xfrm>
            <a:off x="1941089" y="2040578"/>
            <a:ext cx="1097280" cy="1097280"/>
            <a:chOff x="8183793" y="3059188"/>
            <a:chExt cx="1097280" cy="1097280"/>
          </a:xfrm>
        </p:grpSpPr>
        <p:sp>
          <p:nvSpPr>
            <p:cNvPr id="11270" name="Oval 61">
              <a:extLst>
                <a:ext uri="{FF2B5EF4-FFF2-40B4-BE49-F238E27FC236}">
                  <a16:creationId xmlns:a16="http://schemas.microsoft.com/office/drawing/2014/main" id="{0601EFF2-DB11-DD79-2F5F-DC3B111E296A}"/>
                </a:ext>
              </a:extLst>
            </p:cNvPr>
            <p:cNvSpPr>
              <a:spLocks noChangeArrowheads="1"/>
            </p:cNvSpPr>
            <p:nvPr/>
          </p:nvSpPr>
          <p:spPr bwMode="auto">
            <a:xfrm>
              <a:off x="8183793"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271" name="Freeform 123">
              <a:extLst>
                <a:ext uri="{FF2B5EF4-FFF2-40B4-BE49-F238E27FC236}">
                  <a16:creationId xmlns:a16="http://schemas.microsoft.com/office/drawing/2014/main" id="{070E59F3-B95C-3CD6-01C4-58CC65DADB25}"/>
                </a:ext>
              </a:extLst>
            </p:cNvPr>
            <p:cNvSpPr>
              <a:spLocks noEditPoints="1"/>
            </p:cNvSpPr>
            <p:nvPr/>
          </p:nvSpPr>
          <p:spPr bwMode="auto">
            <a:xfrm>
              <a:off x="8365905" y="3275878"/>
              <a:ext cx="697326" cy="699632"/>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grpSp>
    </p:spTree>
    <p:extLst>
      <p:ext uri="{BB962C8B-B14F-4D97-AF65-F5344CB8AC3E}">
        <p14:creationId xmlns:p14="http://schemas.microsoft.com/office/powerpoint/2010/main" val="1608613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200"/>
                                        <p:tgtEl>
                                          <p:spTgt spid="29"/>
                                        </p:tgtEl>
                                      </p:cBhvr>
                                    </p:animEffect>
                                  </p:childTnLst>
                                </p:cTn>
                              </p:par>
                              <p:par>
                                <p:cTn id="8" presetID="10" presetClass="entr" presetSubtype="0" fill="hold" grpId="0" nodeType="withEffect">
                                  <p:stCondLst>
                                    <p:cond delay="13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200"/>
                                        <p:tgtEl>
                                          <p:spTgt spid="30"/>
                                        </p:tgtEl>
                                      </p:cBhvr>
                                    </p:animEffect>
                                  </p:childTnLst>
                                </p:cTn>
                              </p:par>
                              <p:par>
                                <p:cTn id="11" presetID="10" presetClass="entr" presetSubtype="0" fill="hold" grpId="0" nodeType="withEffect">
                                  <p:stCondLst>
                                    <p:cond delay="13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200"/>
                                        <p:tgtEl>
                                          <p:spTgt spid="31"/>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00"/>
                                        <p:tgtEl>
                                          <p:spTgt spid="32"/>
                                        </p:tgtEl>
                                      </p:cBhvr>
                                    </p:animEffect>
                                  </p:childTnLst>
                                </p:cTn>
                              </p:par>
                              <p:par>
                                <p:cTn id="17" presetID="10" presetClass="entr" presetSubtype="0" fill="hold" grpId="0" nodeType="withEffect">
                                  <p:stCondLst>
                                    <p:cond delay="13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00"/>
                                        <p:tgtEl>
                                          <p:spTgt spid="33"/>
                                        </p:tgtEl>
                                      </p:cBhvr>
                                    </p:animEffect>
                                  </p:childTnLst>
                                </p:cTn>
                              </p:par>
                              <p:par>
                                <p:cTn id="20" presetID="10" presetClass="entr" presetSubtype="0" fill="hold" grpId="0" nodeType="withEffect">
                                  <p:stCondLst>
                                    <p:cond delay="1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2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accent4"/>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7650" y="3237543"/>
            <a:ext cx="969171" cy="971549"/>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rgbClr val="FFFFFF"/>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sp>
        <p:nvSpPr>
          <p:cNvPr id="2" name="TextBox 1">
            <a:extLst>
              <a:ext uri="{FF2B5EF4-FFF2-40B4-BE49-F238E27FC236}">
                <a16:creationId xmlns:a16="http://schemas.microsoft.com/office/drawing/2014/main" id="{F32E6E31-9F6D-1F25-22F5-5485073DA302}"/>
              </a:ext>
            </a:extLst>
          </p:cNvPr>
          <p:cNvSpPr txBox="1"/>
          <p:nvPr/>
        </p:nvSpPr>
        <p:spPr>
          <a:xfrm>
            <a:off x="427016" y="1341492"/>
            <a:ext cx="2622822" cy="615553"/>
          </a:xfrm>
          <a:prstGeom prst="rect">
            <a:avLst/>
          </a:prstGeom>
          <a:solidFill>
            <a:schemeClr val="tx2"/>
          </a:solidFill>
        </p:spPr>
        <p:txBody>
          <a:bodyPr wrap="square" lIns="121920" tIns="60960" rIns="121920" bIns="60960" rtlCol="0" anchor="b" anchorCtr="0">
            <a:spAutoFit/>
          </a:bodyPr>
          <a:lstStyle/>
          <a:p>
            <a:pPr algn="ctr"/>
            <a:r>
              <a:rPr lang="en-US" sz="1600" dirty="0">
                <a:solidFill>
                  <a:schemeClr val="bg2"/>
                </a:solidFill>
              </a:rPr>
              <a:t>Ownership &amp; Collaboration</a:t>
            </a:r>
          </a:p>
        </p:txBody>
      </p:sp>
      <p:sp>
        <p:nvSpPr>
          <p:cNvPr id="8" name="TextBox 7">
            <a:extLst>
              <a:ext uri="{FF2B5EF4-FFF2-40B4-BE49-F238E27FC236}">
                <a16:creationId xmlns:a16="http://schemas.microsoft.com/office/drawing/2014/main" id="{6C42F439-FCC7-A498-E257-30E136B4F169}"/>
              </a:ext>
            </a:extLst>
          </p:cNvPr>
          <p:cNvSpPr txBox="1"/>
          <p:nvPr/>
        </p:nvSpPr>
        <p:spPr>
          <a:xfrm>
            <a:off x="428799" y="1957045"/>
            <a:ext cx="2622822" cy="1612825"/>
          </a:xfrm>
          <a:prstGeom prst="rect">
            <a:avLst/>
          </a:prstGeom>
          <a:solidFill>
            <a:schemeClr val="accent2">
              <a:lumMod val="20000"/>
              <a:lumOff val="80000"/>
              <a:alpha val="20000"/>
            </a:schemeClr>
          </a:solidFill>
        </p:spPr>
        <p:txBody>
          <a:bodyPr wrap="square" lIns="121920" tIns="60960" rIns="121920" bIns="60960" rtlCol="0">
            <a:noAutofit/>
          </a:bodyPr>
          <a:lstStyle/>
          <a:p>
            <a:pPr marL="285750" indent="-285750">
              <a:buFont typeface="Arial" panose="020B0604020202020204" pitchFamily="34" charset="0"/>
              <a:buChar char="•"/>
            </a:pPr>
            <a:r>
              <a:rPr lang="en-GB" sz="1200" dirty="0">
                <a:solidFill>
                  <a:schemeClr val="bg1"/>
                </a:solidFill>
              </a:rPr>
              <a:t>Important that everyone knows his role in the process and that all are synchronized.</a:t>
            </a:r>
          </a:p>
          <a:p>
            <a:pPr marL="285750" indent="-285750">
              <a:buFont typeface="Arial" panose="020B0604020202020204" pitchFamily="34" charset="0"/>
              <a:buChar char="•"/>
            </a:pPr>
            <a:endParaRPr lang="en-GB" sz="1200" dirty="0">
              <a:solidFill>
                <a:schemeClr val="bg1"/>
              </a:solidFill>
            </a:endParaRPr>
          </a:p>
          <a:p>
            <a:pPr marL="285750" indent="-285750">
              <a:buFont typeface="Arial" panose="020B0604020202020204" pitchFamily="34" charset="0"/>
              <a:buChar char="•"/>
            </a:pPr>
            <a:r>
              <a:rPr lang="en-GB" sz="1200" dirty="0">
                <a:solidFill>
                  <a:schemeClr val="bg1"/>
                </a:solidFill>
              </a:rPr>
              <a:t>we recommend that the agile methodology is followed</a:t>
            </a:r>
            <a:endParaRPr lang="en-US" sz="1200" dirty="0">
              <a:solidFill>
                <a:schemeClr val="bg1"/>
              </a:solidFill>
            </a:endParaRPr>
          </a:p>
        </p:txBody>
      </p:sp>
      <p:sp>
        <p:nvSpPr>
          <p:cNvPr id="9" name="TextBox 7">
            <a:extLst>
              <a:ext uri="{FF2B5EF4-FFF2-40B4-BE49-F238E27FC236}">
                <a16:creationId xmlns:a16="http://schemas.microsoft.com/office/drawing/2014/main" id="{6761B22B-7F61-9587-9006-978F87ABF6C1}"/>
              </a:ext>
            </a:extLst>
          </p:cNvPr>
          <p:cNvSpPr txBox="1"/>
          <p:nvPr/>
        </p:nvSpPr>
        <p:spPr>
          <a:xfrm>
            <a:off x="427016" y="3815842"/>
            <a:ext cx="2622822" cy="451342"/>
          </a:xfrm>
          <a:prstGeom prst="rect">
            <a:avLst/>
          </a:prstGeom>
          <a:solidFill>
            <a:schemeClr val="accent3"/>
          </a:solidFill>
        </p:spPr>
        <p:txBody>
          <a:bodyPr wrap="square" lIns="121920" tIns="60960" rIns="121920" bIns="60960" rtlCol="0" anchor="b" anchorCtr="0">
            <a:spAutoFit/>
          </a:bodyPr>
          <a:lstStyle/>
          <a:p>
            <a:pPr algn="ctr"/>
            <a:r>
              <a:rPr lang="en-US" sz="2133" dirty="0">
                <a:solidFill>
                  <a:schemeClr val="bg2"/>
                </a:solidFill>
              </a:rPr>
              <a:t>Scalability</a:t>
            </a:r>
          </a:p>
        </p:txBody>
      </p:sp>
      <p:sp>
        <p:nvSpPr>
          <p:cNvPr id="11" name="TextBox 8">
            <a:extLst>
              <a:ext uri="{FF2B5EF4-FFF2-40B4-BE49-F238E27FC236}">
                <a16:creationId xmlns:a16="http://schemas.microsoft.com/office/drawing/2014/main" id="{6904318C-3C4E-CF36-D62E-40A3AA6FC941}"/>
              </a:ext>
            </a:extLst>
          </p:cNvPr>
          <p:cNvSpPr txBox="1"/>
          <p:nvPr/>
        </p:nvSpPr>
        <p:spPr>
          <a:xfrm>
            <a:off x="427016" y="4267184"/>
            <a:ext cx="2622822" cy="1612825"/>
          </a:xfrm>
          <a:prstGeom prst="rect">
            <a:avLst/>
          </a:prstGeom>
          <a:solidFill>
            <a:schemeClr val="accent3">
              <a:lumMod val="20000"/>
              <a:lumOff val="80000"/>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solidFill>
                  <a:schemeClr val="bg1"/>
                </a:solidFill>
              </a:rPr>
              <a:t>Optimize the code</a:t>
            </a: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Use cloud-based infrastructure</a:t>
            </a:r>
            <a:endParaRPr lang="en-US" sz="1200" dirty="0">
              <a:solidFill>
                <a:schemeClr val="bg1"/>
              </a:solidFill>
            </a:endParaRPr>
          </a:p>
        </p:txBody>
      </p:sp>
      <p:sp>
        <p:nvSpPr>
          <p:cNvPr id="14" name="TextBox 10">
            <a:extLst>
              <a:ext uri="{FF2B5EF4-FFF2-40B4-BE49-F238E27FC236}">
                <a16:creationId xmlns:a16="http://schemas.microsoft.com/office/drawing/2014/main" id="{82EF11F2-2AFD-C648-EDA7-FC819380FC14}"/>
              </a:ext>
            </a:extLst>
          </p:cNvPr>
          <p:cNvSpPr txBox="1"/>
          <p:nvPr/>
        </p:nvSpPr>
        <p:spPr>
          <a:xfrm>
            <a:off x="3987357" y="1395609"/>
            <a:ext cx="2622822" cy="561436"/>
          </a:xfrm>
          <a:prstGeom prst="rect">
            <a:avLst/>
          </a:prstGeom>
          <a:solidFill>
            <a:schemeClr val="accent1"/>
          </a:solidFill>
        </p:spPr>
        <p:txBody>
          <a:bodyPr wrap="square" lIns="121920" tIns="60960" rIns="121920" bIns="60960" rtlCol="0" anchor="b" anchorCtr="0">
            <a:spAutoFit/>
          </a:bodyPr>
          <a:lstStyle/>
          <a:p>
            <a:pPr algn="ctr">
              <a:lnSpc>
                <a:spcPct val="89000"/>
              </a:lnSpc>
            </a:pPr>
            <a:r>
              <a:rPr lang="en-US" sz="1600" dirty="0">
                <a:solidFill>
                  <a:schemeClr val="bg2"/>
                </a:solidFill>
              </a:rPr>
              <a:t>Continuous Integration/</a:t>
            </a:r>
          </a:p>
          <a:p>
            <a:pPr algn="ctr">
              <a:lnSpc>
                <a:spcPct val="89000"/>
              </a:lnSpc>
            </a:pPr>
            <a:r>
              <a:rPr lang="en-US" sz="1600" dirty="0">
                <a:solidFill>
                  <a:schemeClr val="bg2"/>
                </a:solidFill>
              </a:rPr>
              <a:t>Continuous Delivery</a:t>
            </a:r>
            <a:endParaRPr lang="en-US" sz="1100" dirty="0">
              <a:solidFill>
                <a:schemeClr val="bg2"/>
              </a:solidFill>
            </a:endParaRPr>
          </a:p>
        </p:txBody>
      </p:sp>
      <p:sp>
        <p:nvSpPr>
          <p:cNvPr id="15" name="TextBox 11">
            <a:extLst>
              <a:ext uri="{FF2B5EF4-FFF2-40B4-BE49-F238E27FC236}">
                <a16:creationId xmlns:a16="http://schemas.microsoft.com/office/drawing/2014/main" id="{2714B6B9-2B5D-774A-EEA3-7E7D7BB093DB}"/>
              </a:ext>
            </a:extLst>
          </p:cNvPr>
          <p:cNvSpPr txBox="1"/>
          <p:nvPr/>
        </p:nvSpPr>
        <p:spPr>
          <a:xfrm>
            <a:off x="3989141" y="1957045"/>
            <a:ext cx="2622822" cy="1612825"/>
          </a:xfrm>
          <a:prstGeom prst="rect">
            <a:avLst/>
          </a:prstGeom>
          <a:solidFill>
            <a:schemeClr val="accent2">
              <a:lumMod val="20000"/>
              <a:lumOff val="80000"/>
              <a:alpha val="20000"/>
            </a:schemeClr>
          </a:solidFill>
        </p:spPr>
        <p:txBody>
          <a:bodyPr wrap="square" lIns="121920" tIns="60960" rIns="121920" bIns="60960" rtlCol="0">
            <a:noAutofit/>
          </a:bodyPr>
          <a:lstStyle/>
          <a:p>
            <a:pPr marL="285750" indent="-285750">
              <a:buFont typeface="Arial" panose="020B0604020202020204" pitchFamily="34" charset="0"/>
              <a:buChar char="•"/>
            </a:pPr>
            <a:r>
              <a:rPr lang="en-GB" sz="1200" dirty="0">
                <a:solidFill>
                  <a:schemeClr val="bg1"/>
                </a:solidFill>
              </a:rPr>
              <a:t>Automated testing</a:t>
            </a:r>
          </a:p>
          <a:p>
            <a:endParaRPr lang="en-GB" sz="1200" dirty="0">
              <a:solidFill>
                <a:schemeClr val="bg1"/>
              </a:solidFill>
            </a:endParaRPr>
          </a:p>
          <a:p>
            <a:pPr marL="285750" indent="-285750">
              <a:buFont typeface="Arial" panose="020B0604020202020204" pitchFamily="34" charset="0"/>
              <a:buChar char="•"/>
            </a:pPr>
            <a:r>
              <a:rPr lang="en-GB" sz="1200" dirty="0">
                <a:solidFill>
                  <a:schemeClr val="bg1"/>
                </a:solidFill>
              </a:rPr>
              <a:t>Ensures that the code and models are always up-to-date and ready for deployment/available to end-users.</a:t>
            </a:r>
            <a:endParaRPr lang="en-US" sz="1200" dirty="0">
              <a:solidFill>
                <a:schemeClr val="bg1"/>
              </a:solidFill>
            </a:endParaRPr>
          </a:p>
        </p:txBody>
      </p:sp>
      <p:sp>
        <p:nvSpPr>
          <p:cNvPr id="41" name="TextBox 12">
            <a:extLst>
              <a:ext uri="{FF2B5EF4-FFF2-40B4-BE49-F238E27FC236}">
                <a16:creationId xmlns:a16="http://schemas.microsoft.com/office/drawing/2014/main" id="{097C134E-B640-045C-07FD-F9FF2CA1993B}"/>
              </a:ext>
            </a:extLst>
          </p:cNvPr>
          <p:cNvSpPr txBox="1"/>
          <p:nvPr/>
        </p:nvSpPr>
        <p:spPr>
          <a:xfrm>
            <a:off x="3987357" y="3815842"/>
            <a:ext cx="2622822" cy="451342"/>
          </a:xfrm>
          <a:prstGeom prst="rect">
            <a:avLst/>
          </a:prstGeom>
          <a:solidFill>
            <a:schemeClr val="accent4"/>
          </a:solidFill>
        </p:spPr>
        <p:txBody>
          <a:bodyPr wrap="square" lIns="121920" tIns="60960" rIns="121920" bIns="60960" rtlCol="0" anchor="b" anchorCtr="0">
            <a:spAutoFit/>
          </a:bodyPr>
          <a:lstStyle/>
          <a:p>
            <a:pPr algn="ctr"/>
            <a:r>
              <a:rPr lang="en-US" sz="2133" dirty="0">
                <a:solidFill>
                  <a:schemeClr val="bg2"/>
                </a:solidFill>
              </a:rPr>
              <a:t>Monitoring</a:t>
            </a:r>
          </a:p>
        </p:txBody>
      </p:sp>
      <p:sp>
        <p:nvSpPr>
          <p:cNvPr id="43" name="TextBox 13">
            <a:extLst>
              <a:ext uri="{FF2B5EF4-FFF2-40B4-BE49-F238E27FC236}">
                <a16:creationId xmlns:a16="http://schemas.microsoft.com/office/drawing/2014/main" id="{A88B250D-C7BA-67B4-FB50-DC611E38FCF3}"/>
              </a:ext>
            </a:extLst>
          </p:cNvPr>
          <p:cNvSpPr txBox="1"/>
          <p:nvPr/>
        </p:nvSpPr>
        <p:spPr>
          <a:xfrm>
            <a:off x="3989141" y="4267184"/>
            <a:ext cx="2622822" cy="1612825"/>
          </a:xfrm>
          <a:prstGeom prst="rect">
            <a:avLst/>
          </a:prstGeom>
          <a:solidFill>
            <a:schemeClr val="accent3">
              <a:lumMod val="20000"/>
              <a:lumOff val="80000"/>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solidFill>
                  <a:schemeClr val="bg1"/>
                </a:solidFill>
              </a:rPr>
              <a:t>Performance Monitoring: F1-score, and AUC-ROC, can be used to monitor the model's performance.</a:t>
            </a: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Concept Drift Monitoring</a:t>
            </a: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endParaRPr lang="en-US" sz="1200" dirty="0">
              <a:solidFill>
                <a:schemeClr val="bg1"/>
              </a:solidFill>
            </a:endParaRPr>
          </a:p>
        </p:txBody>
      </p:sp>
      <p:sp>
        <p:nvSpPr>
          <p:cNvPr id="44" name="TextBox 14">
            <a:extLst>
              <a:ext uri="{FF2B5EF4-FFF2-40B4-BE49-F238E27FC236}">
                <a16:creationId xmlns:a16="http://schemas.microsoft.com/office/drawing/2014/main" id="{6A854D79-DE7A-CD8F-063C-27078A484981}"/>
              </a:ext>
            </a:extLst>
          </p:cNvPr>
          <p:cNvSpPr txBox="1"/>
          <p:nvPr/>
        </p:nvSpPr>
        <p:spPr>
          <a:xfrm>
            <a:off x="7496493" y="1340851"/>
            <a:ext cx="2622822" cy="616194"/>
          </a:xfrm>
          <a:prstGeom prst="rect">
            <a:avLst/>
          </a:prstGeom>
          <a:solidFill>
            <a:schemeClr val="accent2"/>
          </a:solidFill>
        </p:spPr>
        <p:txBody>
          <a:bodyPr wrap="square" lIns="121920" tIns="60960" rIns="121920" bIns="60960" rtlCol="0" anchor="b" anchorCtr="0">
            <a:spAutoFit/>
          </a:bodyPr>
          <a:lstStyle/>
          <a:p>
            <a:pPr algn="r">
              <a:lnSpc>
                <a:spcPct val="89000"/>
              </a:lnSpc>
            </a:pPr>
            <a:endParaRPr lang="en-US" sz="1600" dirty="0">
              <a:solidFill>
                <a:schemeClr val="bg2"/>
              </a:solidFill>
            </a:endParaRPr>
          </a:p>
          <a:p>
            <a:pPr algn="ctr">
              <a:lnSpc>
                <a:spcPct val="89000"/>
              </a:lnSpc>
            </a:pPr>
            <a:r>
              <a:rPr lang="en-US" sz="2000" dirty="0">
                <a:solidFill>
                  <a:schemeClr val="bg2"/>
                </a:solidFill>
              </a:rPr>
              <a:t>Reproducibility</a:t>
            </a:r>
            <a:endParaRPr lang="en-US" sz="1600" dirty="0">
              <a:solidFill>
                <a:schemeClr val="bg2"/>
              </a:solidFill>
            </a:endParaRPr>
          </a:p>
        </p:txBody>
      </p:sp>
      <p:sp>
        <p:nvSpPr>
          <p:cNvPr id="45" name="TextBox 15">
            <a:extLst>
              <a:ext uri="{FF2B5EF4-FFF2-40B4-BE49-F238E27FC236}">
                <a16:creationId xmlns:a16="http://schemas.microsoft.com/office/drawing/2014/main" id="{2258ED7E-57DA-CD22-F9C7-7FCC3FB247DB}"/>
              </a:ext>
            </a:extLst>
          </p:cNvPr>
          <p:cNvSpPr txBox="1"/>
          <p:nvPr/>
        </p:nvSpPr>
        <p:spPr>
          <a:xfrm>
            <a:off x="7498277" y="1957045"/>
            <a:ext cx="2622822" cy="1612825"/>
          </a:xfrm>
          <a:prstGeom prst="rect">
            <a:avLst/>
          </a:prstGeom>
          <a:solidFill>
            <a:schemeClr val="accent2">
              <a:lumMod val="20000"/>
              <a:lumOff val="80000"/>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solidFill>
                  <a:schemeClr val="bg1"/>
                </a:solidFill>
              </a:rPr>
              <a:t>Use version control</a:t>
            </a: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Use random seeds</a:t>
            </a:r>
          </a:p>
          <a:p>
            <a:pPr marL="171450" indent="-171450">
              <a:buFont typeface="Arial" panose="020B0604020202020204" pitchFamily="34" charset="0"/>
              <a:buChar char="•"/>
            </a:pPr>
            <a:endParaRPr lang="en-GB" sz="1200" dirty="0">
              <a:solidFill>
                <a:schemeClr val="bg1"/>
              </a:solidFill>
              <a:latin typeface="Open Sans" panose="020B0606030504020204" pitchFamily="34" charset="0"/>
            </a:endParaRPr>
          </a:p>
          <a:p>
            <a:pPr marL="171450" indent="-171450">
              <a:buFont typeface="Arial" panose="020B0604020202020204" pitchFamily="34" charset="0"/>
              <a:buChar char="•"/>
            </a:pPr>
            <a:r>
              <a:rPr lang="en-GB" sz="1200" dirty="0">
                <a:solidFill>
                  <a:schemeClr val="bg1"/>
                </a:solidFill>
              </a:rPr>
              <a:t>Containerization</a:t>
            </a:r>
          </a:p>
          <a:p>
            <a:pPr marL="171450" indent="-171450">
              <a:buFont typeface="Arial" panose="020B0604020202020204" pitchFamily="34" charset="0"/>
              <a:buChar char="•"/>
            </a:pPr>
            <a:endParaRPr lang="en-GB" sz="1200" dirty="0">
              <a:solidFill>
                <a:srgbClr val="695D46"/>
              </a:solidFill>
              <a:latin typeface="Open Sans" panose="020B0606030504020204" pitchFamily="34" charset="0"/>
            </a:endParaRPr>
          </a:p>
          <a:p>
            <a:pPr marL="171450" indent="-171450">
              <a:buFont typeface="Arial" panose="020B0604020202020204" pitchFamily="34" charset="0"/>
              <a:buChar char="•"/>
            </a:pPr>
            <a:endParaRPr lang="en-US" sz="1200" dirty="0">
              <a:solidFill>
                <a:schemeClr val="bg1"/>
              </a:solidFill>
            </a:endParaRPr>
          </a:p>
        </p:txBody>
      </p:sp>
      <p:sp>
        <p:nvSpPr>
          <p:cNvPr id="46" name="TextBox 16">
            <a:extLst>
              <a:ext uri="{FF2B5EF4-FFF2-40B4-BE49-F238E27FC236}">
                <a16:creationId xmlns:a16="http://schemas.microsoft.com/office/drawing/2014/main" id="{4850E7F7-15AB-B053-1B58-4B81BB9ACE8E}"/>
              </a:ext>
            </a:extLst>
          </p:cNvPr>
          <p:cNvSpPr txBox="1"/>
          <p:nvPr/>
        </p:nvSpPr>
        <p:spPr>
          <a:xfrm>
            <a:off x="7496493" y="3815842"/>
            <a:ext cx="2622822" cy="451342"/>
          </a:xfrm>
          <a:prstGeom prst="rect">
            <a:avLst/>
          </a:prstGeom>
          <a:solidFill>
            <a:schemeClr val="accent3">
              <a:lumMod val="75000"/>
            </a:schemeClr>
          </a:solidFill>
        </p:spPr>
        <p:txBody>
          <a:bodyPr wrap="square" lIns="121920" tIns="60960" rIns="121920" bIns="60960" rtlCol="0" anchor="b" anchorCtr="0">
            <a:spAutoFit/>
          </a:bodyPr>
          <a:lstStyle/>
          <a:p>
            <a:pPr algn="ctr"/>
            <a:r>
              <a:rPr lang="en-US" sz="2133" dirty="0">
                <a:solidFill>
                  <a:schemeClr val="bg2"/>
                </a:solidFill>
              </a:rPr>
              <a:t>API</a:t>
            </a:r>
          </a:p>
        </p:txBody>
      </p:sp>
      <p:sp>
        <p:nvSpPr>
          <p:cNvPr id="47" name="TextBox 17">
            <a:extLst>
              <a:ext uri="{FF2B5EF4-FFF2-40B4-BE49-F238E27FC236}">
                <a16:creationId xmlns:a16="http://schemas.microsoft.com/office/drawing/2014/main" id="{7417D680-08C6-78C9-1C65-8E82ED16DEA9}"/>
              </a:ext>
            </a:extLst>
          </p:cNvPr>
          <p:cNvSpPr txBox="1"/>
          <p:nvPr/>
        </p:nvSpPr>
        <p:spPr>
          <a:xfrm>
            <a:off x="7498277" y="4267184"/>
            <a:ext cx="2622822" cy="1612825"/>
          </a:xfrm>
          <a:prstGeom prst="rect">
            <a:avLst/>
          </a:prstGeom>
          <a:solidFill>
            <a:schemeClr val="accent3">
              <a:lumMod val="20000"/>
              <a:lumOff val="80000"/>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solidFill>
                  <a:schemeClr val="bg1"/>
                </a:solidFill>
              </a:rPr>
              <a:t>Choose an API framework</a:t>
            </a: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Define the API endpoints</a:t>
            </a:r>
          </a:p>
          <a:p>
            <a:pPr marL="171450" indent="-171450">
              <a:buFont typeface="Arial" panose="020B0604020202020204" pitchFamily="34" charset="0"/>
              <a:buChar char="•"/>
            </a:pPr>
            <a:endParaRPr lang="en-GB" sz="1200" dirty="0">
              <a:solidFill>
                <a:schemeClr val="bg1"/>
              </a:solidFill>
            </a:endParaRPr>
          </a:p>
          <a:p>
            <a:pPr marL="171450" indent="-171450">
              <a:buFont typeface="Arial" panose="020B0604020202020204" pitchFamily="34" charset="0"/>
              <a:buChar char="•"/>
            </a:pPr>
            <a:r>
              <a:rPr lang="en-GB" sz="1200" dirty="0">
                <a:solidFill>
                  <a:schemeClr val="bg1"/>
                </a:solidFill>
              </a:rPr>
              <a:t>Integrate API</a:t>
            </a:r>
          </a:p>
          <a:p>
            <a:endParaRPr lang="en-US" sz="1200" dirty="0">
              <a:solidFill>
                <a:schemeClr val="bg1"/>
              </a:solidFill>
            </a:endParaRPr>
          </a:p>
        </p:txBody>
      </p:sp>
    </p:spTree>
    <p:extLst>
      <p:ext uri="{BB962C8B-B14F-4D97-AF65-F5344CB8AC3E}">
        <p14:creationId xmlns:p14="http://schemas.microsoft.com/office/powerpoint/2010/main" val="3050666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accent4"/>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7650" y="3237543"/>
            <a:ext cx="969171" cy="971549"/>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rgbClr val="FFFFFF"/>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pic>
        <p:nvPicPr>
          <p:cNvPr id="15" name="Picture 14">
            <a:extLst>
              <a:ext uri="{FF2B5EF4-FFF2-40B4-BE49-F238E27FC236}">
                <a16:creationId xmlns:a16="http://schemas.microsoft.com/office/drawing/2014/main" id="{21792F4B-F522-A9A7-FC70-82FF9433A8F9}"/>
              </a:ext>
            </a:extLst>
          </p:cNvPr>
          <p:cNvPicPr>
            <a:picLocks noChangeAspect="1"/>
          </p:cNvPicPr>
          <p:nvPr/>
        </p:nvPicPr>
        <p:blipFill>
          <a:blip r:embed="rId3"/>
          <a:stretch>
            <a:fillRect/>
          </a:stretch>
        </p:blipFill>
        <p:spPr>
          <a:xfrm>
            <a:off x="928084" y="954463"/>
            <a:ext cx="3074927" cy="2047889"/>
          </a:xfrm>
          <a:prstGeom prst="rect">
            <a:avLst/>
          </a:prstGeom>
        </p:spPr>
      </p:pic>
      <p:sp>
        <p:nvSpPr>
          <p:cNvPr id="2" name="Rectangle 1">
            <a:extLst>
              <a:ext uri="{FF2B5EF4-FFF2-40B4-BE49-F238E27FC236}">
                <a16:creationId xmlns:a16="http://schemas.microsoft.com/office/drawing/2014/main" id="{898B06AD-3463-FC71-17E1-225A2B77CA81}"/>
              </a:ext>
            </a:extLst>
          </p:cNvPr>
          <p:cNvSpPr/>
          <p:nvPr/>
        </p:nvSpPr>
        <p:spPr>
          <a:xfrm>
            <a:off x="696720" y="3221678"/>
            <a:ext cx="3206799" cy="307777"/>
          </a:xfrm>
          <a:prstGeom prst="rect">
            <a:avLst/>
          </a:prstGeom>
        </p:spPr>
        <p:txBody>
          <a:bodyPr wrap="square">
            <a:spAutoFit/>
          </a:bodyPr>
          <a:lstStyle/>
          <a:p>
            <a:r>
              <a:rPr lang="en-US" sz="1400" dirty="0">
                <a:solidFill>
                  <a:schemeClr val="bg1"/>
                </a:solidFill>
              </a:rPr>
              <a:t>Microsoft Fabric – New Launch July</a:t>
            </a:r>
          </a:p>
        </p:txBody>
      </p:sp>
      <p:pic>
        <p:nvPicPr>
          <p:cNvPr id="14338" name="Picture 2" descr="Microsoft launches AI powered Fabric data analytics - Cloud - Services -  CRN Australia">
            <a:extLst>
              <a:ext uri="{FF2B5EF4-FFF2-40B4-BE49-F238E27FC236}">
                <a16:creationId xmlns:a16="http://schemas.microsoft.com/office/drawing/2014/main" id="{2EA0C7DA-EE5C-0DEC-065A-47CC5BC19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439" y="3695576"/>
            <a:ext cx="5281561" cy="245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95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9085860-2603-F26C-4B43-B22A840D0D1D}"/>
              </a:ext>
            </a:extLst>
          </p:cNvPr>
          <p:cNvSpPr>
            <a:spLocks noGrp="1"/>
          </p:cNvSpPr>
          <p:nvPr>
            <p:ph type="title"/>
          </p:nvPr>
        </p:nvSpPr>
        <p:spPr/>
        <p:txBody>
          <a:bodyPr/>
          <a:lstStyle/>
          <a:p>
            <a:r>
              <a:rPr lang="de-DE" dirty="0"/>
              <a:t>Q&amp;A</a:t>
            </a:r>
            <a:br>
              <a:rPr lang="de-DE" dirty="0"/>
            </a:br>
            <a:br>
              <a:rPr lang="de-DE" dirty="0"/>
            </a:br>
            <a:br>
              <a:rPr lang="de-DE" dirty="0"/>
            </a:br>
            <a:r>
              <a:rPr lang="de-DE" sz="2000" dirty="0" err="1"/>
              <a:t>Thanks</a:t>
            </a:r>
            <a:r>
              <a:rPr lang="de-DE" sz="2000" dirty="0"/>
              <a:t> </a:t>
            </a:r>
            <a:r>
              <a:rPr lang="de-DE" sz="2000" dirty="0" err="1"/>
              <a:t>for</a:t>
            </a:r>
            <a:r>
              <a:rPr lang="de-DE" sz="2000" dirty="0"/>
              <a:t> </a:t>
            </a:r>
            <a:r>
              <a:rPr lang="de-DE" sz="2000" dirty="0" err="1"/>
              <a:t>listening</a:t>
            </a:r>
            <a:r>
              <a:rPr lang="de-DE" sz="2000" dirty="0"/>
              <a:t> </a:t>
            </a:r>
            <a:r>
              <a:rPr lang="de-DE" sz="2000" dirty="0">
                <a:sym typeface="Wingdings" panose="05000000000000000000" pitchFamily="2" charset="2"/>
              </a:rPr>
              <a:t></a:t>
            </a:r>
            <a:endParaRPr lang="de-DE" dirty="0"/>
          </a:p>
        </p:txBody>
      </p:sp>
      <p:sp>
        <p:nvSpPr>
          <p:cNvPr id="8" name="Textplatzhalter 7">
            <a:extLst>
              <a:ext uri="{FF2B5EF4-FFF2-40B4-BE49-F238E27FC236}">
                <a16:creationId xmlns:a16="http://schemas.microsoft.com/office/drawing/2014/main" id="{9782F3B9-D2D5-030B-1F9E-EF768D894DDA}"/>
              </a:ext>
            </a:extLst>
          </p:cNvPr>
          <p:cNvSpPr>
            <a:spLocks noGrp="1"/>
          </p:cNvSpPr>
          <p:nvPr>
            <p:ph type="body" sz="quarter" idx="12"/>
          </p:nvPr>
        </p:nvSpPr>
        <p:spPr/>
        <p:txBody>
          <a:bodyPr/>
          <a:lstStyle/>
          <a:p>
            <a:r>
              <a:rPr lang="de-DE" dirty="0"/>
              <a:t>04</a:t>
            </a:r>
          </a:p>
        </p:txBody>
      </p:sp>
      <p:sp>
        <p:nvSpPr>
          <p:cNvPr id="5" name="Foliennummernplatzhalter 4">
            <a:extLst>
              <a:ext uri="{FF2B5EF4-FFF2-40B4-BE49-F238E27FC236}">
                <a16:creationId xmlns:a16="http://schemas.microsoft.com/office/drawing/2014/main" id="{A87609D0-C352-76D7-636D-F8689618D8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175387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09C9B82-21F2-2F6B-7005-2A64CD6B3A41}"/>
              </a:ext>
            </a:extLst>
          </p:cNvPr>
          <p:cNvSpPr>
            <a:spLocks noGrp="1"/>
          </p:cNvSpPr>
          <p:nvPr>
            <p:ph type="body" sz="quarter" idx="12"/>
          </p:nvPr>
        </p:nvSpPr>
        <p:spPr/>
        <p:txBody>
          <a:bodyPr/>
          <a:lstStyle/>
          <a:p>
            <a:pPr>
              <a:lnSpc>
                <a:spcPts val="2000"/>
              </a:lnSpc>
              <a:spcBef>
                <a:spcPts val="1200"/>
              </a:spcBef>
            </a:pPr>
            <a:r>
              <a:rPr lang="de-DE" dirty="0"/>
              <a:t>01	</a:t>
            </a:r>
            <a:r>
              <a:rPr lang="de-DE" dirty="0" err="1"/>
              <a:t>Context</a:t>
            </a:r>
            <a:endParaRPr lang="de-DE" dirty="0"/>
          </a:p>
          <a:p>
            <a:pPr>
              <a:lnSpc>
                <a:spcPts val="2000"/>
              </a:lnSpc>
              <a:spcBef>
                <a:spcPts val="1200"/>
              </a:spcBef>
            </a:pPr>
            <a:r>
              <a:rPr lang="de-DE" dirty="0"/>
              <a:t>02	</a:t>
            </a:r>
            <a:r>
              <a:rPr lang="de-DE" dirty="0" err="1"/>
              <a:t>Objectives</a:t>
            </a:r>
            <a:endParaRPr lang="de-DE" dirty="0"/>
          </a:p>
          <a:p>
            <a:pPr>
              <a:lnSpc>
                <a:spcPts val="2000"/>
              </a:lnSpc>
              <a:spcBef>
                <a:spcPts val="1200"/>
              </a:spcBef>
            </a:pPr>
            <a:r>
              <a:rPr lang="de-DE" dirty="0"/>
              <a:t>03	</a:t>
            </a:r>
            <a:r>
              <a:rPr lang="de-DE" dirty="0" err="1"/>
              <a:t>Methodology</a:t>
            </a:r>
            <a:r>
              <a:rPr lang="de-DE" dirty="0"/>
              <a:t> and </a:t>
            </a:r>
            <a:r>
              <a:rPr lang="de-DE" dirty="0" err="1"/>
              <a:t>Results</a:t>
            </a:r>
            <a:endParaRPr lang="de-DE" dirty="0"/>
          </a:p>
          <a:p>
            <a:pPr marL="628650" lvl="4" indent="-342900">
              <a:lnSpc>
                <a:spcPts val="2000"/>
              </a:lnSpc>
              <a:spcBef>
                <a:spcPts val="1200"/>
              </a:spcBef>
              <a:buFont typeface="Arial" panose="020B0604020202020204" pitchFamily="34" charset="0"/>
              <a:buChar char="•"/>
            </a:pPr>
            <a:r>
              <a:rPr lang="de-DE" dirty="0"/>
              <a:t>Data </a:t>
            </a:r>
            <a:r>
              <a:rPr lang="de-DE" dirty="0" err="1"/>
              <a:t>Cleaning</a:t>
            </a:r>
            <a:r>
              <a:rPr lang="de-DE" dirty="0"/>
              <a:t> &amp; Exploration</a:t>
            </a:r>
          </a:p>
          <a:p>
            <a:pPr marL="628650" lvl="4" indent="-342900">
              <a:lnSpc>
                <a:spcPts val="2000"/>
              </a:lnSpc>
              <a:spcBef>
                <a:spcPts val="1200"/>
              </a:spcBef>
              <a:buFont typeface="Arial" panose="020B0604020202020204" pitchFamily="34" charset="0"/>
              <a:buChar char="•"/>
            </a:pPr>
            <a:r>
              <a:rPr lang="de-DE" dirty="0"/>
              <a:t>Data Analysis &amp; Clustering</a:t>
            </a:r>
          </a:p>
          <a:p>
            <a:pPr marL="628650" lvl="4" indent="-342900">
              <a:lnSpc>
                <a:spcPts val="2000"/>
              </a:lnSpc>
              <a:spcBef>
                <a:spcPts val="1200"/>
              </a:spcBef>
              <a:buFont typeface="Arial" panose="020B0604020202020204" pitchFamily="34" charset="0"/>
              <a:buChar char="•"/>
            </a:pPr>
            <a:r>
              <a:rPr lang="de-DE" dirty="0"/>
              <a:t>Sales Forecast Model</a:t>
            </a:r>
          </a:p>
          <a:p>
            <a:pPr marL="628650" lvl="4" indent="-342900">
              <a:lnSpc>
                <a:spcPts val="2000"/>
              </a:lnSpc>
              <a:spcBef>
                <a:spcPts val="1200"/>
              </a:spcBef>
              <a:buFont typeface="Arial" panose="020B0604020202020204" pitchFamily="34" charset="0"/>
              <a:buChar char="•"/>
            </a:pPr>
            <a:r>
              <a:rPr lang="de-DE" dirty="0" err="1"/>
              <a:t>MLOps</a:t>
            </a:r>
            <a:endParaRPr lang="de-DE" dirty="0"/>
          </a:p>
          <a:p>
            <a:pPr>
              <a:lnSpc>
                <a:spcPts val="2000"/>
              </a:lnSpc>
              <a:spcBef>
                <a:spcPts val="1200"/>
              </a:spcBef>
            </a:pPr>
            <a:r>
              <a:rPr lang="de-DE" dirty="0"/>
              <a:t>07	Q&amp;A</a:t>
            </a:r>
          </a:p>
          <a:p>
            <a:pPr>
              <a:lnSpc>
                <a:spcPts val="2000"/>
              </a:lnSpc>
              <a:spcBef>
                <a:spcPts val="1200"/>
              </a:spcBef>
            </a:pPr>
            <a:endParaRPr lang="de-DE" dirty="0"/>
          </a:p>
        </p:txBody>
      </p:sp>
      <p:sp>
        <p:nvSpPr>
          <p:cNvPr id="8" name="Foliennummernplatzhalter 7">
            <a:extLst>
              <a:ext uri="{FF2B5EF4-FFF2-40B4-BE49-F238E27FC236}">
                <a16:creationId xmlns:a16="http://schemas.microsoft.com/office/drawing/2014/main" id="{477DE494-B8FD-0DEC-0F11-4A9A924E0AF4}"/>
              </a:ext>
            </a:extLst>
          </p:cNvPr>
          <p:cNvSpPr>
            <a:spLocks noGrp="1"/>
          </p:cNvSpPr>
          <p:nvPr>
            <p:ph type="sldNum" sz="quarter" idx="18"/>
          </p:nvPr>
        </p:nvSpPr>
        <p:spPr/>
        <p:txBody>
          <a:bodyPr/>
          <a:lstStyle/>
          <a:p>
            <a:fld id="{6BA7B14C-820A-4898-81D7-0894C4168F90}" type="slidenum">
              <a:rPr lang="de-DE" smtClean="0"/>
              <a:pPr/>
              <a:t>2</a:t>
            </a:fld>
            <a:endParaRPr lang="de-DE"/>
          </a:p>
        </p:txBody>
      </p:sp>
      <p:pic>
        <p:nvPicPr>
          <p:cNvPr id="5" name="Picture 6" descr="Artificial Intelligence (AI) Archives - The Network Effect, Supply Chain Management HD wallpaper">
            <a:extLst>
              <a:ext uri="{FF2B5EF4-FFF2-40B4-BE49-F238E27FC236}">
                <a16:creationId xmlns:a16="http://schemas.microsoft.com/office/drawing/2014/main" id="{ABF2E7F7-4128-3C8A-474D-97A6B79CD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80" r="40015"/>
          <a:stretch/>
        </p:blipFill>
        <p:spPr bwMode="auto">
          <a:xfrm>
            <a:off x="0" y="0"/>
            <a:ext cx="604657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5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9085860-2603-F26C-4B43-B22A840D0D1D}"/>
              </a:ext>
            </a:extLst>
          </p:cNvPr>
          <p:cNvSpPr>
            <a:spLocks noGrp="1"/>
          </p:cNvSpPr>
          <p:nvPr>
            <p:ph type="title"/>
          </p:nvPr>
        </p:nvSpPr>
        <p:spPr/>
        <p:txBody>
          <a:bodyPr/>
          <a:lstStyle/>
          <a:p>
            <a:r>
              <a:rPr lang="de-DE" dirty="0" err="1"/>
              <a:t>Context</a:t>
            </a:r>
            <a:endParaRPr lang="de-DE" dirty="0"/>
          </a:p>
        </p:txBody>
      </p:sp>
      <p:sp>
        <p:nvSpPr>
          <p:cNvPr id="8" name="Textplatzhalter 7">
            <a:extLst>
              <a:ext uri="{FF2B5EF4-FFF2-40B4-BE49-F238E27FC236}">
                <a16:creationId xmlns:a16="http://schemas.microsoft.com/office/drawing/2014/main" id="{9782F3B9-D2D5-030B-1F9E-EF768D894DDA}"/>
              </a:ext>
            </a:extLst>
          </p:cNvPr>
          <p:cNvSpPr>
            <a:spLocks noGrp="1"/>
          </p:cNvSpPr>
          <p:nvPr>
            <p:ph type="body" sz="quarter" idx="12"/>
          </p:nvPr>
        </p:nvSpPr>
        <p:spPr/>
        <p:txBody>
          <a:bodyPr/>
          <a:lstStyle/>
          <a:p>
            <a:r>
              <a:rPr lang="de-DE"/>
              <a:t>01</a:t>
            </a:r>
          </a:p>
        </p:txBody>
      </p:sp>
      <p:sp>
        <p:nvSpPr>
          <p:cNvPr id="5" name="Foliennummernplatzhalter 4">
            <a:extLst>
              <a:ext uri="{FF2B5EF4-FFF2-40B4-BE49-F238E27FC236}">
                <a16:creationId xmlns:a16="http://schemas.microsoft.com/office/drawing/2014/main" id="{A87609D0-C352-76D7-636D-F8689618D8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42548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9D2242-A759-5FFC-1298-4F15FA80050E}"/>
              </a:ext>
            </a:extLst>
          </p:cNvPr>
          <p:cNvSpPr>
            <a:spLocks noGrp="1"/>
          </p:cNvSpPr>
          <p:nvPr>
            <p:ph type="title"/>
          </p:nvPr>
        </p:nvSpPr>
        <p:spPr/>
        <p:txBody>
          <a:bodyPr/>
          <a:lstStyle/>
          <a:p>
            <a:r>
              <a:rPr lang="de-DE" dirty="0"/>
              <a:t>01	</a:t>
            </a:r>
            <a:r>
              <a:rPr lang="de-DE" dirty="0" err="1"/>
              <a:t>Context</a:t>
            </a:r>
            <a:r>
              <a:rPr lang="de-DE" dirty="0"/>
              <a:t> – DS Market</a:t>
            </a:r>
          </a:p>
        </p:txBody>
      </p:sp>
      <p:sp>
        <p:nvSpPr>
          <p:cNvPr id="3" name="Foliennummernplatzhalter 2">
            <a:extLst>
              <a:ext uri="{FF2B5EF4-FFF2-40B4-BE49-F238E27FC236}">
                <a16:creationId xmlns:a16="http://schemas.microsoft.com/office/drawing/2014/main" id="{2A704D69-5D94-5809-EB50-09C12739A85A}"/>
              </a:ext>
            </a:extLst>
          </p:cNvPr>
          <p:cNvSpPr>
            <a:spLocks noGrp="1"/>
          </p:cNvSpPr>
          <p:nvPr>
            <p:ph type="sldNum" sz="quarter" idx="11"/>
          </p:nvPr>
        </p:nvSpPr>
        <p:spPr/>
        <p:txBody>
          <a:bodyPr/>
          <a:lstStyle/>
          <a:p>
            <a:fld id="{6BA7B14C-820A-4898-81D7-0894C4168F90}" type="slidenum">
              <a:rPr lang="de-DE" smtClean="0"/>
              <a:pPr/>
              <a:t>4</a:t>
            </a:fld>
            <a:endParaRPr lang="de-DE"/>
          </a:p>
        </p:txBody>
      </p:sp>
      <p:sp>
        <p:nvSpPr>
          <p:cNvPr id="30" name="Textplatzhalter 29">
            <a:extLst>
              <a:ext uri="{FF2B5EF4-FFF2-40B4-BE49-F238E27FC236}">
                <a16:creationId xmlns:a16="http://schemas.microsoft.com/office/drawing/2014/main" id="{0A7C2BE3-B772-4585-F4A0-65359C483634}"/>
              </a:ext>
            </a:extLst>
          </p:cNvPr>
          <p:cNvSpPr>
            <a:spLocks noGrp="1"/>
          </p:cNvSpPr>
          <p:nvPr>
            <p:ph type="body" sz="quarter" idx="14"/>
          </p:nvPr>
        </p:nvSpPr>
        <p:spPr>
          <a:xfrm>
            <a:off x="540928" y="2149300"/>
            <a:ext cx="5656696" cy="2241469"/>
          </a:xfrm>
        </p:spPr>
        <p:txBody>
          <a:bodyPr/>
          <a:lstStyle/>
          <a:p>
            <a:pPr marL="285750" indent="-285750" algn="just" rtl="0">
              <a:spcBef>
                <a:spcPts val="600"/>
              </a:spcBef>
              <a:spcAft>
                <a:spcPts val="0"/>
              </a:spcAft>
              <a:buFont typeface="Arial" panose="020B0604020202020204" pitchFamily="34" charset="0"/>
              <a:buChar char="•"/>
            </a:pPr>
            <a:r>
              <a:rPr lang="en-GB" sz="1400" dirty="0">
                <a:solidFill>
                  <a:srgbClr val="FFFFFF"/>
                </a:solidFill>
                <a:ea typeface="Open Sans Light"/>
                <a:cs typeface="Open Sans Light"/>
              </a:rPr>
              <a:t>Small chain of shopping </a:t>
            </a:r>
            <a:r>
              <a:rPr lang="en-GB" sz="1400" dirty="0" err="1">
                <a:solidFill>
                  <a:srgbClr val="FFFFFF"/>
                </a:solidFill>
                <a:ea typeface="Open Sans Light"/>
                <a:cs typeface="Open Sans Light"/>
              </a:rPr>
              <a:t>centers</a:t>
            </a:r>
            <a:r>
              <a:rPr lang="en-GB" sz="1400" dirty="0">
                <a:solidFill>
                  <a:srgbClr val="FFFFFF"/>
                </a:solidFill>
                <a:ea typeface="Open Sans Light"/>
                <a:cs typeface="Open Sans Light"/>
              </a:rPr>
              <a:t> across the USA</a:t>
            </a:r>
          </a:p>
          <a:p>
            <a:pPr marL="285750" indent="-285750" algn="just" rtl="0">
              <a:spcBef>
                <a:spcPts val="600"/>
              </a:spcBef>
              <a:spcAft>
                <a:spcPts val="0"/>
              </a:spcAft>
              <a:buFont typeface="Arial" panose="020B0604020202020204" pitchFamily="34" charset="0"/>
              <a:buChar char="•"/>
            </a:pPr>
            <a:r>
              <a:rPr lang="en-GB" sz="1400" dirty="0">
                <a:solidFill>
                  <a:srgbClr val="FFFFFF"/>
                </a:solidFill>
                <a:ea typeface="Open Sans Light"/>
                <a:cs typeface="Open Sans Light"/>
              </a:rPr>
              <a:t>Amongst the very latecomers to the digital transformation.</a:t>
            </a:r>
          </a:p>
          <a:p>
            <a:pPr marL="285750" indent="-285750" algn="just" rtl="0">
              <a:spcBef>
                <a:spcPts val="600"/>
              </a:spcBef>
              <a:spcAft>
                <a:spcPts val="0"/>
              </a:spcAft>
              <a:buFont typeface="Arial" panose="020B0604020202020204" pitchFamily="34" charset="0"/>
              <a:buChar char="•"/>
            </a:pPr>
            <a:r>
              <a:rPr lang="en-GB" sz="1400" dirty="0">
                <a:solidFill>
                  <a:srgbClr val="FFFFFF"/>
                </a:solidFill>
                <a:ea typeface="Open Sans Light"/>
                <a:cs typeface="Open Sans Light"/>
              </a:rPr>
              <a:t>Sales predictions in </a:t>
            </a:r>
            <a:r>
              <a:rPr lang="en-GB" sz="1400" dirty="0" err="1">
                <a:solidFill>
                  <a:srgbClr val="FFFFFF"/>
                </a:solidFill>
                <a:ea typeface="Open Sans Light"/>
                <a:cs typeface="Open Sans Light"/>
              </a:rPr>
              <a:t>DSMarket</a:t>
            </a:r>
            <a:r>
              <a:rPr lang="en-GB" sz="1400" dirty="0">
                <a:solidFill>
                  <a:srgbClr val="FFFFFF"/>
                </a:solidFill>
                <a:ea typeface="Open Sans Light"/>
                <a:cs typeface="Open Sans Light"/>
              </a:rPr>
              <a:t> have been always done using very rudimentary approaches, and the margins of error obtained are affecting many areas of the company.</a:t>
            </a:r>
          </a:p>
          <a:p>
            <a:pPr marL="285750" indent="-285750" algn="just" rtl="0">
              <a:spcBef>
                <a:spcPts val="600"/>
              </a:spcBef>
              <a:spcAft>
                <a:spcPts val="0"/>
              </a:spcAft>
              <a:buFont typeface="Arial" panose="020B0604020202020204" pitchFamily="34" charset="0"/>
              <a:buChar char="•"/>
            </a:pPr>
            <a:r>
              <a:rPr lang="en-GB" sz="1400" dirty="0">
                <a:solidFill>
                  <a:srgbClr val="FFFFFF"/>
                </a:solidFill>
                <a:ea typeface="Open Sans Light"/>
                <a:cs typeface="Open Sans Light"/>
              </a:rPr>
              <a:t>Many of the internal processes within the company (stock estimations, prices optimization, deliveries, stockout predictions, …) are very manual processes</a:t>
            </a:r>
          </a:p>
          <a:p>
            <a:pPr marL="285750" indent="-285750" algn="just" rtl="0">
              <a:spcBef>
                <a:spcPts val="600"/>
              </a:spcBef>
              <a:spcAft>
                <a:spcPts val="0"/>
              </a:spcAft>
              <a:buFont typeface="Arial" panose="020B0604020202020204" pitchFamily="34" charset="0"/>
              <a:buChar char="•"/>
            </a:pPr>
            <a:r>
              <a:rPr lang="en-GB" sz="1400" dirty="0">
                <a:solidFill>
                  <a:srgbClr val="FFFFFF"/>
                </a:solidFill>
                <a:ea typeface="Open Sans Light"/>
                <a:cs typeface="Open Sans Light"/>
              </a:rPr>
              <a:t>Optimization using AI methods has been included as part of the 5 years plan that the company has drafted.</a:t>
            </a:r>
          </a:p>
          <a:p>
            <a:pPr algn="just" rtl="0">
              <a:spcBef>
                <a:spcPts val="600"/>
              </a:spcBef>
              <a:spcAft>
                <a:spcPts val="0"/>
              </a:spcAft>
            </a:pPr>
            <a:endParaRPr lang="en-GB" sz="1600" dirty="0">
              <a:solidFill>
                <a:srgbClr val="FFFFFF"/>
              </a:solidFill>
              <a:ea typeface="Open Sans Light"/>
              <a:cs typeface="Open Sans Light"/>
            </a:endParaRPr>
          </a:p>
          <a:p>
            <a:br>
              <a:rPr lang="en-GB" sz="2000" dirty="0"/>
            </a:br>
            <a:endParaRPr lang="en-GB" sz="1600" dirty="0">
              <a:solidFill>
                <a:srgbClr val="FFFFFF"/>
              </a:solidFill>
              <a:ea typeface="Open Sans Light"/>
              <a:cs typeface="Open Sans Light"/>
            </a:endParaRPr>
          </a:p>
          <a:p>
            <a:pPr lvl="2" indent="0" algn="just">
              <a:spcBef>
                <a:spcPts val="600"/>
              </a:spcBef>
              <a:buNone/>
            </a:pPr>
            <a:br>
              <a:rPr lang="en-GB" sz="2000" dirty="0"/>
            </a:br>
            <a:endParaRPr lang="de-DE" sz="1600" dirty="0"/>
          </a:p>
          <a:p>
            <a:endParaRPr lang="de-DE" sz="1600" dirty="0"/>
          </a:p>
          <a:p>
            <a:endParaRPr lang="de-DE" sz="1600" dirty="0"/>
          </a:p>
        </p:txBody>
      </p:sp>
      <p:sp>
        <p:nvSpPr>
          <p:cNvPr id="6" name="TextBox 5">
            <a:extLst>
              <a:ext uri="{FF2B5EF4-FFF2-40B4-BE49-F238E27FC236}">
                <a16:creationId xmlns:a16="http://schemas.microsoft.com/office/drawing/2014/main" id="{0E75D186-1062-6A28-8D9A-233B2606AF9F}"/>
              </a:ext>
            </a:extLst>
          </p:cNvPr>
          <p:cNvSpPr txBox="1"/>
          <p:nvPr/>
        </p:nvSpPr>
        <p:spPr>
          <a:xfrm>
            <a:off x="7528642" y="4145862"/>
            <a:ext cx="3213499" cy="1200329"/>
          </a:xfrm>
          <a:prstGeom prst="rect">
            <a:avLst/>
          </a:prstGeom>
          <a:noFill/>
        </p:spPr>
        <p:txBody>
          <a:bodyPr wrap="square">
            <a:spAutoFit/>
          </a:bodyPr>
          <a:lstStyle/>
          <a:p>
            <a:pPr algn="just">
              <a:spcBef>
                <a:spcPts val="600"/>
              </a:spcBef>
            </a:pPr>
            <a:r>
              <a:rPr lang="en-GB" sz="1800" dirty="0">
                <a:solidFill>
                  <a:srgbClr val="FFFFFF"/>
                </a:solidFill>
                <a:ea typeface="Open Sans Light"/>
                <a:cs typeface="Open Sans Light"/>
              </a:rPr>
              <a:t>We will playing the role of Nicole, a Senior Data Scientist, joining the financial department.</a:t>
            </a:r>
          </a:p>
        </p:txBody>
      </p:sp>
      <p:pic>
        <p:nvPicPr>
          <p:cNvPr id="3076" name="Picture 4" descr="Data Scientist Female Icon Style 21211362 Vector Art at Vecteezy">
            <a:extLst>
              <a:ext uri="{FF2B5EF4-FFF2-40B4-BE49-F238E27FC236}">
                <a16:creationId xmlns:a16="http://schemas.microsoft.com/office/drawing/2014/main" id="{AB3A89A4-D47F-1ABC-A75C-BEFADE7CD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852" y="1056894"/>
            <a:ext cx="2991077" cy="299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470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9085860-2603-F26C-4B43-B22A840D0D1D}"/>
              </a:ext>
            </a:extLst>
          </p:cNvPr>
          <p:cNvSpPr>
            <a:spLocks noGrp="1"/>
          </p:cNvSpPr>
          <p:nvPr>
            <p:ph type="title"/>
          </p:nvPr>
        </p:nvSpPr>
        <p:spPr/>
        <p:txBody>
          <a:bodyPr/>
          <a:lstStyle/>
          <a:p>
            <a:r>
              <a:rPr lang="de-DE" dirty="0" err="1"/>
              <a:t>Objectives</a:t>
            </a:r>
            <a:endParaRPr lang="de-DE" dirty="0"/>
          </a:p>
        </p:txBody>
      </p:sp>
      <p:sp>
        <p:nvSpPr>
          <p:cNvPr id="8" name="Textplatzhalter 7">
            <a:extLst>
              <a:ext uri="{FF2B5EF4-FFF2-40B4-BE49-F238E27FC236}">
                <a16:creationId xmlns:a16="http://schemas.microsoft.com/office/drawing/2014/main" id="{9782F3B9-D2D5-030B-1F9E-EF768D894DDA}"/>
              </a:ext>
            </a:extLst>
          </p:cNvPr>
          <p:cNvSpPr>
            <a:spLocks noGrp="1"/>
          </p:cNvSpPr>
          <p:nvPr>
            <p:ph type="body" sz="quarter" idx="12"/>
          </p:nvPr>
        </p:nvSpPr>
        <p:spPr/>
        <p:txBody>
          <a:bodyPr/>
          <a:lstStyle/>
          <a:p>
            <a:r>
              <a:rPr lang="de-DE" dirty="0"/>
              <a:t>02</a:t>
            </a:r>
          </a:p>
        </p:txBody>
      </p:sp>
      <p:sp>
        <p:nvSpPr>
          <p:cNvPr id="5" name="Foliennummernplatzhalter 4">
            <a:extLst>
              <a:ext uri="{FF2B5EF4-FFF2-40B4-BE49-F238E27FC236}">
                <a16:creationId xmlns:a16="http://schemas.microsoft.com/office/drawing/2014/main" id="{A87609D0-C352-76D7-636D-F8689618D8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35599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15" name="Google Shape;2515;p7"/>
          <p:cNvSpPr/>
          <p:nvPr/>
        </p:nvSpPr>
        <p:spPr>
          <a:xfrm>
            <a:off x="4201031" y="2035140"/>
            <a:ext cx="3476171" cy="3474720"/>
          </a:xfrm>
          <a:prstGeom prst="arc">
            <a:avLst>
              <a:gd name="adj1" fmla="val 10800897"/>
              <a:gd name="adj2" fmla="val 13510334"/>
            </a:avLst>
          </a:prstGeom>
          <a:noFill/>
          <a:ln w="114300" cap="rnd" cmpd="sng">
            <a:solidFill>
              <a:schemeClr val="tx2">
                <a:alpha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16" name="Google Shape;2516;p7"/>
          <p:cNvSpPr/>
          <p:nvPr/>
        </p:nvSpPr>
        <p:spPr>
          <a:xfrm rot="2700000">
            <a:off x="4201031" y="2035140"/>
            <a:ext cx="3476171" cy="3474720"/>
          </a:xfrm>
          <a:prstGeom prst="arc">
            <a:avLst>
              <a:gd name="adj1" fmla="val 10800897"/>
              <a:gd name="adj2" fmla="val 13511517"/>
            </a:avLst>
          </a:prstGeom>
          <a:noFill/>
          <a:ln w="114300" cap="rnd" cmpd="sng">
            <a:solidFill>
              <a:schemeClr val="accent1">
                <a:alpha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17" name="Google Shape;2517;p7"/>
          <p:cNvSpPr/>
          <p:nvPr/>
        </p:nvSpPr>
        <p:spPr>
          <a:xfrm rot="5400000">
            <a:off x="4201031" y="2035140"/>
            <a:ext cx="3476171" cy="3474720"/>
          </a:xfrm>
          <a:prstGeom prst="arc">
            <a:avLst>
              <a:gd name="adj1" fmla="val 10800897"/>
              <a:gd name="adj2" fmla="val 13489616"/>
            </a:avLst>
          </a:prstGeom>
          <a:noFill/>
          <a:ln w="114300" cap="rnd" cmpd="sng">
            <a:solidFill>
              <a:schemeClr val="accent3">
                <a:alpha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18" name="Google Shape;2518;p7"/>
          <p:cNvSpPr/>
          <p:nvPr/>
        </p:nvSpPr>
        <p:spPr>
          <a:xfrm rot="8100000">
            <a:off x="4201031" y="2035140"/>
            <a:ext cx="3476171" cy="3474720"/>
          </a:xfrm>
          <a:prstGeom prst="arc">
            <a:avLst>
              <a:gd name="adj1" fmla="val 10824533"/>
              <a:gd name="adj2" fmla="val 13510334"/>
            </a:avLst>
          </a:prstGeom>
          <a:noFill/>
          <a:ln w="114300" cap="rnd" cmpd="sng">
            <a:solidFill>
              <a:schemeClr val="accent4">
                <a:alpha val="40000"/>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19" name="Google Shape;2519;p7"/>
          <p:cNvSpPr/>
          <p:nvPr/>
        </p:nvSpPr>
        <p:spPr>
          <a:xfrm>
            <a:off x="4125193" y="3696300"/>
            <a:ext cx="152400" cy="152400"/>
          </a:xfrm>
          <a:prstGeom prst="ellipse">
            <a:avLst/>
          </a:prstGeom>
          <a:solidFill>
            <a:schemeClr val="tx2"/>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2B2B2D"/>
              </a:solidFill>
              <a:effectLst/>
              <a:uLnTx/>
              <a:uFillTx/>
              <a:latin typeface="Open Sans Light"/>
              <a:ea typeface="Open Sans Light"/>
              <a:cs typeface="Open Sans Light"/>
              <a:sym typeface="Open Sans Light"/>
            </a:endParaRPr>
          </a:p>
        </p:txBody>
      </p:sp>
      <p:sp>
        <p:nvSpPr>
          <p:cNvPr id="2520" name="Google Shape;2520;p7"/>
          <p:cNvSpPr/>
          <p:nvPr/>
        </p:nvSpPr>
        <p:spPr>
          <a:xfrm>
            <a:off x="4639511" y="2467837"/>
            <a:ext cx="152400" cy="1524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2B2B2D"/>
              </a:solidFill>
              <a:effectLst/>
              <a:uLnTx/>
              <a:uFillTx/>
              <a:latin typeface="Open Sans Light"/>
              <a:ea typeface="Open Sans Light"/>
              <a:cs typeface="Open Sans Light"/>
              <a:sym typeface="Open Sans Light"/>
            </a:endParaRPr>
          </a:p>
        </p:txBody>
      </p:sp>
      <p:sp>
        <p:nvSpPr>
          <p:cNvPr id="2521" name="Google Shape;2521;p7"/>
          <p:cNvSpPr/>
          <p:nvPr/>
        </p:nvSpPr>
        <p:spPr>
          <a:xfrm>
            <a:off x="7089867" y="2467837"/>
            <a:ext cx="152400" cy="152400"/>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2B2B2D"/>
              </a:solidFill>
              <a:effectLst/>
              <a:uLnTx/>
              <a:uFillTx/>
              <a:latin typeface="Open Sans Light"/>
              <a:ea typeface="Open Sans Light"/>
              <a:cs typeface="Open Sans Light"/>
              <a:sym typeface="Open Sans Light"/>
            </a:endParaRPr>
          </a:p>
        </p:txBody>
      </p:sp>
      <p:sp>
        <p:nvSpPr>
          <p:cNvPr id="2522" name="Google Shape;2522;p7"/>
          <p:cNvSpPr/>
          <p:nvPr/>
        </p:nvSpPr>
        <p:spPr>
          <a:xfrm>
            <a:off x="7597899" y="3696300"/>
            <a:ext cx="152400" cy="152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2B2B2D"/>
              </a:solidFill>
              <a:effectLst/>
              <a:uLnTx/>
              <a:uFillTx/>
              <a:latin typeface="Open Sans Light"/>
              <a:ea typeface="Open Sans Light"/>
              <a:cs typeface="Open Sans Light"/>
              <a:sym typeface="Open Sans Light"/>
            </a:endParaRPr>
          </a:p>
        </p:txBody>
      </p:sp>
      <p:sp>
        <p:nvSpPr>
          <p:cNvPr id="2523" name="Google Shape;2523;p7"/>
          <p:cNvSpPr/>
          <p:nvPr/>
        </p:nvSpPr>
        <p:spPr>
          <a:xfrm>
            <a:off x="415938" y="3480789"/>
            <a:ext cx="2658536" cy="1280351"/>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lang="de-DE" sz="1600" dirty="0">
                <a:solidFill>
                  <a:srgbClr val="FFFFFF"/>
                </a:solidFill>
                <a:latin typeface="Open Sans Light" panose="020B0306030504020204" pitchFamily="34" charset="0"/>
                <a:ea typeface="Open Sans Light"/>
                <a:cs typeface="Open Sans Light"/>
                <a:sym typeface="Open Sans Light"/>
              </a:rPr>
              <a:t>Data </a:t>
            </a:r>
            <a:r>
              <a:rPr lang="de-DE" sz="1600" dirty="0" err="1">
                <a:solidFill>
                  <a:srgbClr val="FFFFFF"/>
                </a:solidFill>
                <a:latin typeface="Open Sans Light" panose="020B0306030504020204" pitchFamily="34" charset="0"/>
                <a:ea typeface="Open Sans Light"/>
                <a:cs typeface="Open Sans Light"/>
                <a:sym typeface="Open Sans Light"/>
              </a:rPr>
              <a:t>Cleaning</a:t>
            </a:r>
            <a:r>
              <a:rPr lang="de-DE" sz="1600" dirty="0">
                <a:solidFill>
                  <a:srgbClr val="FFFFFF"/>
                </a:solidFill>
                <a:latin typeface="Open Sans Light" panose="020B0306030504020204" pitchFamily="34" charset="0"/>
                <a:ea typeface="Open Sans Light"/>
                <a:cs typeface="Open Sans Light"/>
                <a:sym typeface="Open Sans Light"/>
              </a:rPr>
              <a:t> &amp; Exploration</a:t>
            </a:r>
            <a:endParaRPr lang="de-DE" sz="1000" dirty="0">
              <a:solidFill>
                <a:srgbClr val="FFFFFF"/>
              </a:solidFill>
              <a:latin typeface="Open Sans Light" panose="020B0306030504020204" pitchFamily="34" charset="0"/>
              <a:ea typeface="Open Sans Light"/>
              <a:cs typeface="Open Sans Light"/>
              <a:sym typeface="Open Sans Light"/>
            </a:endParaRPr>
          </a:p>
          <a:p>
            <a:pPr marL="0" marR="0" lvl="0" indent="0" algn="r" defTabSz="914400" rtl="0" eaLnBrk="1" fontAlgn="auto" latinLnBrk="0" hangingPunct="1">
              <a:lnSpc>
                <a:spcPct val="120000"/>
              </a:lnSpc>
              <a:spcBef>
                <a:spcPts val="0"/>
              </a:spcBef>
              <a:spcAft>
                <a:spcPts val="0"/>
              </a:spcAft>
              <a:buClrTx/>
              <a:buSzTx/>
              <a:buFontTx/>
              <a:buNone/>
              <a:tabLst/>
              <a:defRPr/>
            </a:pPr>
            <a:endParaRPr lang="de-DE" sz="1000" dirty="0">
              <a:solidFill>
                <a:srgbClr val="FFFFFF"/>
              </a:solidFill>
              <a:latin typeface="Open Sans Light" panose="020B0306030504020204" pitchFamily="34" charset="0"/>
              <a:ea typeface="Open Sans Light"/>
              <a:cs typeface="Open Sans Light"/>
              <a:sym typeface="Open Sans Light"/>
            </a:endParaRPr>
          </a:p>
          <a:p>
            <a:pPr algn="r" fontAlgn="base"/>
            <a:r>
              <a:rPr lang="en-GB" sz="1000" dirty="0">
                <a:solidFill>
                  <a:srgbClr val="FFFFFF"/>
                </a:solidFill>
                <a:latin typeface="Open Sans Light" panose="020B0306030504020204" pitchFamily="34" charset="0"/>
                <a:ea typeface="Open Sans Light"/>
                <a:cs typeface="Open Sans Light"/>
              </a:rPr>
              <a:t>Missing Data (Nulls)</a:t>
            </a:r>
          </a:p>
          <a:p>
            <a:pPr algn="r" fontAlgn="base"/>
            <a:r>
              <a:rPr lang="en-GB" sz="1000" dirty="0">
                <a:solidFill>
                  <a:srgbClr val="FFFFFF"/>
                </a:solidFill>
                <a:latin typeface="Open Sans Light" panose="020B0306030504020204" pitchFamily="34" charset="0"/>
                <a:ea typeface="Open Sans Light"/>
                <a:cs typeface="Open Sans Light"/>
              </a:rPr>
              <a:t>Irregular Data (Outliers)</a:t>
            </a:r>
          </a:p>
          <a:p>
            <a:pPr algn="r" fontAlgn="base"/>
            <a:r>
              <a:rPr lang="en-GB" sz="1000" dirty="0">
                <a:solidFill>
                  <a:srgbClr val="FFFFFF"/>
                </a:solidFill>
                <a:latin typeface="Open Sans Light" panose="020B0306030504020204" pitchFamily="34" charset="0"/>
                <a:ea typeface="Open Sans Light"/>
                <a:cs typeface="Open Sans Light"/>
              </a:rPr>
              <a:t>Unnecessary data-Repetitive Data, Duplicates</a:t>
            </a:r>
          </a:p>
          <a:p>
            <a:pPr algn="r" fontAlgn="base"/>
            <a:r>
              <a:rPr lang="en-GB" sz="1000" dirty="0">
                <a:solidFill>
                  <a:srgbClr val="FFFFFF"/>
                </a:solidFill>
                <a:latin typeface="Open Sans Light" panose="020B0306030504020204" pitchFamily="34" charset="0"/>
                <a:ea typeface="Open Sans Light"/>
                <a:cs typeface="Open Sans Light"/>
              </a:rPr>
              <a:t>Feature Engineering</a:t>
            </a:r>
          </a:p>
          <a:p>
            <a:pPr marL="0" marR="0" lvl="0" indent="0" algn="r" defTabSz="914400" rtl="0" eaLnBrk="1" fontAlgn="auto" latinLnBrk="0" hangingPunct="1">
              <a:lnSpc>
                <a:spcPct val="120000"/>
              </a:lnSpc>
              <a:spcBef>
                <a:spcPts val="0"/>
              </a:spcBef>
              <a:spcAft>
                <a:spcPts val="0"/>
              </a:spcAft>
              <a:buClrTx/>
              <a:buSzTx/>
              <a:buFontTx/>
              <a:buNone/>
              <a:tabLst/>
              <a:defRPr/>
            </a:pPr>
            <a:endParaRPr kumimoji="0" sz="10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endParaRPr>
          </a:p>
        </p:txBody>
      </p:sp>
      <p:sp>
        <p:nvSpPr>
          <p:cNvPr id="2524" name="Google Shape;2524;p7"/>
          <p:cNvSpPr/>
          <p:nvPr/>
        </p:nvSpPr>
        <p:spPr>
          <a:xfrm>
            <a:off x="7834588" y="3715243"/>
            <a:ext cx="969171" cy="968376"/>
          </a:xfrm>
          <a:prstGeom prst="ellipse">
            <a:avLst/>
          </a:prstGeom>
          <a:solidFill>
            <a:schemeClr val="accent4"/>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6" name="Google Shape;2526;p7"/>
          <p:cNvSpPr/>
          <p:nvPr/>
        </p:nvSpPr>
        <p:spPr>
          <a:xfrm rot="-60000">
            <a:off x="3586974" y="1723693"/>
            <a:ext cx="966789" cy="968376"/>
          </a:xfrm>
          <a:prstGeom prst="ellipse">
            <a:avLst/>
          </a:prstGeom>
          <a:solidFill>
            <a:schemeClr val="accent1"/>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7" name="Google Shape;2527;p7"/>
          <p:cNvSpPr/>
          <p:nvPr/>
        </p:nvSpPr>
        <p:spPr>
          <a:xfrm>
            <a:off x="944355" y="1452927"/>
            <a:ext cx="2489067" cy="849463"/>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Data Analysis</a:t>
            </a:r>
            <a:r>
              <a:rPr kumimoji="0" lang="de-DE" sz="1600" b="0" i="0" u="none" strike="noStrike" kern="1200" cap="none" spc="0" normalizeH="0" noProof="0" dirty="0">
                <a:ln>
                  <a:noFill/>
                </a:ln>
                <a:solidFill>
                  <a:srgbClr val="FFFFFF"/>
                </a:solidFill>
                <a:effectLst/>
                <a:uLnTx/>
                <a:uFillTx/>
                <a:latin typeface="Open Sans Light" panose="020B0306030504020204" pitchFamily="34" charset="0"/>
                <a:ea typeface="Open Sans Light"/>
                <a:cs typeface="Open Sans Light"/>
                <a:sym typeface="Open Sans Light"/>
              </a:rPr>
              <a:t> &amp; Clustering</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a:p>
            <a:pPr marL="0" marR="0" lvl="0" indent="0" algn="r" defTabSz="914400" rtl="0" eaLnBrk="1" fontAlgn="auto" latinLnBrk="0" hangingPunct="1">
              <a:lnSpc>
                <a:spcPct val="12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Portfolio Analysis</a:t>
            </a:r>
          </a:p>
          <a:p>
            <a:pPr marL="0" marR="0" lvl="0" indent="0" algn="r" defTabSz="914400" rtl="0" eaLnBrk="1" fontAlgn="auto" latinLnBrk="0" hangingPunct="1">
              <a:lnSpc>
                <a:spcPct val="120000"/>
              </a:lnSpc>
              <a:spcBef>
                <a:spcPts val="0"/>
              </a:spcBef>
              <a:spcAft>
                <a:spcPts val="0"/>
              </a:spcAft>
              <a:buClrTx/>
              <a:buSzTx/>
              <a:buFontTx/>
              <a:buNone/>
              <a:tabLst/>
              <a:defRPr/>
            </a:pPr>
            <a:r>
              <a:rPr lang="en-GB" sz="1000" dirty="0">
                <a:solidFill>
                  <a:srgbClr val="FFFFFF"/>
                </a:solidFill>
                <a:latin typeface="Open Sans Light" panose="020B0306030504020204" pitchFamily="34" charset="0"/>
                <a:sym typeface="Open Sans Light"/>
              </a:rPr>
              <a:t>Sales Analysis</a:t>
            </a:r>
          </a:p>
          <a:p>
            <a:pPr marL="0" marR="0" lvl="0" indent="0" algn="r" defTabSz="914400" rtl="0" eaLnBrk="1" fontAlgn="auto" latinLnBrk="0" hangingPunct="1">
              <a:lnSpc>
                <a:spcPct val="120000"/>
              </a:lnSpc>
              <a:spcBef>
                <a:spcPts val="0"/>
              </a:spcBef>
              <a:spcAft>
                <a:spcPts val="0"/>
              </a:spcAft>
              <a:buClrTx/>
              <a:buSzTx/>
              <a:buFontTx/>
              <a:buNone/>
              <a:tabLst/>
              <a:defRPr/>
            </a:pPr>
            <a:r>
              <a:rPr lang="en-GB" sz="1000" dirty="0">
                <a:solidFill>
                  <a:srgbClr val="FFFFFF"/>
                </a:solidFill>
                <a:latin typeface="Open Sans Light" panose="020B0306030504020204" pitchFamily="34" charset="0"/>
                <a:ea typeface="Open Sans Light"/>
                <a:cs typeface="Open Sans Light"/>
                <a:sym typeface="Open Sans Light"/>
              </a:rPr>
              <a:t>Clustering</a:t>
            </a:r>
          </a:p>
        </p:txBody>
      </p:sp>
      <p:sp>
        <p:nvSpPr>
          <p:cNvPr id="2528" name="Google Shape;2528;p7"/>
          <p:cNvSpPr/>
          <p:nvPr/>
        </p:nvSpPr>
        <p:spPr>
          <a:xfrm>
            <a:off x="3246058" y="3715243"/>
            <a:ext cx="901700" cy="901700"/>
          </a:xfrm>
          <a:prstGeom prst="ellipse">
            <a:avLst/>
          </a:prstGeom>
          <a:solidFill>
            <a:schemeClr val="tx2"/>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8956203" y="3548906"/>
            <a:ext cx="2595911" cy="143423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600" b="0" i="0" u="none" strike="noStrike" kern="1200" cap="none" spc="0" normalizeH="0" baseline="0" noProof="0" dirty="0" err="1">
                <a:ln>
                  <a:noFill/>
                </a:ln>
                <a:solidFill>
                  <a:srgbClr val="FFFFFF"/>
                </a:solidFill>
                <a:effectLst/>
                <a:uLnTx/>
                <a:uFillTx/>
                <a:latin typeface="Open Sans Light" panose="020B0306030504020204" pitchFamily="34" charset="0"/>
                <a:ea typeface="Open Sans Light"/>
                <a:cs typeface="Open Sans Light"/>
                <a:sym typeface="Open Sans Light"/>
              </a:rPr>
              <a:t>MLOps</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de-DE" sz="1000" dirty="0">
              <a:solidFill>
                <a:srgbClr val="FFFFFF"/>
              </a:solidFill>
              <a:latin typeface="Open Sans Light" panose="020B0306030504020204" pitchFamily="34" charset="0"/>
              <a:ea typeface="Open Sans Light"/>
              <a:cs typeface="Open Sans Light"/>
              <a:sym typeface="Open Sans Light"/>
            </a:endParaRPr>
          </a:p>
          <a:p>
            <a:pPr fontAlgn="base"/>
            <a:r>
              <a:rPr lang="en-GB" sz="1000" dirty="0">
                <a:solidFill>
                  <a:srgbClr val="FFFFFF"/>
                </a:solidFill>
                <a:latin typeface="Open Sans Light" panose="020B0306030504020204" pitchFamily="34" charset="0"/>
                <a:ea typeface="Open Sans Light"/>
                <a:cs typeface="Open Sans Light"/>
              </a:rPr>
              <a:t>Ownership and Collaboration</a:t>
            </a:r>
          </a:p>
          <a:p>
            <a:pPr fontAlgn="base"/>
            <a:r>
              <a:rPr lang="en-GB" sz="1000" dirty="0">
                <a:solidFill>
                  <a:srgbClr val="FFFFFF"/>
                </a:solidFill>
                <a:latin typeface="Open Sans Light" panose="020B0306030504020204" pitchFamily="34" charset="0"/>
                <a:ea typeface="Open Sans Light"/>
                <a:cs typeface="Open Sans Light"/>
              </a:rPr>
              <a:t>Continuous Integration / Continuous Delivery</a:t>
            </a:r>
          </a:p>
          <a:p>
            <a:pPr fontAlgn="base"/>
            <a:r>
              <a:rPr lang="en-GB" sz="1000" dirty="0">
                <a:solidFill>
                  <a:srgbClr val="FFFFFF"/>
                </a:solidFill>
                <a:latin typeface="Open Sans Light" panose="020B0306030504020204" pitchFamily="34" charset="0"/>
                <a:ea typeface="Open Sans Light"/>
                <a:cs typeface="Open Sans Light"/>
              </a:rPr>
              <a:t>Reproducibility and Scalability</a:t>
            </a:r>
          </a:p>
          <a:p>
            <a:pPr fontAlgn="base"/>
            <a:r>
              <a:rPr lang="en-GB" sz="1000" dirty="0">
                <a:solidFill>
                  <a:srgbClr val="FFFFFF"/>
                </a:solidFill>
                <a:latin typeface="Open Sans Light" panose="020B0306030504020204" pitchFamily="34" charset="0"/>
                <a:ea typeface="Open Sans Light"/>
                <a:cs typeface="Open Sans Light"/>
              </a:rPr>
              <a:t>Monitoring </a:t>
            </a:r>
          </a:p>
          <a:p>
            <a:pPr fontAlgn="base"/>
            <a:r>
              <a:rPr lang="en-GB" sz="1000" dirty="0">
                <a:solidFill>
                  <a:srgbClr val="FFFFFF"/>
                </a:solidFill>
                <a:latin typeface="Open Sans Light" panose="020B0306030504020204" pitchFamily="34" charset="0"/>
                <a:ea typeface="Open Sans Light"/>
                <a:cs typeface="Open Sans Light"/>
              </a:rPr>
              <a:t>API (Application Programming Interface)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sz="10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2530" name="Google Shape;2530;p7"/>
          <p:cNvSpPr/>
          <p:nvPr/>
        </p:nvSpPr>
        <p:spPr>
          <a:xfrm>
            <a:off x="8492376" y="1476884"/>
            <a:ext cx="2665222" cy="91101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Sales Forecast Model</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a:p>
            <a:pPr fontAlgn="base"/>
            <a:endParaRPr lang="en-GB" sz="1000" dirty="0">
              <a:solidFill>
                <a:srgbClr val="FFFFFF"/>
              </a:solidFill>
              <a:latin typeface="Open Sans Light" panose="020B0306030504020204" pitchFamily="34" charset="0"/>
              <a:ea typeface="Open Sans Light"/>
              <a:cs typeface="Open Sans Light"/>
            </a:endParaRPr>
          </a:p>
          <a:p>
            <a:pPr fontAlgn="base"/>
            <a:r>
              <a:rPr lang="en-GB" sz="1000" dirty="0">
                <a:solidFill>
                  <a:srgbClr val="FFFFFF"/>
                </a:solidFill>
                <a:latin typeface="Open Sans Light" panose="020B0306030504020204" pitchFamily="34" charset="0"/>
                <a:ea typeface="Open Sans Light"/>
                <a:cs typeface="Open Sans Light"/>
              </a:rPr>
              <a:t>Develop Machine Learning Model</a:t>
            </a:r>
          </a:p>
          <a:p>
            <a:pPr fontAlgn="base"/>
            <a:r>
              <a:rPr lang="en-GB" sz="1000" dirty="0">
                <a:solidFill>
                  <a:srgbClr val="FFFFFF"/>
                </a:solidFill>
                <a:latin typeface="Open Sans Light" panose="020B0306030504020204" pitchFamily="34" charset="0"/>
                <a:ea typeface="Open Sans Light"/>
                <a:cs typeface="Open Sans Light"/>
              </a:rPr>
              <a:t>Sales Prediction</a:t>
            </a:r>
          </a:p>
          <a:p>
            <a:pPr fontAlgn="base"/>
            <a:endParaRPr lang="en-GB" sz="1000" dirty="0">
              <a:solidFill>
                <a:srgbClr val="FFFFFF"/>
              </a:solidFill>
              <a:latin typeface="Open Sans Light" panose="020B0306030504020204" pitchFamily="34" charset="0"/>
              <a:ea typeface="Open Sans Light"/>
              <a:cs typeface="Open Sans Light"/>
            </a:endParaRPr>
          </a:p>
        </p:txBody>
      </p:sp>
      <p:sp>
        <p:nvSpPr>
          <p:cNvPr id="2538" name="Google Shape;2538;p7"/>
          <p:cNvSpPr/>
          <p:nvPr/>
        </p:nvSpPr>
        <p:spPr>
          <a:xfrm>
            <a:off x="8092056" y="3901735"/>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02	</a:t>
            </a:r>
            <a:r>
              <a:rPr lang="de-DE" dirty="0" err="1"/>
              <a:t>Objectives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 name="Titel 2">
            <a:extLst>
              <a:ext uri="{FF2B5EF4-FFF2-40B4-BE49-F238E27FC236}">
                <a16:creationId xmlns:a16="http://schemas.microsoft.com/office/drawing/2014/main" id="{B1888DDE-3737-21F2-FD62-BCED85CB228D}"/>
              </a:ext>
            </a:extLst>
          </p:cNvPr>
          <p:cNvSpPr txBox="1">
            <a:spLocks/>
          </p:cNvSpPr>
          <p:nvPr/>
        </p:nvSpPr>
        <p:spPr>
          <a:xfrm>
            <a:off x="5140442" y="2710849"/>
            <a:ext cx="1629742" cy="718151"/>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0" i="0" u="none" strike="noStrike" cap="none" spc="50" baseline="0">
                <a:solidFill>
                  <a:schemeClr val="bg1"/>
                </a:solidFill>
                <a:latin typeface="Open Sans Light" panose="020B0306030504020204" pitchFamily="34" charset="0"/>
                <a:ea typeface="Open Sans Light" panose="020B03060305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de-DE" kern="0" dirty="0"/>
              <a:t>DS Market</a:t>
            </a:r>
          </a:p>
        </p:txBody>
      </p:sp>
      <p:pic>
        <p:nvPicPr>
          <p:cNvPr id="4104" name="Picture 8" descr="Download Grocery - Point Of Sales Icon White PNG Image with No Background -  PNGkey.com">
            <a:extLst>
              <a:ext uri="{FF2B5EF4-FFF2-40B4-BE49-F238E27FC236}">
                <a16:creationId xmlns:a16="http://schemas.microsoft.com/office/drawing/2014/main" id="{282D5416-3B07-4C07-463F-945196215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9608" y="3187430"/>
            <a:ext cx="1295815" cy="10556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AE53C9A-0A50-EEB0-0B4B-B8B98B2C219D}"/>
              </a:ext>
            </a:extLst>
          </p:cNvPr>
          <p:cNvGrpSpPr/>
          <p:nvPr/>
        </p:nvGrpSpPr>
        <p:grpSpPr>
          <a:xfrm>
            <a:off x="7265713" y="1648688"/>
            <a:ext cx="969171" cy="971549"/>
            <a:chOff x="7265713" y="1648688"/>
            <a:chExt cx="969171" cy="971549"/>
          </a:xfrm>
        </p:grpSpPr>
        <p:sp>
          <p:nvSpPr>
            <p:cNvPr id="2525" name="Google Shape;2525;p7"/>
            <p:cNvSpPr/>
            <p:nvPr/>
          </p:nvSpPr>
          <p:spPr>
            <a:xfrm>
              <a:off x="7265713" y="1648688"/>
              <a:ext cx="969171" cy="971549"/>
            </a:xfrm>
            <a:prstGeom prst="ellipse">
              <a:avLst/>
            </a:prstGeom>
            <a:solidFill>
              <a:schemeClr val="accent3"/>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7348744" y="1911957"/>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1" name="Freeform 114">
            <a:extLst>
              <a:ext uri="{FF2B5EF4-FFF2-40B4-BE49-F238E27FC236}">
                <a16:creationId xmlns:a16="http://schemas.microsoft.com/office/drawing/2014/main" id="{179B995A-AEE2-9AFB-F074-498AB1E66779}"/>
              </a:ext>
            </a:extLst>
          </p:cNvPr>
          <p:cNvSpPr>
            <a:spLocks noEditPoints="1"/>
          </p:cNvSpPr>
          <p:nvPr/>
        </p:nvSpPr>
        <p:spPr bwMode="auto">
          <a:xfrm>
            <a:off x="3699454" y="1856978"/>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nvGrpSpPr>
          <p:cNvPr id="14" name="Group 13">
            <a:extLst>
              <a:ext uri="{FF2B5EF4-FFF2-40B4-BE49-F238E27FC236}">
                <a16:creationId xmlns:a16="http://schemas.microsoft.com/office/drawing/2014/main" id="{B7B2C55D-1530-9945-C0A3-6E605CC78D8B}"/>
              </a:ext>
            </a:extLst>
          </p:cNvPr>
          <p:cNvGrpSpPr/>
          <p:nvPr/>
        </p:nvGrpSpPr>
        <p:grpSpPr>
          <a:xfrm>
            <a:off x="3591248" y="1731056"/>
            <a:ext cx="966789" cy="968376"/>
            <a:chOff x="3591248" y="1731056"/>
            <a:chExt cx="966789" cy="968376"/>
          </a:xfrm>
        </p:grpSpPr>
        <p:sp>
          <p:nvSpPr>
            <p:cNvPr id="12" name="Google Shape;2526;p7">
              <a:extLst>
                <a:ext uri="{FF2B5EF4-FFF2-40B4-BE49-F238E27FC236}">
                  <a16:creationId xmlns:a16="http://schemas.microsoft.com/office/drawing/2014/main" id="{343DB28D-79D9-AE28-F88C-91AB96098EAF}"/>
                </a:ext>
              </a:extLst>
            </p:cNvPr>
            <p:cNvSpPr/>
            <p:nvPr/>
          </p:nvSpPr>
          <p:spPr>
            <a:xfrm rot="-60000">
              <a:off x="3591248" y="1731056"/>
              <a:ext cx="966789" cy="968376"/>
            </a:xfrm>
            <a:prstGeom prst="ellipse">
              <a:avLst/>
            </a:prstGeom>
            <a:solidFill>
              <a:schemeClr val="accent1"/>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3703728" y="1864341"/>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gr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3406427" y="3898388"/>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3600754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9085860-2603-F26C-4B43-B22A840D0D1D}"/>
              </a:ext>
            </a:extLst>
          </p:cNvPr>
          <p:cNvSpPr>
            <a:spLocks noGrp="1"/>
          </p:cNvSpPr>
          <p:nvPr>
            <p:ph type="title"/>
          </p:nvPr>
        </p:nvSpPr>
        <p:spPr/>
        <p:txBody>
          <a:bodyPr/>
          <a:lstStyle/>
          <a:p>
            <a:r>
              <a:rPr lang="de-DE" dirty="0" err="1"/>
              <a:t>Methodology</a:t>
            </a:r>
            <a:r>
              <a:rPr lang="de-DE" dirty="0"/>
              <a:t> &amp; </a:t>
            </a:r>
            <a:r>
              <a:rPr lang="de-DE" dirty="0" err="1"/>
              <a:t>Results</a:t>
            </a:r>
            <a:endParaRPr lang="de-DE" dirty="0"/>
          </a:p>
        </p:txBody>
      </p:sp>
      <p:sp>
        <p:nvSpPr>
          <p:cNvPr id="8" name="Textplatzhalter 7">
            <a:extLst>
              <a:ext uri="{FF2B5EF4-FFF2-40B4-BE49-F238E27FC236}">
                <a16:creationId xmlns:a16="http://schemas.microsoft.com/office/drawing/2014/main" id="{9782F3B9-D2D5-030B-1F9E-EF768D894DDA}"/>
              </a:ext>
            </a:extLst>
          </p:cNvPr>
          <p:cNvSpPr>
            <a:spLocks noGrp="1"/>
          </p:cNvSpPr>
          <p:nvPr>
            <p:ph type="body" sz="quarter" idx="12"/>
          </p:nvPr>
        </p:nvSpPr>
        <p:spPr/>
        <p:txBody>
          <a:bodyPr/>
          <a:lstStyle/>
          <a:p>
            <a:r>
              <a:rPr lang="de-DE" dirty="0"/>
              <a:t>03</a:t>
            </a:r>
          </a:p>
        </p:txBody>
      </p:sp>
      <p:sp>
        <p:nvSpPr>
          <p:cNvPr id="5" name="Foliennummernplatzhalter 4">
            <a:extLst>
              <a:ext uri="{FF2B5EF4-FFF2-40B4-BE49-F238E27FC236}">
                <a16:creationId xmlns:a16="http://schemas.microsoft.com/office/drawing/2014/main" id="{A87609D0-C352-76D7-636D-F8689618D850}"/>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44947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bg2">
              <a:lumMod val="50000"/>
              <a:lumOff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tx2"/>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chemeClr val="bg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3852" y="3236941"/>
            <a:ext cx="969171" cy="971549"/>
          </a:xfrm>
          <a:prstGeom prst="ellipse">
            <a:avLst/>
          </a:prstGeom>
          <a:solidFill>
            <a:schemeClr val="bg2">
              <a:lumMod val="50000"/>
              <a:lumOff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rgbClr val="FFFFFF"/>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grpSp>
        <p:nvGrpSpPr>
          <p:cNvPr id="22" name="Group 92">
            <a:extLst>
              <a:ext uri="{FF2B5EF4-FFF2-40B4-BE49-F238E27FC236}">
                <a16:creationId xmlns:a16="http://schemas.microsoft.com/office/drawing/2014/main" id="{41CDEA60-3EA3-465E-36FF-CCB54FD365A1}"/>
              </a:ext>
            </a:extLst>
          </p:cNvPr>
          <p:cNvGrpSpPr/>
          <p:nvPr/>
        </p:nvGrpSpPr>
        <p:grpSpPr>
          <a:xfrm>
            <a:off x="126584" y="1505703"/>
            <a:ext cx="2394604" cy="4017790"/>
            <a:chOff x="640904" y="1059582"/>
            <a:chExt cx="1922255" cy="1980223"/>
          </a:xfrm>
          <a:noFill/>
        </p:grpSpPr>
        <p:sp useBgFill="1">
          <p:nvSpPr>
            <p:cNvPr id="23" name="TextBox 3">
              <a:extLst>
                <a:ext uri="{FF2B5EF4-FFF2-40B4-BE49-F238E27FC236}">
                  <a16:creationId xmlns:a16="http://schemas.microsoft.com/office/drawing/2014/main" id="{B10918CD-DBF0-3B88-A507-68D9FB9E69AF}"/>
                </a:ext>
              </a:extLst>
            </p:cNvPr>
            <p:cNvSpPr txBox="1"/>
            <p:nvPr/>
          </p:nvSpPr>
          <p:spPr>
            <a:xfrm>
              <a:off x="1171909" y="1059582"/>
              <a:ext cx="1391250" cy="1980222"/>
            </a:xfrm>
            <a:prstGeom prst="rect">
              <a:avLst/>
            </a:prstGeom>
            <a:grpFill/>
            <a:ln w="3175">
              <a:solidFill>
                <a:schemeClr val="tx2"/>
              </a:solidFill>
            </a:ln>
          </p:spPr>
          <p:txBody>
            <a:bodyPr wrap="square" lIns="182880" tIns="121920" rIns="182880" bIns="121920" rtlCol="0">
              <a:noAutofit/>
            </a:bodyPr>
            <a:lstStyle/>
            <a:p>
              <a:r>
                <a:rPr lang="en-GB" sz="1333" dirty="0">
                  <a:solidFill>
                    <a:schemeClr val="bg1"/>
                  </a:solidFill>
                </a:rPr>
                <a:t>Examples:</a:t>
              </a:r>
            </a:p>
            <a:p>
              <a:endParaRPr lang="en-GB" sz="1200" dirty="0">
                <a:solidFill>
                  <a:schemeClr val="bg1"/>
                </a:solidFill>
              </a:endParaRPr>
            </a:p>
            <a:p>
              <a:r>
                <a:rPr lang="en-GB" sz="1200" dirty="0">
                  <a:solidFill>
                    <a:schemeClr val="bg1"/>
                  </a:solidFill>
                </a:rPr>
                <a:t>The column “</a:t>
              </a:r>
              <a:r>
                <a:rPr lang="en-GB" sz="1200" dirty="0" err="1">
                  <a:solidFill>
                    <a:schemeClr val="bg1"/>
                  </a:solidFill>
                </a:rPr>
                <a:t>yearweek</a:t>
              </a:r>
              <a:r>
                <a:rPr lang="en-GB" sz="1200" dirty="0">
                  <a:solidFill>
                    <a:schemeClr val="bg1"/>
                  </a:solidFill>
                </a:rPr>
                <a:t>” of the prices table had a lot of nulls → These nulls were automatically filled using the command “</a:t>
              </a:r>
              <a:r>
                <a:rPr lang="en-GB" sz="1200" dirty="0" err="1">
                  <a:solidFill>
                    <a:schemeClr val="bg1"/>
                  </a:solidFill>
                </a:rPr>
                <a:t>ffill</a:t>
              </a:r>
              <a:r>
                <a:rPr lang="en-GB" sz="1200" dirty="0">
                  <a:solidFill>
                    <a:schemeClr val="bg1"/>
                  </a:solidFill>
                </a:rPr>
                <a:t>”.</a:t>
              </a:r>
              <a:endParaRPr lang="en-US" sz="1200" dirty="0">
                <a:solidFill>
                  <a:schemeClr val="bg1"/>
                </a:solidFill>
              </a:endParaRPr>
            </a:p>
          </p:txBody>
        </p:sp>
        <p:sp>
          <p:nvSpPr>
            <p:cNvPr id="24" name="TextBox 4">
              <a:extLst>
                <a:ext uri="{FF2B5EF4-FFF2-40B4-BE49-F238E27FC236}">
                  <a16:creationId xmlns:a16="http://schemas.microsoft.com/office/drawing/2014/main" id="{675B411F-8A6E-8207-E315-68EEF9CCB2E4}"/>
                </a:ext>
              </a:extLst>
            </p:cNvPr>
            <p:cNvSpPr txBox="1"/>
            <p:nvPr/>
          </p:nvSpPr>
          <p:spPr>
            <a:xfrm rot="16200000">
              <a:off x="-114493" y="1814982"/>
              <a:ext cx="1980220" cy="469425"/>
            </a:xfrm>
            <a:prstGeom prst="rect">
              <a:avLst/>
            </a:prstGeom>
            <a:solidFill>
              <a:schemeClr val="tx1"/>
            </a:solidFill>
            <a:ln w="3175">
              <a:solidFill>
                <a:schemeClr val="tx2"/>
              </a:solidFill>
            </a:ln>
          </p:spPr>
          <p:txBody>
            <a:bodyPr wrap="square" rtlCol="0">
              <a:spAutoFit/>
            </a:bodyPr>
            <a:lstStyle/>
            <a:p>
              <a:r>
                <a:rPr lang="en-US" sz="3200" dirty="0">
                  <a:solidFill>
                    <a:schemeClr val="bg1"/>
                  </a:solidFill>
                </a:rPr>
                <a:t>01</a:t>
              </a:r>
              <a:r>
                <a:rPr lang="en-US" sz="2400" dirty="0">
                  <a:solidFill>
                    <a:schemeClr val="bg1"/>
                  </a:solidFill>
                </a:rPr>
                <a:t> Missing Data (Nulls)</a:t>
              </a:r>
            </a:p>
          </p:txBody>
        </p:sp>
        <p:sp>
          <p:nvSpPr>
            <p:cNvPr id="25" name="TextBox 5">
              <a:extLst>
                <a:ext uri="{FF2B5EF4-FFF2-40B4-BE49-F238E27FC236}">
                  <a16:creationId xmlns:a16="http://schemas.microsoft.com/office/drawing/2014/main" id="{6D520779-206F-68AD-1634-35A408184097}"/>
                </a:ext>
              </a:extLst>
            </p:cNvPr>
            <p:cNvSpPr txBox="1"/>
            <p:nvPr/>
          </p:nvSpPr>
          <p:spPr>
            <a:xfrm rot="16200000">
              <a:off x="126440" y="1993427"/>
              <a:ext cx="1980221" cy="112533"/>
            </a:xfrm>
            <a:prstGeom prst="rect">
              <a:avLst/>
            </a:prstGeom>
            <a:solidFill>
              <a:schemeClr val="tx2"/>
            </a:solidFill>
            <a:ln w="3175">
              <a:solidFill>
                <a:schemeClr val="tx2"/>
              </a:solidFill>
            </a:ln>
          </p:spPr>
          <p:txBody>
            <a:bodyPr wrap="square" rtlCol="0">
              <a:noAutofit/>
            </a:bodyPr>
            <a:lstStyle/>
            <a:p>
              <a:endParaRPr lang="en-US" sz="3200">
                <a:solidFill>
                  <a:schemeClr val="bg1"/>
                </a:solidFill>
              </a:endParaRPr>
            </a:p>
          </p:txBody>
        </p:sp>
        <p:sp>
          <p:nvSpPr>
            <p:cNvPr id="26" name="Isosceles Triangle 6">
              <a:extLst>
                <a:ext uri="{FF2B5EF4-FFF2-40B4-BE49-F238E27FC236}">
                  <a16:creationId xmlns:a16="http://schemas.microsoft.com/office/drawing/2014/main" id="{36C83330-007B-97D3-345E-D9D7C157B45D}"/>
                </a:ext>
              </a:extLst>
            </p:cNvPr>
            <p:cNvSpPr/>
            <p:nvPr/>
          </p:nvSpPr>
          <p:spPr>
            <a:xfrm rot="5400000">
              <a:off x="1006997" y="1241353"/>
              <a:ext cx="216024" cy="115607"/>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endParaRPr>
            </a:p>
          </p:txBody>
        </p:sp>
      </p:grpSp>
      <p:grpSp>
        <p:nvGrpSpPr>
          <p:cNvPr id="27" name="Group 93">
            <a:extLst>
              <a:ext uri="{FF2B5EF4-FFF2-40B4-BE49-F238E27FC236}">
                <a16:creationId xmlns:a16="http://schemas.microsoft.com/office/drawing/2014/main" id="{F746A7AC-E5C3-E0B2-2093-30ED6A48AD09}"/>
              </a:ext>
            </a:extLst>
          </p:cNvPr>
          <p:cNvGrpSpPr/>
          <p:nvPr/>
        </p:nvGrpSpPr>
        <p:grpSpPr>
          <a:xfrm>
            <a:off x="2753588" y="1507308"/>
            <a:ext cx="2394604" cy="4017790"/>
            <a:chOff x="2652396" y="1059582"/>
            <a:chExt cx="1922255" cy="1980223"/>
          </a:xfrm>
        </p:grpSpPr>
        <p:sp useBgFill="1">
          <p:nvSpPr>
            <p:cNvPr id="28" name="TextBox 7">
              <a:extLst>
                <a:ext uri="{FF2B5EF4-FFF2-40B4-BE49-F238E27FC236}">
                  <a16:creationId xmlns:a16="http://schemas.microsoft.com/office/drawing/2014/main" id="{9A50CEB8-2DB3-780B-095F-F91C9B90A7A3}"/>
                </a:ext>
              </a:extLst>
            </p:cNvPr>
            <p:cNvSpPr txBox="1"/>
            <p:nvPr/>
          </p:nvSpPr>
          <p:spPr>
            <a:xfrm>
              <a:off x="3183401" y="1059582"/>
              <a:ext cx="1391250" cy="1980222"/>
            </a:xfrm>
            <a:prstGeom prst="rect">
              <a:avLst/>
            </a:prstGeom>
            <a:ln w="3175">
              <a:solidFill>
                <a:schemeClr val="accent1"/>
              </a:solidFill>
            </a:ln>
          </p:spPr>
          <p:txBody>
            <a:bodyPr wrap="square" lIns="182880" tIns="121920" rIns="182880" bIns="121920" rtlCol="0">
              <a:noAutofit/>
            </a:bodyPr>
            <a:lstStyle/>
            <a:p>
              <a:r>
                <a:rPr lang="en-GB" sz="1400" dirty="0">
                  <a:solidFill>
                    <a:schemeClr val="bg1"/>
                  </a:solidFill>
                </a:rPr>
                <a:t>Examples</a:t>
              </a:r>
              <a:r>
                <a:rPr lang="en-GB" sz="1200" dirty="0">
                  <a:solidFill>
                    <a:schemeClr val="bg1"/>
                  </a:solidFill>
                </a:rPr>
                <a:t>:</a:t>
              </a:r>
            </a:p>
            <a:p>
              <a:endParaRPr lang="en-US" sz="1200" dirty="0">
                <a:solidFill>
                  <a:schemeClr val="bg1"/>
                </a:solidFill>
              </a:endParaRPr>
            </a:p>
            <a:p>
              <a:r>
                <a:rPr lang="en-GB" sz="1200" dirty="0">
                  <a:solidFill>
                    <a:schemeClr val="bg1"/>
                  </a:solidFill>
                </a:rPr>
                <a:t>There were outliers in the table “</a:t>
              </a:r>
              <a:r>
                <a:rPr lang="en-GB" sz="1200" dirty="0" err="1">
                  <a:solidFill>
                    <a:schemeClr val="bg1"/>
                  </a:solidFill>
                </a:rPr>
                <a:t>sell_price</a:t>
              </a:r>
              <a:r>
                <a:rPr lang="en-GB" sz="1200" dirty="0">
                  <a:solidFill>
                    <a:schemeClr val="bg1"/>
                  </a:solidFill>
                </a:rPr>
                <a:t>” → values were substituted with the mean price of the items. (</a:t>
              </a:r>
              <a:r>
                <a:rPr lang="en-GB" sz="1200" dirty="0" err="1">
                  <a:solidFill>
                    <a:schemeClr val="bg1"/>
                  </a:solidFill>
                </a:rPr>
                <a:t>itens</a:t>
              </a:r>
              <a:r>
                <a:rPr lang="en-GB" sz="1200" dirty="0">
                  <a:solidFill>
                    <a:schemeClr val="bg1"/>
                  </a:solidFill>
                </a:rPr>
                <a:t> HOME_&amp;_GARDEN_2_406, HOME_&amp;_GARDEN_2_178, HOME_&amp;_GARDEN_2_466)</a:t>
              </a:r>
              <a:endParaRPr lang="en-US" sz="1200" dirty="0">
                <a:solidFill>
                  <a:schemeClr val="bg1"/>
                </a:solidFill>
              </a:endParaRPr>
            </a:p>
          </p:txBody>
        </p:sp>
        <p:sp>
          <p:nvSpPr>
            <p:cNvPr id="29" name="TextBox 8">
              <a:extLst>
                <a:ext uri="{FF2B5EF4-FFF2-40B4-BE49-F238E27FC236}">
                  <a16:creationId xmlns:a16="http://schemas.microsoft.com/office/drawing/2014/main" id="{7B831EC2-1B30-34D0-E1AF-C16C4471F8D3}"/>
                </a:ext>
              </a:extLst>
            </p:cNvPr>
            <p:cNvSpPr txBox="1"/>
            <p:nvPr/>
          </p:nvSpPr>
          <p:spPr>
            <a:xfrm rot="16200000">
              <a:off x="1896999" y="1814982"/>
              <a:ext cx="1980220" cy="469425"/>
            </a:xfrm>
            <a:prstGeom prst="rect">
              <a:avLst/>
            </a:prstGeom>
            <a:solidFill>
              <a:schemeClr val="tx1"/>
            </a:solidFill>
            <a:ln w="3175">
              <a:solidFill>
                <a:schemeClr val="accent1"/>
              </a:solidFill>
            </a:ln>
          </p:spPr>
          <p:txBody>
            <a:bodyPr wrap="square" rtlCol="0">
              <a:spAutoFit/>
            </a:bodyPr>
            <a:lstStyle/>
            <a:p>
              <a:r>
                <a:rPr lang="en-US" sz="3200" dirty="0">
                  <a:solidFill>
                    <a:schemeClr val="bg1"/>
                  </a:solidFill>
                </a:rPr>
                <a:t>02 </a:t>
              </a:r>
              <a:r>
                <a:rPr lang="en-US" sz="2400" dirty="0">
                  <a:solidFill>
                    <a:schemeClr val="bg1"/>
                  </a:solidFill>
                </a:rPr>
                <a:t>Treat Outliers</a:t>
              </a:r>
              <a:endParaRPr lang="en-US" sz="3200" dirty="0">
                <a:solidFill>
                  <a:schemeClr val="bg1"/>
                </a:solidFill>
              </a:endParaRPr>
            </a:p>
          </p:txBody>
        </p:sp>
        <p:sp>
          <p:nvSpPr>
            <p:cNvPr id="30" name="TextBox 9">
              <a:extLst>
                <a:ext uri="{FF2B5EF4-FFF2-40B4-BE49-F238E27FC236}">
                  <a16:creationId xmlns:a16="http://schemas.microsoft.com/office/drawing/2014/main" id="{F70446D5-55AA-BFB4-E61C-F7717B7A8D6A}"/>
                </a:ext>
              </a:extLst>
            </p:cNvPr>
            <p:cNvSpPr txBox="1"/>
            <p:nvPr/>
          </p:nvSpPr>
          <p:spPr>
            <a:xfrm rot="16200000">
              <a:off x="2137932" y="1993427"/>
              <a:ext cx="1980221" cy="112533"/>
            </a:xfrm>
            <a:prstGeom prst="rect">
              <a:avLst/>
            </a:prstGeom>
            <a:solidFill>
              <a:schemeClr val="accent2"/>
            </a:solidFill>
            <a:ln w="3175">
              <a:solidFill>
                <a:schemeClr val="accent1"/>
              </a:solidFill>
            </a:ln>
          </p:spPr>
          <p:txBody>
            <a:bodyPr wrap="square" rtlCol="0">
              <a:noAutofit/>
            </a:bodyPr>
            <a:lstStyle/>
            <a:p>
              <a:endParaRPr lang="en-US" sz="3200">
                <a:solidFill>
                  <a:schemeClr val="bg1"/>
                </a:solidFill>
              </a:endParaRPr>
            </a:p>
          </p:txBody>
        </p:sp>
        <p:sp>
          <p:nvSpPr>
            <p:cNvPr id="31" name="Isosceles Triangle 10">
              <a:extLst>
                <a:ext uri="{FF2B5EF4-FFF2-40B4-BE49-F238E27FC236}">
                  <a16:creationId xmlns:a16="http://schemas.microsoft.com/office/drawing/2014/main" id="{5A899B7B-CF2B-297A-29DF-B603A136D45A}"/>
                </a:ext>
              </a:extLst>
            </p:cNvPr>
            <p:cNvSpPr/>
            <p:nvPr/>
          </p:nvSpPr>
          <p:spPr>
            <a:xfrm rot="5400000">
              <a:off x="3018493" y="1241353"/>
              <a:ext cx="216024" cy="115607"/>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endParaRPr>
            </a:p>
          </p:txBody>
        </p:sp>
      </p:grpSp>
      <p:grpSp>
        <p:nvGrpSpPr>
          <p:cNvPr id="32" name="Group 94">
            <a:extLst>
              <a:ext uri="{FF2B5EF4-FFF2-40B4-BE49-F238E27FC236}">
                <a16:creationId xmlns:a16="http://schemas.microsoft.com/office/drawing/2014/main" id="{624862BB-2BCC-5A71-8174-F2B12437089C}"/>
              </a:ext>
            </a:extLst>
          </p:cNvPr>
          <p:cNvGrpSpPr/>
          <p:nvPr/>
        </p:nvGrpSpPr>
        <p:grpSpPr>
          <a:xfrm>
            <a:off x="5383734" y="1507308"/>
            <a:ext cx="2394605" cy="4017788"/>
            <a:chOff x="4663888" y="1059582"/>
            <a:chExt cx="1922255" cy="1980222"/>
          </a:xfrm>
        </p:grpSpPr>
        <p:sp useBgFill="1">
          <p:nvSpPr>
            <p:cNvPr id="33" name="TextBox 11">
              <a:extLst>
                <a:ext uri="{FF2B5EF4-FFF2-40B4-BE49-F238E27FC236}">
                  <a16:creationId xmlns:a16="http://schemas.microsoft.com/office/drawing/2014/main" id="{479C1389-725D-D6A9-DDA9-795FF54BE9E0}"/>
                </a:ext>
              </a:extLst>
            </p:cNvPr>
            <p:cNvSpPr txBox="1"/>
            <p:nvPr/>
          </p:nvSpPr>
          <p:spPr>
            <a:xfrm>
              <a:off x="5194893" y="1059582"/>
              <a:ext cx="1391250" cy="1980222"/>
            </a:xfrm>
            <a:prstGeom prst="rect">
              <a:avLst/>
            </a:prstGeom>
            <a:ln w="3175">
              <a:solidFill>
                <a:schemeClr val="accent3"/>
              </a:solidFill>
            </a:ln>
          </p:spPr>
          <p:txBody>
            <a:bodyPr wrap="square" lIns="182880" tIns="121920" rIns="182880" bIns="121920" rtlCol="0">
              <a:noAutofit/>
            </a:bodyPr>
            <a:lstStyle/>
            <a:p>
              <a:r>
                <a:rPr lang="en-US" sz="1333" dirty="0">
                  <a:solidFill>
                    <a:schemeClr val="bg1"/>
                  </a:solidFill>
                </a:rPr>
                <a:t>Examples:</a:t>
              </a:r>
            </a:p>
            <a:p>
              <a:endParaRPr lang="en-US" sz="1333" dirty="0">
                <a:solidFill>
                  <a:schemeClr val="bg1"/>
                </a:solidFill>
              </a:endParaRPr>
            </a:p>
            <a:p>
              <a:r>
                <a:rPr lang="en-GB" sz="1200" dirty="0">
                  <a:solidFill>
                    <a:schemeClr val="bg1"/>
                  </a:solidFill>
                </a:rPr>
                <a:t>Some columns had the wrong data type assigned → data types were corrected.</a:t>
              </a:r>
            </a:p>
            <a:p>
              <a:endParaRPr lang="en-GB" sz="1200" dirty="0">
                <a:solidFill>
                  <a:schemeClr val="bg1"/>
                </a:solidFill>
              </a:endParaRPr>
            </a:p>
            <a:p>
              <a:r>
                <a:rPr lang="en-GB" sz="1200" dirty="0">
                  <a:solidFill>
                    <a:schemeClr val="bg1"/>
                  </a:solidFill>
                </a:rPr>
                <a:t>Some columns had redundant/not enough information → Columns were dropped.</a:t>
              </a:r>
            </a:p>
            <a:p>
              <a:endParaRPr lang="en-GB" sz="1200" dirty="0">
                <a:solidFill>
                  <a:schemeClr val="bg1"/>
                </a:solidFill>
              </a:endParaRPr>
            </a:p>
            <a:p>
              <a:r>
                <a:rPr lang="en-GB" sz="1200" dirty="0">
                  <a:solidFill>
                    <a:schemeClr val="bg1"/>
                  </a:solidFill>
                </a:rPr>
                <a:t>Some rows in the sales table had quantity 0 → Rows were dropped and we saw a reduction of 40 million rows.</a:t>
              </a:r>
              <a:endParaRPr lang="en-US" sz="1200" dirty="0">
                <a:solidFill>
                  <a:schemeClr val="bg1"/>
                </a:solidFill>
              </a:endParaRPr>
            </a:p>
          </p:txBody>
        </p:sp>
        <p:sp>
          <p:nvSpPr>
            <p:cNvPr id="34" name="TextBox 12">
              <a:extLst>
                <a:ext uri="{FF2B5EF4-FFF2-40B4-BE49-F238E27FC236}">
                  <a16:creationId xmlns:a16="http://schemas.microsoft.com/office/drawing/2014/main" id="{E94ED951-6B91-1BDB-88D1-FF9DDBFA6760}"/>
                </a:ext>
              </a:extLst>
            </p:cNvPr>
            <p:cNvSpPr txBox="1"/>
            <p:nvPr/>
          </p:nvSpPr>
          <p:spPr>
            <a:xfrm rot="16200000">
              <a:off x="3908491" y="1814981"/>
              <a:ext cx="1980220" cy="469425"/>
            </a:xfrm>
            <a:prstGeom prst="rect">
              <a:avLst/>
            </a:prstGeom>
            <a:solidFill>
              <a:schemeClr val="tx1"/>
            </a:solidFill>
            <a:ln w="3175">
              <a:solidFill>
                <a:schemeClr val="accent3"/>
              </a:solidFill>
            </a:ln>
          </p:spPr>
          <p:txBody>
            <a:bodyPr wrap="square" rtlCol="0">
              <a:spAutoFit/>
            </a:bodyPr>
            <a:lstStyle/>
            <a:p>
              <a:r>
                <a:rPr lang="en-US" sz="3200" dirty="0">
                  <a:solidFill>
                    <a:schemeClr val="bg1"/>
                  </a:solidFill>
                </a:rPr>
                <a:t>03 </a:t>
              </a:r>
              <a:r>
                <a:rPr lang="en-US" sz="2000" dirty="0">
                  <a:solidFill>
                    <a:schemeClr val="bg1"/>
                  </a:solidFill>
                </a:rPr>
                <a:t>Remove/Correct Data</a:t>
              </a:r>
              <a:endParaRPr lang="en-US" sz="3200" dirty="0">
                <a:solidFill>
                  <a:schemeClr val="bg1"/>
                </a:solidFill>
              </a:endParaRPr>
            </a:p>
          </p:txBody>
        </p:sp>
        <p:sp>
          <p:nvSpPr>
            <p:cNvPr id="35" name="TextBox 13">
              <a:extLst>
                <a:ext uri="{FF2B5EF4-FFF2-40B4-BE49-F238E27FC236}">
                  <a16:creationId xmlns:a16="http://schemas.microsoft.com/office/drawing/2014/main" id="{AC6F2327-6CBA-B266-9821-0FE1C75658CB}"/>
                </a:ext>
              </a:extLst>
            </p:cNvPr>
            <p:cNvSpPr txBox="1"/>
            <p:nvPr/>
          </p:nvSpPr>
          <p:spPr>
            <a:xfrm rot="16200000">
              <a:off x="4149424" y="1993427"/>
              <a:ext cx="1980221" cy="112533"/>
            </a:xfrm>
            <a:prstGeom prst="rect">
              <a:avLst/>
            </a:prstGeom>
            <a:solidFill>
              <a:schemeClr val="accent3"/>
            </a:solidFill>
            <a:ln w="3175">
              <a:solidFill>
                <a:schemeClr val="accent3"/>
              </a:solidFill>
            </a:ln>
          </p:spPr>
          <p:txBody>
            <a:bodyPr wrap="square" rtlCol="0">
              <a:noAutofit/>
            </a:bodyPr>
            <a:lstStyle/>
            <a:p>
              <a:endParaRPr lang="en-US" sz="3200">
                <a:solidFill>
                  <a:schemeClr val="bg1"/>
                </a:solidFill>
              </a:endParaRPr>
            </a:p>
          </p:txBody>
        </p:sp>
        <p:sp>
          <p:nvSpPr>
            <p:cNvPr id="36" name="Isosceles Triangle 14">
              <a:extLst>
                <a:ext uri="{FF2B5EF4-FFF2-40B4-BE49-F238E27FC236}">
                  <a16:creationId xmlns:a16="http://schemas.microsoft.com/office/drawing/2014/main" id="{53B11D25-BA23-8D9A-FB6C-4A31BA65AC5A}"/>
                </a:ext>
              </a:extLst>
            </p:cNvPr>
            <p:cNvSpPr/>
            <p:nvPr/>
          </p:nvSpPr>
          <p:spPr>
            <a:xfrm rot="5400000">
              <a:off x="5029985" y="1241353"/>
              <a:ext cx="216024" cy="115607"/>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endParaRPr>
            </a:p>
          </p:txBody>
        </p:sp>
      </p:grpSp>
      <p:grpSp>
        <p:nvGrpSpPr>
          <p:cNvPr id="37" name="Group 95">
            <a:extLst>
              <a:ext uri="{FF2B5EF4-FFF2-40B4-BE49-F238E27FC236}">
                <a16:creationId xmlns:a16="http://schemas.microsoft.com/office/drawing/2014/main" id="{4BB0D954-6044-455D-5536-63CCDD47F17A}"/>
              </a:ext>
            </a:extLst>
          </p:cNvPr>
          <p:cNvGrpSpPr/>
          <p:nvPr/>
        </p:nvGrpSpPr>
        <p:grpSpPr>
          <a:xfrm>
            <a:off x="7887857" y="1513382"/>
            <a:ext cx="2394605" cy="4031818"/>
            <a:chOff x="6675381" y="1059582"/>
            <a:chExt cx="1922256" cy="1980223"/>
          </a:xfrm>
        </p:grpSpPr>
        <p:sp useBgFill="1">
          <p:nvSpPr>
            <p:cNvPr id="38" name="TextBox 15">
              <a:extLst>
                <a:ext uri="{FF2B5EF4-FFF2-40B4-BE49-F238E27FC236}">
                  <a16:creationId xmlns:a16="http://schemas.microsoft.com/office/drawing/2014/main" id="{F72AC65D-9B99-85D3-A7ED-DAB2DC93DD89}"/>
                </a:ext>
              </a:extLst>
            </p:cNvPr>
            <p:cNvSpPr txBox="1"/>
            <p:nvPr/>
          </p:nvSpPr>
          <p:spPr>
            <a:xfrm>
              <a:off x="7206387" y="1059582"/>
              <a:ext cx="1391250" cy="1980222"/>
            </a:xfrm>
            <a:prstGeom prst="rect">
              <a:avLst/>
            </a:prstGeom>
            <a:ln w="3175">
              <a:solidFill>
                <a:schemeClr val="accent4"/>
              </a:solidFill>
            </a:ln>
          </p:spPr>
          <p:txBody>
            <a:bodyPr wrap="square" lIns="182880" tIns="121920" rIns="182880" bIns="121920" rtlCol="0">
              <a:noAutofit/>
            </a:bodyPr>
            <a:lstStyle/>
            <a:p>
              <a:r>
                <a:rPr lang="en-US" sz="1333" dirty="0">
                  <a:solidFill>
                    <a:schemeClr val="bg1"/>
                  </a:solidFill>
                </a:rPr>
                <a:t>Examples:</a:t>
              </a:r>
            </a:p>
            <a:p>
              <a:endParaRPr lang="en-US" sz="1333" dirty="0">
                <a:solidFill>
                  <a:schemeClr val="bg1"/>
                </a:solidFill>
              </a:endParaRPr>
            </a:p>
            <a:p>
              <a:r>
                <a:rPr lang="en-GB" sz="1200" dirty="0">
                  <a:solidFill>
                    <a:schemeClr val="bg1"/>
                  </a:solidFill>
                </a:rPr>
                <a:t>Hard to work with the sales table as there were many columns → melt command was used to unpivot the d column.</a:t>
              </a:r>
            </a:p>
            <a:p>
              <a:endParaRPr lang="en-GB" sz="1333" dirty="0">
                <a:solidFill>
                  <a:schemeClr val="bg1"/>
                </a:solidFill>
              </a:endParaRPr>
            </a:p>
            <a:p>
              <a:r>
                <a:rPr lang="en-GB" sz="1200" dirty="0">
                  <a:solidFill>
                    <a:schemeClr val="bg1"/>
                  </a:solidFill>
                </a:rPr>
                <a:t>It was impossible to know the final value/price of each sale → tables were merged so that information from different tables could be crossed and new variables were created.</a:t>
              </a:r>
            </a:p>
            <a:p>
              <a:endParaRPr lang="en-US" sz="1333" dirty="0">
                <a:solidFill>
                  <a:schemeClr val="bg1"/>
                </a:solidFill>
              </a:endParaRPr>
            </a:p>
          </p:txBody>
        </p:sp>
        <p:sp>
          <p:nvSpPr>
            <p:cNvPr id="39" name="TextBox 16">
              <a:extLst>
                <a:ext uri="{FF2B5EF4-FFF2-40B4-BE49-F238E27FC236}">
                  <a16:creationId xmlns:a16="http://schemas.microsoft.com/office/drawing/2014/main" id="{2F0C286E-C88E-73E0-3F93-B146D937CA00}"/>
                </a:ext>
              </a:extLst>
            </p:cNvPr>
            <p:cNvSpPr txBox="1"/>
            <p:nvPr/>
          </p:nvSpPr>
          <p:spPr>
            <a:xfrm rot="16200000">
              <a:off x="5919984" y="1814982"/>
              <a:ext cx="1980220" cy="469425"/>
            </a:xfrm>
            <a:prstGeom prst="rect">
              <a:avLst/>
            </a:prstGeom>
            <a:solidFill>
              <a:schemeClr val="tx1"/>
            </a:solidFill>
            <a:ln w="3175">
              <a:solidFill>
                <a:schemeClr val="accent4"/>
              </a:solidFill>
            </a:ln>
          </p:spPr>
          <p:txBody>
            <a:bodyPr wrap="square" rtlCol="0">
              <a:spAutoFit/>
            </a:bodyPr>
            <a:lstStyle/>
            <a:p>
              <a:r>
                <a:rPr lang="en-US" sz="3200" dirty="0">
                  <a:solidFill>
                    <a:schemeClr val="bg1"/>
                  </a:solidFill>
                </a:rPr>
                <a:t>04 </a:t>
              </a:r>
              <a:r>
                <a:rPr lang="en-US" sz="2400" dirty="0">
                  <a:solidFill>
                    <a:schemeClr val="bg1"/>
                  </a:solidFill>
                </a:rPr>
                <a:t>Feature Engineering</a:t>
              </a:r>
              <a:endParaRPr lang="en-US" sz="3200" dirty="0">
                <a:solidFill>
                  <a:schemeClr val="bg1"/>
                </a:solidFill>
              </a:endParaRPr>
            </a:p>
          </p:txBody>
        </p:sp>
        <p:sp>
          <p:nvSpPr>
            <p:cNvPr id="40" name="TextBox 17">
              <a:extLst>
                <a:ext uri="{FF2B5EF4-FFF2-40B4-BE49-F238E27FC236}">
                  <a16:creationId xmlns:a16="http://schemas.microsoft.com/office/drawing/2014/main" id="{129A8BDB-346A-5217-23C9-34E2B7085EF6}"/>
                </a:ext>
              </a:extLst>
            </p:cNvPr>
            <p:cNvSpPr txBox="1"/>
            <p:nvPr/>
          </p:nvSpPr>
          <p:spPr>
            <a:xfrm rot="16200000">
              <a:off x="6160917" y="1993427"/>
              <a:ext cx="1980221" cy="112533"/>
            </a:xfrm>
            <a:prstGeom prst="rect">
              <a:avLst/>
            </a:prstGeom>
            <a:solidFill>
              <a:schemeClr val="accent4"/>
            </a:solidFill>
            <a:ln w="3175">
              <a:solidFill>
                <a:schemeClr val="accent4"/>
              </a:solidFill>
            </a:ln>
          </p:spPr>
          <p:txBody>
            <a:bodyPr wrap="square" rtlCol="0">
              <a:noAutofit/>
            </a:bodyPr>
            <a:lstStyle/>
            <a:p>
              <a:endParaRPr lang="en-US" sz="3200">
                <a:solidFill>
                  <a:schemeClr val="bg1"/>
                </a:solidFill>
              </a:endParaRPr>
            </a:p>
          </p:txBody>
        </p:sp>
        <p:sp>
          <p:nvSpPr>
            <p:cNvPr id="41" name="Isosceles Triangle 18">
              <a:extLst>
                <a:ext uri="{FF2B5EF4-FFF2-40B4-BE49-F238E27FC236}">
                  <a16:creationId xmlns:a16="http://schemas.microsoft.com/office/drawing/2014/main" id="{14FC3EED-4540-5CED-A797-7AACA0045F6E}"/>
                </a:ext>
              </a:extLst>
            </p:cNvPr>
            <p:cNvSpPr/>
            <p:nvPr/>
          </p:nvSpPr>
          <p:spPr>
            <a:xfrm rot="5400000">
              <a:off x="7041478" y="1241353"/>
              <a:ext cx="216024" cy="115607"/>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solidFill>
              </a:endParaRPr>
            </a:p>
          </p:txBody>
        </p:sp>
      </p:grpSp>
    </p:spTree>
    <p:extLst>
      <p:ext uri="{BB962C8B-B14F-4D97-AF65-F5344CB8AC3E}">
        <p14:creationId xmlns:p14="http://schemas.microsoft.com/office/powerpoint/2010/main" val="161637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9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12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14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24" name="Google Shape;2524;p7"/>
          <p:cNvSpPr/>
          <p:nvPr/>
        </p:nvSpPr>
        <p:spPr>
          <a:xfrm>
            <a:off x="10863852" y="4897257"/>
            <a:ext cx="969171" cy="968376"/>
          </a:xfrm>
          <a:prstGeom prst="ellipse">
            <a:avLst/>
          </a:prstGeom>
          <a:solidFill>
            <a:schemeClr val="bg2">
              <a:lumMod val="50000"/>
              <a:lumOff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2528" name="Google Shape;2528;p7"/>
          <p:cNvSpPr/>
          <p:nvPr/>
        </p:nvSpPr>
        <p:spPr>
          <a:xfrm>
            <a:off x="10863284" y="269715"/>
            <a:ext cx="901700" cy="901700"/>
          </a:xfrm>
          <a:prstGeom prst="ellipse">
            <a:avLst/>
          </a:prstGeom>
          <a:solidFill>
            <a:schemeClr val="tx2"/>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2529" name="Google Shape;2529;p7"/>
          <p:cNvSpPr/>
          <p:nvPr/>
        </p:nvSpPr>
        <p:spPr>
          <a:xfrm>
            <a:off x="11006294" y="6044676"/>
            <a:ext cx="72350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MLOps</a:t>
            </a:r>
            <a:endParaRPr kumimoji="0"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endParaRPr>
          </a:p>
        </p:txBody>
      </p:sp>
      <p:sp>
        <p:nvSpPr>
          <p:cNvPr id="2530" name="Google Shape;2530;p7"/>
          <p:cNvSpPr/>
          <p:nvPr/>
        </p:nvSpPr>
        <p:spPr>
          <a:xfrm>
            <a:off x="11023653" y="4343095"/>
            <a:ext cx="1021079"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Forecast</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sp>
        <p:nvSpPr>
          <p:cNvPr id="2538" name="Google Shape;2538;p7"/>
          <p:cNvSpPr/>
          <p:nvPr/>
        </p:nvSpPr>
        <p:spPr>
          <a:xfrm>
            <a:off x="11121320" y="5083749"/>
            <a:ext cx="508137" cy="595392"/>
          </a:xfrm>
          <a:custGeom>
            <a:avLst/>
            <a:gdLst/>
            <a:ahLst/>
            <a:cxnLst/>
            <a:rect l="l" t="t" r="r" b="b"/>
            <a:pathLst>
              <a:path w="419" h="491" extrusionOk="0">
                <a:moveTo>
                  <a:pt x="194" y="69"/>
                </a:moveTo>
                <a:cubicBezTo>
                  <a:pt x="155" y="69"/>
                  <a:pt x="122" y="101"/>
                  <a:pt x="122" y="141"/>
                </a:cubicBezTo>
                <a:cubicBezTo>
                  <a:pt x="122" y="161"/>
                  <a:pt x="130" y="180"/>
                  <a:pt x="144" y="195"/>
                </a:cubicBezTo>
                <a:cubicBezTo>
                  <a:pt x="148" y="199"/>
                  <a:pt x="156" y="210"/>
                  <a:pt x="156" y="239"/>
                </a:cubicBezTo>
                <a:cubicBezTo>
                  <a:pt x="156" y="263"/>
                  <a:pt x="156" y="263"/>
                  <a:pt x="156" y="263"/>
                </a:cubicBezTo>
                <a:cubicBezTo>
                  <a:pt x="156" y="270"/>
                  <a:pt x="162" y="276"/>
                  <a:pt x="169" y="276"/>
                </a:cubicBezTo>
                <a:cubicBezTo>
                  <a:pt x="172" y="276"/>
                  <a:pt x="172" y="276"/>
                  <a:pt x="172" y="276"/>
                </a:cubicBezTo>
                <a:cubicBezTo>
                  <a:pt x="174" y="285"/>
                  <a:pt x="183" y="293"/>
                  <a:pt x="194" y="293"/>
                </a:cubicBezTo>
                <a:cubicBezTo>
                  <a:pt x="205" y="293"/>
                  <a:pt x="214" y="285"/>
                  <a:pt x="217" y="276"/>
                </a:cubicBezTo>
                <a:cubicBezTo>
                  <a:pt x="220" y="276"/>
                  <a:pt x="220" y="276"/>
                  <a:pt x="220" y="276"/>
                </a:cubicBezTo>
                <a:cubicBezTo>
                  <a:pt x="227" y="276"/>
                  <a:pt x="233" y="270"/>
                  <a:pt x="233" y="263"/>
                </a:cubicBezTo>
                <a:cubicBezTo>
                  <a:pt x="233" y="239"/>
                  <a:pt x="233" y="239"/>
                  <a:pt x="233" y="239"/>
                </a:cubicBezTo>
                <a:cubicBezTo>
                  <a:pt x="233" y="210"/>
                  <a:pt x="241" y="199"/>
                  <a:pt x="244" y="195"/>
                </a:cubicBezTo>
                <a:cubicBezTo>
                  <a:pt x="258" y="180"/>
                  <a:pt x="266" y="161"/>
                  <a:pt x="266" y="141"/>
                </a:cubicBezTo>
                <a:cubicBezTo>
                  <a:pt x="266" y="101"/>
                  <a:pt x="234" y="69"/>
                  <a:pt x="194" y="69"/>
                </a:cubicBezTo>
                <a:close/>
                <a:moveTo>
                  <a:pt x="194" y="283"/>
                </a:moveTo>
                <a:cubicBezTo>
                  <a:pt x="189" y="283"/>
                  <a:pt x="184" y="280"/>
                  <a:pt x="182" y="276"/>
                </a:cubicBezTo>
                <a:cubicBezTo>
                  <a:pt x="207" y="276"/>
                  <a:pt x="207" y="276"/>
                  <a:pt x="207" y="276"/>
                </a:cubicBezTo>
                <a:cubicBezTo>
                  <a:pt x="205" y="280"/>
                  <a:pt x="200" y="283"/>
                  <a:pt x="194" y="283"/>
                </a:cubicBezTo>
                <a:close/>
                <a:moveTo>
                  <a:pt x="223" y="263"/>
                </a:moveTo>
                <a:cubicBezTo>
                  <a:pt x="223" y="265"/>
                  <a:pt x="222" y="266"/>
                  <a:pt x="220" y="266"/>
                </a:cubicBezTo>
                <a:cubicBezTo>
                  <a:pt x="169" y="266"/>
                  <a:pt x="169" y="266"/>
                  <a:pt x="169" y="266"/>
                </a:cubicBezTo>
                <a:cubicBezTo>
                  <a:pt x="167" y="266"/>
                  <a:pt x="165" y="265"/>
                  <a:pt x="165" y="263"/>
                </a:cubicBezTo>
                <a:cubicBezTo>
                  <a:pt x="165" y="244"/>
                  <a:pt x="165" y="244"/>
                  <a:pt x="165" y="244"/>
                </a:cubicBezTo>
                <a:cubicBezTo>
                  <a:pt x="223" y="244"/>
                  <a:pt x="223" y="244"/>
                  <a:pt x="223" y="244"/>
                </a:cubicBezTo>
                <a:lnTo>
                  <a:pt x="223" y="263"/>
                </a:lnTo>
                <a:close/>
                <a:moveTo>
                  <a:pt x="237" y="188"/>
                </a:moveTo>
                <a:cubicBezTo>
                  <a:pt x="232" y="194"/>
                  <a:pt x="224" y="207"/>
                  <a:pt x="223" y="235"/>
                </a:cubicBezTo>
                <a:cubicBezTo>
                  <a:pt x="199" y="235"/>
                  <a:pt x="199" y="235"/>
                  <a:pt x="199" y="235"/>
                </a:cubicBezTo>
                <a:cubicBezTo>
                  <a:pt x="199" y="168"/>
                  <a:pt x="199" y="168"/>
                  <a:pt x="199" y="168"/>
                </a:cubicBezTo>
                <a:cubicBezTo>
                  <a:pt x="218" y="165"/>
                  <a:pt x="224" y="141"/>
                  <a:pt x="224" y="140"/>
                </a:cubicBezTo>
                <a:cubicBezTo>
                  <a:pt x="225" y="137"/>
                  <a:pt x="223" y="135"/>
                  <a:pt x="221" y="134"/>
                </a:cubicBezTo>
                <a:cubicBezTo>
                  <a:pt x="218" y="133"/>
                  <a:pt x="216" y="135"/>
                  <a:pt x="215" y="137"/>
                </a:cubicBezTo>
                <a:cubicBezTo>
                  <a:pt x="215" y="138"/>
                  <a:pt x="210" y="159"/>
                  <a:pt x="194" y="159"/>
                </a:cubicBezTo>
                <a:cubicBezTo>
                  <a:pt x="179" y="159"/>
                  <a:pt x="173" y="138"/>
                  <a:pt x="173" y="137"/>
                </a:cubicBezTo>
                <a:cubicBezTo>
                  <a:pt x="173" y="135"/>
                  <a:pt x="170" y="133"/>
                  <a:pt x="168" y="134"/>
                </a:cubicBezTo>
                <a:cubicBezTo>
                  <a:pt x="165" y="135"/>
                  <a:pt x="164" y="137"/>
                  <a:pt x="164" y="140"/>
                </a:cubicBezTo>
                <a:cubicBezTo>
                  <a:pt x="165" y="141"/>
                  <a:pt x="170" y="165"/>
                  <a:pt x="190" y="168"/>
                </a:cubicBezTo>
                <a:cubicBezTo>
                  <a:pt x="190" y="235"/>
                  <a:pt x="190" y="235"/>
                  <a:pt x="190" y="235"/>
                </a:cubicBezTo>
                <a:cubicBezTo>
                  <a:pt x="165" y="235"/>
                  <a:pt x="165" y="235"/>
                  <a:pt x="165" y="235"/>
                </a:cubicBezTo>
                <a:cubicBezTo>
                  <a:pt x="164" y="207"/>
                  <a:pt x="156" y="194"/>
                  <a:pt x="151" y="188"/>
                </a:cubicBezTo>
                <a:cubicBezTo>
                  <a:pt x="139" y="176"/>
                  <a:pt x="132" y="158"/>
                  <a:pt x="132" y="141"/>
                </a:cubicBezTo>
                <a:cubicBezTo>
                  <a:pt x="132" y="107"/>
                  <a:pt x="160" y="79"/>
                  <a:pt x="194" y="79"/>
                </a:cubicBezTo>
                <a:cubicBezTo>
                  <a:pt x="229" y="79"/>
                  <a:pt x="257" y="107"/>
                  <a:pt x="257" y="141"/>
                </a:cubicBezTo>
                <a:cubicBezTo>
                  <a:pt x="257" y="158"/>
                  <a:pt x="250" y="176"/>
                  <a:pt x="237" y="188"/>
                </a:cubicBezTo>
                <a:close/>
                <a:moveTo>
                  <a:pt x="407" y="250"/>
                </a:moveTo>
                <a:cubicBezTo>
                  <a:pt x="395" y="232"/>
                  <a:pt x="374" y="197"/>
                  <a:pt x="372" y="188"/>
                </a:cubicBezTo>
                <a:cubicBezTo>
                  <a:pt x="373" y="187"/>
                  <a:pt x="373" y="185"/>
                  <a:pt x="374" y="183"/>
                </a:cubicBezTo>
                <a:cubicBezTo>
                  <a:pt x="376" y="176"/>
                  <a:pt x="379" y="166"/>
                  <a:pt x="379" y="158"/>
                </a:cubicBezTo>
                <a:cubicBezTo>
                  <a:pt x="379" y="146"/>
                  <a:pt x="377" y="129"/>
                  <a:pt x="374" y="118"/>
                </a:cubicBezTo>
                <a:cubicBezTo>
                  <a:pt x="373" y="112"/>
                  <a:pt x="364" y="83"/>
                  <a:pt x="338" y="55"/>
                </a:cubicBezTo>
                <a:cubicBezTo>
                  <a:pt x="303" y="18"/>
                  <a:pt x="255" y="0"/>
                  <a:pt x="193" y="0"/>
                </a:cubicBezTo>
                <a:cubicBezTo>
                  <a:pt x="65" y="0"/>
                  <a:pt x="0" y="56"/>
                  <a:pt x="0" y="167"/>
                </a:cubicBezTo>
                <a:cubicBezTo>
                  <a:pt x="0" y="231"/>
                  <a:pt x="37" y="266"/>
                  <a:pt x="61" y="288"/>
                </a:cubicBezTo>
                <a:cubicBezTo>
                  <a:pt x="70" y="297"/>
                  <a:pt x="78" y="304"/>
                  <a:pt x="80" y="310"/>
                </a:cubicBezTo>
                <a:cubicBezTo>
                  <a:pt x="97" y="376"/>
                  <a:pt x="82" y="429"/>
                  <a:pt x="72" y="454"/>
                </a:cubicBezTo>
                <a:cubicBezTo>
                  <a:pt x="71" y="456"/>
                  <a:pt x="72" y="459"/>
                  <a:pt x="74" y="460"/>
                </a:cubicBezTo>
                <a:cubicBezTo>
                  <a:pt x="112" y="480"/>
                  <a:pt x="154" y="491"/>
                  <a:pt x="197" y="491"/>
                </a:cubicBezTo>
                <a:cubicBezTo>
                  <a:pt x="217" y="491"/>
                  <a:pt x="236" y="489"/>
                  <a:pt x="256" y="484"/>
                </a:cubicBezTo>
                <a:cubicBezTo>
                  <a:pt x="258" y="484"/>
                  <a:pt x="259" y="482"/>
                  <a:pt x="259" y="480"/>
                </a:cubicBezTo>
                <a:cubicBezTo>
                  <a:pt x="259" y="438"/>
                  <a:pt x="260" y="406"/>
                  <a:pt x="262" y="396"/>
                </a:cubicBezTo>
                <a:cubicBezTo>
                  <a:pt x="280" y="401"/>
                  <a:pt x="335" y="413"/>
                  <a:pt x="345" y="413"/>
                </a:cubicBezTo>
                <a:cubicBezTo>
                  <a:pt x="346" y="413"/>
                  <a:pt x="347" y="413"/>
                  <a:pt x="347" y="413"/>
                </a:cubicBezTo>
                <a:cubicBezTo>
                  <a:pt x="355" y="413"/>
                  <a:pt x="374" y="413"/>
                  <a:pt x="378" y="391"/>
                </a:cubicBezTo>
                <a:cubicBezTo>
                  <a:pt x="381" y="380"/>
                  <a:pt x="380" y="370"/>
                  <a:pt x="379" y="364"/>
                </a:cubicBezTo>
                <a:cubicBezTo>
                  <a:pt x="379" y="362"/>
                  <a:pt x="378" y="360"/>
                  <a:pt x="378" y="360"/>
                </a:cubicBezTo>
                <a:cubicBezTo>
                  <a:pt x="379" y="356"/>
                  <a:pt x="382" y="352"/>
                  <a:pt x="384" y="348"/>
                </a:cubicBezTo>
                <a:cubicBezTo>
                  <a:pt x="386" y="344"/>
                  <a:pt x="387" y="342"/>
                  <a:pt x="388" y="339"/>
                </a:cubicBezTo>
                <a:cubicBezTo>
                  <a:pt x="388" y="337"/>
                  <a:pt x="387" y="333"/>
                  <a:pt x="386" y="330"/>
                </a:cubicBezTo>
                <a:cubicBezTo>
                  <a:pt x="389" y="327"/>
                  <a:pt x="393" y="323"/>
                  <a:pt x="394" y="319"/>
                </a:cubicBezTo>
                <a:cubicBezTo>
                  <a:pt x="394" y="315"/>
                  <a:pt x="392" y="310"/>
                  <a:pt x="390" y="305"/>
                </a:cubicBezTo>
                <a:cubicBezTo>
                  <a:pt x="390" y="305"/>
                  <a:pt x="390" y="305"/>
                  <a:pt x="390" y="304"/>
                </a:cubicBezTo>
                <a:cubicBezTo>
                  <a:pt x="390" y="303"/>
                  <a:pt x="390" y="299"/>
                  <a:pt x="390" y="294"/>
                </a:cubicBezTo>
                <a:cubicBezTo>
                  <a:pt x="396" y="293"/>
                  <a:pt x="406" y="291"/>
                  <a:pt x="409" y="289"/>
                </a:cubicBezTo>
                <a:cubicBezTo>
                  <a:pt x="415" y="286"/>
                  <a:pt x="419" y="277"/>
                  <a:pt x="419" y="272"/>
                </a:cubicBezTo>
                <a:cubicBezTo>
                  <a:pt x="419" y="270"/>
                  <a:pt x="418" y="270"/>
                  <a:pt x="407" y="250"/>
                </a:cubicBezTo>
                <a:close/>
                <a:moveTo>
                  <a:pt x="405" y="281"/>
                </a:moveTo>
                <a:cubicBezTo>
                  <a:pt x="403" y="282"/>
                  <a:pt x="393" y="284"/>
                  <a:pt x="385" y="286"/>
                </a:cubicBezTo>
                <a:cubicBezTo>
                  <a:pt x="383" y="286"/>
                  <a:pt x="381" y="288"/>
                  <a:pt x="381" y="290"/>
                </a:cubicBezTo>
                <a:cubicBezTo>
                  <a:pt x="380" y="305"/>
                  <a:pt x="380" y="306"/>
                  <a:pt x="380" y="307"/>
                </a:cubicBezTo>
                <a:cubicBezTo>
                  <a:pt x="381" y="308"/>
                  <a:pt x="381" y="308"/>
                  <a:pt x="382" y="310"/>
                </a:cubicBezTo>
                <a:cubicBezTo>
                  <a:pt x="384" y="314"/>
                  <a:pt x="385" y="316"/>
                  <a:pt x="385" y="317"/>
                </a:cubicBezTo>
                <a:cubicBezTo>
                  <a:pt x="384" y="319"/>
                  <a:pt x="381" y="322"/>
                  <a:pt x="377" y="325"/>
                </a:cubicBezTo>
                <a:cubicBezTo>
                  <a:pt x="376" y="326"/>
                  <a:pt x="375" y="329"/>
                  <a:pt x="376" y="331"/>
                </a:cubicBezTo>
                <a:cubicBezTo>
                  <a:pt x="377" y="334"/>
                  <a:pt x="378" y="337"/>
                  <a:pt x="378" y="338"/>
                </a:cubicBezTo>
                <a:cubicBezTo>
                  <a:pt x="378" y="339"/>
                  <a:pt x="377" y="342"/>
                  <a:pt x="375" y="344"/>
                </a:cubicBezTo>
                <a:cubicBezTo>
                  <a:pt x="373" y="348"/>
                  <a:pt x="371" y="353"/>
                  <a:pt x="369" y="357"/>
                </a:cubicBezTo>
                <a:cubicBezTo>
                  <a:pt x="369" y="359"/>
                  <a:pt x="369" y="362"/>
                  <a:pt x="369" y="365"/>
                </a:cubicBezTo>
                <a:cubicBezTo>
                  <a:pt x="370" y="371"/>
                  <a:pt x="371" y="379"/>
                  <a:pt x="369" y="389"/>
                </a:cubicBezTo>
                <a:cubicBezTo>
                  <a:pt x="367" y="401"/>
                  <a:pt x="359" y="404"/>
                  <a:pt x="347" y="404"/>
                </a:cubicBezTo>
                <a:cubicBezTo>
                  <a:pt x="347" y="404"/>
                  <a:pt x="346" y="404"/>
                  <a:pt x="345" y="404"/>
                </a:cubicBezTo>
                <a:cubicBezTo>
                  <a:pt x="335" y="403"/>
                  <a:pt x="271" y="389"/>
                  <a:pt x="261" y="386"/>
                </a:cubicBezTo>
                <a:cubicBezTo>
                  <a:pt x="259" y="386"/>
                  <a:pt x="257" y="386"/>
                  <a:pt x="256" y="387"/>
                </a:cubicBezTo>
                <a:cubicBezTo>
                  <a:pt x="250" y="394"/>
                  <a:pt x="249" y="449"/>
                  <a:pt x="250" y="476"/>
                </a:cubicBezTo>
                <a:cubicBezTo>
                  <a:pt x="193" y="488"/>
                  <a:pt x="133" y="480"/>
                  <a:pt x="83" y="454"/>
                </a:cubicBezTo>
                <a:cubicBezTo>
                  <a:pt x="93" y="426"/>
                  <a:pt x="105" y="373"/>
                  <a:pt x="89" y="307"/>
                </a:cubicBezTo>
                <a:cubicBezTo>
                  <a:pt x="87" y="299"/>
                  <a:pt x="79" y="292"/>
                  <a:pt x="68" y="282"/>
                </a:cubicBezTo>
                <a:cubicBezTo>
                  <a:pt x="44" y="260"/>
                  <a:pt x="9" y="227"/>
                  <a:pt x="9" y="167"/>
                </a:cubicBezTo>
                <a:cubicBezTo>
                  <a:pt x="9" y="119"/>
                  <a:pt x="22" y="82"/>
                  <a:pt x="47" y="56"/>
                </a:cubicBezTo>
                <a:cubicBezTo>
                  <a:pt x="78" y="25"/>
                  <a:pt x="127" y="9"/>
                  <a:pt x="193" y="9"/>
                </a:cubicBezTo>
                <a:cubicBezTo>
                  <a:pt x="252" y="9"/>
                  <a:pt x="298" y="27"/>
                  <a:pt x="331" y="61"/>
                </a:cubicBezTo>
                <a:cubicBezTo>
                  <a:pt x="357" y="88"/>
                  <a:pt x="364" y="117"/>
                  <a:pt x="365" y="120"/>
                </a:cubicBezTo>
                <a:cubicBezTo>
                  <a:pt x="367" y="130"/>
                  <a:pt x="370" y="147"/>
                  <a:pt x="370" y="158"/>
                </a:cubicBezTo>
                <a:cubicBezTo>
                  <a:pt x="370" y="165"/>
                  <a:pt x="367" y="174"/>
                  <a:pt x="365" y="180"/>
                </a:cubicBezTo>
                <a:cubicBezTo>
                  <a:pt x="363" y="185"/>
                  <a:pt x="363" y="187"/>
                  <a:pt x="363" y="189"/>
                </a:cubicBezTo>
                <a:cubicBezTo>
                  <a:pt x="364" y="198"/>
                  <a:pt x="380" y="224"/>
                  <a:pt x="399" y="255"/>
                </a:cubicBezTo>
                <a:cubicBezTo>
                  <a:pt x="403" y="263"/>
                  <a:pt x="408" y="271"/>
                  <a:pt x="409" y="273"/>
                </a:cubicBezTo>
                <a:cubicBezTo>
                  <a:pt x="409" y="275"/>
                  <a:pt x="406" y="280"/>
                  <a:pt x="405" y="281"/>
                </a:cubicBezTo>
                <a:close/>
              </a:path>
            </a:pathLst>
          </a:custGeom>
          <a:solidFill>
            <a:schemeClr val="bg2"/>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57565A"/>
              </a:solidFill>
              <a:effectLst/>
              <a:uLnTx/>
              <a:uFillTx/>
              <a:latin typeface="Open Sans Light"/>
              <a:ea typeface="Open Sans Light"/>
              <a:cs typeface="Open Sans Light"/>
              <a:sym typeface="Open Sans Light"/>
            </a:endParaRPr>
          </a:p>
        </p:txBody>
      </p:sp>
      <p:sp>
        <p:nvSpPr>
          <p:cNvPr id="3" name="Titel 2">
            <a:extLst>
              <a:ext uri="{FF2B5EF4-FFF2-40B4-BE49-F238E27FC236}">
                <a16:creationId xmlns:a16="http://schemas.microsoft.com/office/drawing/2014/main" id="{C9F5D60A-0632-FB09-C451-A39F0234B933}"/>
              </a:ext>
            </a:extLst>
          </p:cNvPr>
          <p:cNvSpPr>
            <a:spLocks noGrp="1"/>
          </p:cNvSpPr>
          <p:nvPr>
            <p:ph type="title"/>
          </p:nvPr>
        </p:nvSpPr>
        <p:spPr>
          <a:xfrm>
            <a:off x="384409" y="322734"/>
            <a:ext cx="9512066" cy="723900"/>
          </a:xfrm>
        </p:spPr>
        <p:txBody>
          <a:bodyPr/>
          <a:lstStyle/>
          <a:p>
            <a:r>
              <a:rPr lang="de-DE" dirty="0"/>
              <a:t>03	</a:t>
            </a:r>
            <a:r>
              <a:rPr lang="de-DE" dirty="0" err="1"/>
              <a:t>Methodology</a:t>
            </a:r>
            <a:r>
              <a:rPr lang="de-DE" dirty="0"/>
              <a:t> &amp; </a:t>
            </a:r>
            <a:r>
              <a:rPr lang="de-DE" dirty="0" err="1"/>
              <a:t>Results</a:t>
            </a:r>
            <a:endParaRPr lang="de-DE" dirty="0"/>
          </a:p>
        </p:txBody>
      </p:sp>
      <p:sp>
        <p:nvSpPr>
          <p:cNvPr id="4" name="Foliennummernplatzhalter 3">
            <a:extLst>
              <a:ext uri="{FF2B5EF4-FFF2-40B4-BE49-F238E27FC236}">
                <a16:creationId xmlns:a16="http://schemas.microsoft.com/office/drawing/2014/main" id="{EA00470D-ACC2-3462-BFDE-8E457BCDE75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A7B14C-820A-4898-81D7-0894C4168F90}" type="slidenum">
              <a:rPr kumimoji="0" lang="de-DE" sz="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8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525" name="Google Shape;2525;p7"/>
          <p:cNvSpPr/>
          <p:nvPr/>
        </p:nvSpPr>
        <p:spPr>
          <a:xfrm>
            <a:off x="10863852" y="3236941"/>
            <a:ext cx="969171" cy="971549"/>
          </a:xfrm>
          <a:prstGeom prst="ellipse">
            <a:avLst/>
          </a:prstGeom>
          <a:solidFill>
            <a:schemeClr val="bg2">
              <a:lumMod val="50000"/>
              <a:lumOff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dirty="0">
              <a:ln>
                <a:noFill/>
              </a:ln>
              <a:solidFill>
                <a:srgbClr val="FFFFFF"/>
              </a:solidFill>
              <a:effectLst/>
              <a:uLnTx/>
              <a:uFillTx/>
              <a:latin typeface="Open Sans Light"/>
              <a:ea typeface="Open Sans Light"/>
              <a:cs typeface="Open Sans Light"/>
              <a:sym typeface="Open Sans Light"/>
            </a:endParaRPr>
          </a:p>
        </p:txBody>
      </p:sp>
      <p:sp>
        <p:nvSpPr>
          <p:cNvPr id="7" name="Freeform 107">
            <a:extLst>
              <a:ext uri="{FF2B5EF4-FFF2-40B4-BE49-F238E27FC236}">
                <a16:creationId xmlns:a16="http://schemas.microsoft.com/office/drawing/2014/main" id="{3D5856A0-5BE0-69E9-0475-16C64F5A4058}"/>
              </a:ext>
            </a:extLst>
          </p:cNvPr>
          <p:cNvSpPr>
            <a:spLocks noEditPoints="1"/>
          </p:cNvSpPr>
          <p:nvPr/>
        </p:nvSpPr>
        <p:spPr bwMode="auto">
          <a:xfrm>
            <a:off x="10950681" y="3500812"/>
            <a:ext cx="814303" cy="421480"/>
          </a:xfrm>
          <a:custGeom>
            <a:avLst/>
            <a:gdLst>
              <a:gd name="T0" fmla="*/ 731 w 788"/>
              <a:gd name="T1" fmla="*/ 0 h 407"/>
              <a:gd name="T2" fmla="*/ 683 w 788"/>
              <a:gd name="T3" fmla="*/ 67 h 407"/>
              <a:gd name="T4" fmla="*/ 642 w 788"/>
              <a:gd name="T5" fmla="*/ 227 h 407"/>
              <a:gd name="T6" fmla="*/ 588 w 788"/>
              <a:gd name="T7" fmla="*/ 245 h 407"/>
              <a:gd name="T8" fmla="*/ 489 w 788"/>
              <a:gd name="T9" fmla="*/ 157 h 407"/>
              <a:gd name="T10" fmla="*/ 442 w 788"/>
              <a:gd name="T11" fmla="*/ 123 h 407"/>
              <a:gd name="T12" fmla="*/ 394 w 788"/>
              <a:gd name="T13" fmla="*/ 190 h 407"/>
              <a:gd name="T14" fmla="*/ 326 w 788"/>
              <a:gd name="T15" fmla="*/ 311 h 407"/>
              <a:gd name="T16" fmla="*/ 300 w 788"/>
              <a:gd name="T17" fmla="*/ 304 h 407"/>
              <a:gd name="T18" fmla="*/ 254 w 788"/>
              <a:gd name="T19" fmla="*/ 334 h 407"/>
              <a:gd name="T20" fmla="*/ 148 w 788"/>
              <a:gd name="T21" fmla="*/ 281 h 407"/>
              <a:gd name="T22" fmla="*/ 100 w 788"/>
              <a:gd name="T23" fmla="*/ 247 h 407"/>
              <a:gd name="T24" fmla="*/ 52 w 788"/>
              <a:gd name="T25" fmla="*/ 314 h 407"/>
              <a:gd name="T26" fmla="*/ 3 w 788"/>
              <a:gd name="T27" fmla="*/ 396 h 407"/>
              <a:gd name="T28" fmla="*/ 8 w 788"/>
              <a:gd name="T29" fmla="*/ 407 h 407"/>
              <a:gd name="T30" fmla="*/ 72 w 788"/>
              <a:gd name="T31" fmla="*/ 339 h 407"/>
              <a:gd name="T32" fmla="*/ 100 w 788"/>
              <a:gd name="T33" fmla="*/ 348 h 407"/>
              <a:gd name="T34" fmla="*/ 146 w 788"/>
              <a:gd name="T35" fmla="*/ 318 h 407"/>
              <a:gd name="T36" fmla="*/ 252 w 788"/>
              <a:gd name="T37" fmla="*/ 371 h 407"/>
              <a:gd name="T38" fmla="*/ 300 w 788"/>
              <a:gd name="T39" fmla="*/ 405 h 407"/>
              <a:gd name="T40" fmla="*/ 348 w 788"/>
              <a:gd name="T41" fmla="*/ 338 h 407"/>
              <a:gd name="T42" fmla="*/ 417 w 788"/>
              <a:gd name="T43" fmla="*/ 218 h 407"/>
              <a:gd name="T44" fmla="*/ 442 w 788"/>
              <a:gd name="T45" fmla="*/ 224 h 407"/>
              <a:gd name="T46" fmla="*/ 581 w 788"/>
              <a:gd name="T47" fmla="*/ 258 h 407"/>
              <a:gd name="T48" fmla="*/ 628 w 788"/>
              <a:gd name="T49" fmla="*/ 326 h 407"/>
              <a:gd name="T50" fmla="*/ 655 w 788"/>
              <a:gd name="T51" fmla="*/ 233 h 407"/>
              <a:gd name="T52" fmla="*/ 731 w 788"/>
              <a:gd name="T53" fmla="*/ 101 h 407"/>
              <a:gd name="T54" fmla="*/ 753 w 788"/>
              <a:gd name="T55" fmla="*/ 5 h 407"/>
              <a:gd name="T56" fmla="*/ 84 w 788"/>
              <a:gd name="T57" fmla="*/ 330 h 407"/>
              <a:gd name="T58" fmla="*/ 75 w 788"/>
              <a:gd name="T59" fmla="*/ 325 h 407"/>
              <a:gd name="T60" fmla="*/ 65 w 788"/>
              <a:gd name="T61" fmla="*/ 309 h 407"/>
              <a:gd name="T62" fmla="*/ 100 w 788"/>
              <a:gd name="T63" fmla="*/ 261 h 407"/>
              <a:gd name="T64" fmla="*/ 134 w 788"/>
              <a:gd name="T65" fmla="*/ 286 h 407"/>
              <a:gd name="T66" fmla="*/ 100 w 788"/>
              <a:gd name="T67" fmla="*/ 334 h 407"/>
              <a:gd name="T68" fmla="*/ 300 w 788"/>
              <a:gd name="T69" fmla="*/ 391 h 407"/>
              <a:gd name="T70" fmla="*/ 266 w 788"/>
              <a:gd name="T71" fmla="*/ 367 h 407"/>
              <a:gd name="T72" fmla="*/ 300 w 788"/>
              <a:gd name="T73" fmla="*/ 318 h 407"/>
              <a:gd name="T74" fmla="*/ 335 w 788"/>
              <a:gd name="T75" fmla="*/ 343 h 407"/>
              <a:gd name="T76" fmla="*/ 442 w 788"/>
              <a:gd name="T77" fmla="*/ 210 h 407"/>
              <a:gd name="T78" fmla="*/ 407 w 788"/>
              <a:gd name="T79" fmla="*/ 186 h 407"/>
              <a:gd name="T80" fmla="*/ 442 w 788"/>
              <a:gd name="T81" fmla="*/ 137 h 407"/>
              <a:gd name="T82" fmla="*/ 476 w 788"/>
              <a:gd name="T83" fmla="*/ 162 h 407"/>
              <a:gd name="T84" fmla="*/ 442 w 788"/>
              <a:gd name="T85" fmla="*/ 210 h 407"/>
              <a:gd name="T86" fmla="*/ 628 w 788"/>
              <a:gd name="T87" fmla="*/ 312 h 407"/>
              <a:gd name="T88" fmla="*/ 595 w 788"/>
              <a:gd name="T89" fmla="*/ 260 h 407"/>
              <a:gd name="T90" fmla="*/ 644 w 788"/>
              <a:gd name="T91" fmla="*/ 243 h 407"/>
              <a:gd name="T92" fmla="*/ 764 w 788"/>
              <a:gd name="T93" fmla="*/ 67 h 407"/>
              <a:gd name="T94" fmla="*/ 715 w 788"/>
              <a:gd name="T95" fmla="*/ 83 h 407"/>
              <a:gd name="T96" fmla="*/ 698 w 788"/>
              <a:gd name="T97" fmla="*/ 35 h 407"/>
              <a:gd name="T98" fmla="*/ 747 w 788"/>
              <a:gd name="T99" fmla="*/ 1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88" h="407">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close/>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close/>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close/>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close/>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close/>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2" name="Google Shape;2526;p7">
            <a:extLst>
              <a:ext uri="{FF2B5EF4-FFF2-40B4-BE49-F238E27FC236}">
                <a16:creationId xmlns:a16="http://schemas.microsoft.com/office/drawing/2014/main" id="{343DB28D-79D9-AE28-F88C-91AB96098EAF}"/>
              </a:ext>
            </a:extLst>
          </p:cNvPr>
          <p:cNvSpPr/>
          <p:nvPr/>
        </p:nvSpPr>
        <p:spPr>
          <a:xfrm rot="21540000">
            <a:off x="10874437" y="1636135"/>
            <a:ext cx="966789" cy="968376"/>
          </a:xfrm>
          <a:prstGeom prst="ellipse">
            <a:avLst/>
          </a:prstGeom>
          <a:solidFill>
            <a:schemeClr val="bg1">
              <a:lumMod val="50000"/>
            </a:schemeClr>
          </a:solidFill>
          <a:ln>
            <a:noFill/>
          </a:ln>
        </p:spPr>
        <p:txBody>
          <a:bodyPr spcFirstLastPara="1" wrap="square" lIns="121900" tIns="60950" rIns="121900" bIns="6095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3200" b="0" i="0" u="none" strike="noStrike" kern="1200" cap="none" spc="0" normalizeH="0" baseline="0" noProof="0">
              <a:ln>
                <a:noFill/>
              </a:ln>
              <a:solidFill>
                <a:srgbClr val="FFFFFF"/>
              </a:solidFill>
              <a:effectLst/>
              <a:uLnTx/>
              <a:uFillTx/>
              <a:latin typeface="Open Sans Light"/>
              <a:ea typeface="Open Sans Light"/>
              <a:cs typeface="Open Sans Light"/>
              <a:sym typeface="Open Sans Light"/>
            </a:endParaRPr>
          </a:p>
        </p:txBody>
      </p:sp>
      <p:sp>
        <p:nvSpPr>
          <p:cNvPr id="13" name="Freeform 114">
            <a:extLst>
              <a:ext uri="{FF2B5EF4-FFF2-40B4-BE49-F238E27FC236}">
                <a16:creationId xmlns:a16="http://schemas.microsoft.com/office/drawing/2014/main" id="{3CBF467F-A950-1A4C-3545-3A3770F49459}"/>
              </a:ext>
            </a:extLst>
          </p:cNvPr>
          <p:cNvSpPr>
            <a:spLocks noEditPoints="1"/>
          </p:cNvSpPr>
          <p:nvPr/>
        </p:nvSpPr>
        <p:spPr bwMode="auto">
          <a:xfrm>
            <a:off x="10986917" y="1769420"/>
            <a:ext cx="723836" cy="658138"/>
          </a:xfrm>
          <a:custGeom>
            <a:avLst/>
            <a:gdLst>
              <a:gd name="T0" fmla="*/ 589 w 701"/>
              <a:gd name="T1" fmla="*/ 526 h 638"/>
              <a:gd name="T2" fmla="*/ 375 w 701"/>
              <a:gd name="T3" fmla="*/ 310 h 638"/>
              <a:gd name="T4" fmla="*/ 436 w 701"/>
              <a:gd name="T5" fmla="*/ 280 h 638"/>
              <a:gd name="T6" fmla="*/ 563 w 701"/>
              <a:gd name="T7" fmla="*/ 257 h 638"/>
              <a:gd name="T8" fmla="*/ 432 w 701"/>
              <a:gd name="T9" fmla="*/ 257 h 638"/>
              <a:gd name="T10" fmla="*/ 371 w 701"/>
              <a:gd name="T11" fmla="*/ 282 h 638"/>
              <a:gd name="T12" fmla="*/ 382 w 701"/>
              <a:gd name="T13" fmla="*/ 128 h 638"/>
              <a:gd name="T14" fmla="*/ 469 w 701"/>
              <a:gd name="T15" fmla="*/ 66 h 638"/>
              <a:gd name="T16" fmla="*/ 338 w 701"/>
              <a:gd name="T17" fmla="*/ 66 h 638"/>
              <a:gd name="T18" fmla="*/ 319 w 701"/>
              <a:gd name="T19" fmla="*/ 229 h 638"/>
              <a:gd name="T20" fmla="*/ 206 w 701"/>
              <a:gd name="T21" fmla="*/ 283 h 638"/>
              <a:gd name="T22" fmla="*/ 131 w 701"/>
              <a:gd name="T23" fmla="*/ 257 h 638"/>
              <a:gd name="T24" fmla="*/ 0 w 701"/>
              <a:gd name="T25" fmla="*/ 257 h 638"/>
              <a:gd name="T26" fmla="*/ 127 w 701"/>
              <a:gd name="T27" fmla="*/ 280 h 638"/>
              <a:gd name="T28" fmla="*/ 201 w 701"/>
              <a:gd name="T29" fmla="*/ 310 h 638"/>
              <a:gd name="T30" fmla="*/ 210 w 701"/>
              <a:gd name="T31" fmla="*/ 472 h 638"/>
              <a:gd name="T32" fmla="*/ 131 w 701"/>
              <a:gd name="T33" fmla="*/ 536 h 638"/>
              <a:gd name="T34" fmla="*/ 262 w 701"/>
              <a:gd name="T35" fmla="*/ 536 h 638"/>
              <a:gd name="T36" fmla="*/ 259 w 701"/>
              <a:gd name="T37" fmla="*/ 392 h 638"/>
              <a:gd name="T38" fmla="*/ 348 w 701"/>
              <a:gd name="T39" fmla="*/ 374 h 638"/>
              <a:gd name="T40" fmla="*/ 570 w 701"/>
              <a:gd name="T41" fmla="*/ 572 h 638"/>
              <a:gd name="T42" fmla="*/ 701 w 701"/>
              <a:gd name="T43" fmla="*/ 572 h 638"/>
              <a:gd name="T44" fmla="*/ 498 w 701"/>
              <a:gd name="T45" fmla="*/ 206 h 638"/>
              <a:gd name="T46" fmla="*/ 498 w 701"/>
              <a:gd name="T47" fmla="*/ 309 h 638"/>
              <a:gd name="T48" fmla="*/ 448 w 701"/>
              <a:gd name="T49" fmla="*/ 270 h 638"/>
              <a:gd name="T50" fmla="*/ 446 w 701"/>
              <a:gd name="T51" fmla="*/ 257 h 638"/>
              <a:gd name="T52" fmla="*/ 352 w 701"/>
              <a:gd name="T53" fmla="*/ 66 h 638"/>
              <a:gd name="T54" fmla="*/ 455 w 701"/>
              <a:gd name="T55" fmla="*/ 66 h 638"/>
              <a:gd name="T56" fmla="*/ 352 w 701"/>
              <a:gd name="T57" fmla="*/ 66 h 638"/>
              <a:gd name="T58" fmla="*/ 14 w 701"/>
              <a:gd name="T59" fmla="*/ 257 h 638"/>
              <a:gd name="T60" fmla="*/ 117 w 701"/>
              <a:gd name="T61" fmla="*/ 257 h 638"/>
              <a:gd name="T62" fmla="*/ 248 w 701"/>
              <a:gd name="T63" fmla="*/ 536 h 638"/>
              <a:gd name="T64" fmla="*/ 145 w 701"/>
              <a:gd name="T65" fmla="*/ 536 h 638"/>
              <a:gd name="T66" fmla="*/ 248 w 701"/>
              <a:gd name="T67" fmla="*/ 536 h 638"/>
              <a:gd name="T68" fmla="*/ 288 w 701"/>
              <a:gd name="T69" fmla="*/ 237 h 638"/>
              <a:gd name="T70" fmla="*/ 288 w 701"/>
              <a:gd name="T71" fmla="*/ 383 h 638"/>
              <a:gd name="T72" fmla="*/ 636 w 701"/>
              <a:gd name="T73" fmla="*/ 624 h 638"/>
              <a:gd name="T74" fmla="*/ 636 w 701"/>
              <a:gd name="T75" fmla="*/ 520 h 638"/>
              <a:gd name="T76" fmla="*/ 636 w 701"/>
              <a:gd name="T77" fmla="*/ 62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1" h="638">
                <a:moveTo>
                  <a:pt x="636" y="506"/>
                </a:moveTo>
                <a:cubicBezTo>
                  <a:pt x="617" y="506"/>
                  <a:pt x="600" y="514"/>
                  <a:pt x="589" y="526"/>
                </a:cubicBezTo>
                <a:cubicBezTo>
                  <a:pt x="357" y="363"/>
                  <a:pt x="357" y="363"/>
                  <a:pt x="357" y="363"/>
                </a:cubicBezTo>
                <a:cubicBezTo>
                  <a:pt x="369" y="349"/>
                  <a:pt x="375" y="330"/>
                  <a:pt x="375" y="310"/>
                </a:cubicBezTo>
                <a:cubicBezTo>
                  <a:pt x="375" y="305"/>
                  <a:pt x="375" y="300"/>
                  <a:pt x="374" y="296"/>
                </a:cubicBezTo>
                <a:cubicBezTo>
                  <a:pt x="436" y="280"/>
                  <a:pt x="436" y="280"/>
                  <a:pt x="436" y="280"/>
                </a:cubicBezTo>
                <a:cubicBezTo>
                  <a:pt x="445" y="305"/>
                  <a:pt x="469" y="323"/>
                  <a:pt x="498" y="323"/>
                </a:cubicBezTo>
                <a:cubicBezTo>
                  <a:pt x="534" y="323"/>
                  <a:pt x="563" y="294"/>
                  <a:pt x="563" y="257"/>
                </a:cubicBezTo>
                <a:cubicBezTo>
                  <a:pt x="563" y="221"/>
                  <a:pt x="534" y="192"/>
                  <a:pt x="498" y="192"/>
                </a:cubicBezTo>
                <a:cubicBezTo>
                  <a:pt x="461" y="192"/>
                  <a:pt x="432" y="221"/>
                  <a:pt x="432" y="257"/>
                </a:cubicBezTo>
                <a:cubicBezTo>
                  <a:pt x="432" y="261"/>
                  <a:pt x="432" y="264"/>
                  <a:pt x="433" y="267"/>
                </a:cubicBezTo>
                <a:cubicBezTo>
                  <a:pt x="371" y="282"/>
                  <a:pt x="371" y="282"/>
                  <a:pt x="371" y="282"/>
                </a:cubicBezTo>
                <a:cubicBezTo>
                  <a:pt x="364" y="262"/>
                  <a:pt x="350" y="245"/>
                  <a:pt x="332" y="235"/>
                </a:cubicBezTo>
                <a:cubicBezTo>
                  <a:pt x="382" y="128"/>
                  <a:pt x="382" y="128"/>
                  <a:pt x="382" y="128"/>
                </a:cubicBezTo>
                <a:cubicBezTo>
                  <a:pt x="389" y="130"/>
                  <a:pt x="396" y="131"/>
                  <a:pt x="403" y="131"/>
                </a:cubicBezTo>
                <a:cubicBezTo>
                  <a:pt x="440" y="131"/>
                  <a:pt x="469" y="102"/>
                  <a:pt x="469" y="66"/>
                </a:cubicBezTo>
                <a:cubicBezTo>
                  <a:pt x="469" y="29"/>
                  <a:pt x="440" y="0"/>
                  <a:pt x="403" y="0"/>
                </a:cubicBezTo>
                <a:cubicBezTo>
                  <a:pt x="367" y="0"/>
                  <a:pt x="338" y="29"/>
                  <a:pt x="338" y="66"/>
                </a:cubicBezTo>
                <a:cubicBezTo>
                  <a:pt x="338" y="89"/>
                  <a:pt x="350" y="110"/>
                  <a:pt x="369" y="122"/>
                </a:cubicBezTo>
                <a:cubicBezTo>
                  <a:pt x="319" y="229"/>
                  <a:pt x="319" y="229"/>
                  <a:pt x="319" y="229"/>
                </a:cubicBezTo>
                <a:cubicBezTo>
                  <a:pt x="309" y="225"/>
                  <a:pt x="299" y="223"/>
                  <a:pt x="288" y="223"/>
                </a:cubicBezTo>
                <a:cubicBezTo>
                  <a:pt x="250" y="223"/>
                  <a:pt x="217" y="248"/>
                  <a:pt x="206" y="283"/>
                </a:cubicBezTo>
                <a:cubicBezTo>
                  <a:pt x="130" y="266"/>
                  <a:pt x="130" y="266"/>
                  <a:pt x="130" y="266"/>
                </a:cubicBezTo>
                <a:cubicBezTo>
                  <a:pt x="131" y="263"/>
                  <a:pt x="131" y="260"/>
                  <a:pt x="131" y="257"/>
                </a:cubicBezTo>
                <a:cubicBezTo>
                  <a:pt x="131" y="221"/>
                  <a:pt x="102" y="192"/>
                  <a:pt x="65" y="192"/>
                </a:cubicBezTo>
                <a:cubicBezTo>
                  <a:pt x="29" y="192"/>
                  <a:pt x="0" y="221"/>
                  <a:pt x="0" y="257"/>
                </a:cubicBezTo>
                <a:cubicBezTo>
                  <a:pt x="0" y="294"/>
                  <a:pt x="29" y="323"/>
                  <a:pt x="65" y="323"/>
                </a:cubicBezTo>
                <a:cubicBezTo>
                  <a:pt x="94" y="323"/>
                  <a:pt x="118" y="305"/>
                  <a:pt x="127" y="280"/>
                </a:cubicBezTo>
                <a:cubicBezTo>
                  <a:pt x="202" y="297"/>
                  <a:pt x="202" y="297"/>
                  <a:pt x="202" y="297"/>
                </a:cubicBezTo>
                <a:cubicBezTo>
                  <a:pt x="201" y="301"/>
                  <a:pt x="201" y="306"/>
                  <a:pt x="201" y="310"/>
                </a:cubicBezTo>
                <a:cubicBezTo>
                  <a:pt x="201" y="343"/>
                  <a:pt x="219" y="371"/>
                  <a:pt x="246" y="386"/>
                </a:cubicBezTo>
                <a:cubicBezTo>
                  <a:pt x="210" y="472"/>
                  <a:pt x="210" y="472"/>
                  <a:pt x="210" y="472"/>
                </a:cubicBezTo>
                <a:cubicBezTo>
                  <a:pt x="206" y="471"/>
                  <a:pt x="201" y="470"/>
                  <a:pt x="196" y="470"/>
                </a:cubicBezTo>
                <a:cubicBezTo>
                  <a:pt x="160" y="470"/>
                  <a:pt x="131" y="500"/>
                  <a:pt x="131" y="536"/>
                </a:cubicBezTo>
                <a:cubicBezTo>
                  <a:pt x="131" y="572"/>
                  <a:pt x="160" y="602"/>
                  <a:pt x="196" y="602"/>
                </a:cubicBezTo>
                <a:cubicBezTo>
                  <a:pt x="232" y="602"/>
                  <a:pt x="262" y="572"/>
                  <a:pt x="262" y="536"/>
                </a:cubicBezTo>
                <a:cubicBezTo>
                  <a:pt x="262" y="510"/>
                  <a:pt x="246" y="487"/>
                  <a:pt x="224" y="476"/>
                </a:cubicBezTo>
                <a:cubicBezTo>
                  <a:pt x="259" y="392"/>
                  <a:pt x="259" y="392"/>
                  <a:pt x="259" y="392"/>
                </a:cubicBezTo>
                <a:cubicBezTo>
                  <a:pt x="268" y="396"/>
                  <a:pt x="278" y="397"/>
                  <a:pt x="288" y="397"/>
                </a:cubicBezTo>
                <a:cubicBezTo>
                  <a:pt x="311" y="397"/>
                  <a:pt x="332" y="388"/>
                  <a:pt x="348" y="374"/>
                </a:cubicBezTo>
                <a:cubicBezTo>
                  <a:pt x="580" y="537"/>
                  <a:pt x="580" y="537"/>
                  <a:pt x="580" y="537"/>
                </a:cubicBezTo>
                <a:cubicBezTo>
                  <a:pt x="574" y="547"/>
                  <a:pt x="570" y="559"/>
                  <a:pt x="570" y="572"/>
                </a:cubicBezTo>
                <a:cubicBezTo>
                  <a:pt x="570" y="608"/>
                  <a:pt x="599" y="638"/>
                  <a:pt x="636" y="638"/>
                </a:cubicBezTo>
                <a:cubicBezTo>
                  <a:pt x="672" y="638"/>
                  <a:pt x="701" y="608"/>
                  <a:pt x="701" y="572"/>
                </a:cubicBezTo>
                <a:cubicBezTo>
                  <a:pt x="701" y="536"/>
                  <a:pt x="672" y="506"/>
                  <a:pt x="636" y="506"/>
                </a:cubicBezTo>
                <a:close/>
                <a:moveTo>
                  <a:pt x="498" y="206"/>
                </a:moveTo>
                <a:cubicBezTo>
                  <a:pt x="526" y="206"/>
                  <a:pt x="549" y="229"/>
                  <a:pt x="549" y="257"/>
                </a:cubicBezTo>
                <a:cubicBezTo>
                  <a:pt x="549" y="286"/>
                  <a:pt x="526" y="309"/>
                  <a:pt x="498" y="309"/>
                </a:cubicBezTo>
                <a:cubicBezTo>
                  <a:pt x="474" y="309"/>
                  <a:pt x="453" y="292"/>
                  <a:pt x="448" y="270"/>
                </a:cubicBezTo>
                <a:cubicBezTo>
                  <a:pt x="448" y="270"/>
                  <a:pt x="448" y="270"/>
                  <a:pt x="448" y="270"/>
                </a:cubicBezTo>
                <a:cubicBezTo>
                  <a:pt x="448" y="270"/>
                  <a:pt x="448" y="270"/>
                  <a:pt x="448" y="270"/>
                </a:cubicBezTo>
                <a:cubicBezTo>
                  <a:pt x="447" y="266"/>
                  <a:pt x="446" y="262"/>
                  <a:pt x="446" y="257"/>
                </a:cubicBezTo>
                <a:cubicBezTo>
                  <a:pt x="446" y="229"/>
                  <a:pt x="469" y="206"/>
                  <a:pt x="498" y="206"/>
                </a:cubicBezTo>
                <a:close/>
                <a:moveTo>
                  <a:pt x="352" y="66"/>
                </a:moveTo>
                <a:cubicBezTo>
                  <a:pt x="352" y="37"/>
                  <a:pt x="375" y="14"/>
                  <a:pt x="403" y="14"/>
                </a:cubicBezTo>
                <a:cubicBezTo>
                  <a:pt x="432" y="14"/>
                  <a:pt x="455" y="37"/>
                  <a:pt x="455" y="66"/>
                </a:cubicBezTo>
                <a:cubicBezTo>
                  <a:pt x="455" y="94"/>
                  <a:pt x="432" y="117"/>
                  <a:pt x="403" y="117"/>
                </a:cubicBezTo>
                <a:cubicBezTo>
                  <a:pt x="375" y="117"/>
                  <a:pt x="352" y="94"/>
                  <a:pt x="352" y="66"/>
                </a:cubicBezTo>
                <a:close/>
                <a:moveTo>
                  <a:pt x="65" y="309"/>
                </a:moveTo>
                <a:cubicBezTo>
                  <a:pt x="37" y="309"/>
                  <a:pt x="14" y="286"/>
                  <a:pt x="14" y="257"/>
                </a:cubicBezTo>
                <a:cubicBezTo>
                  <a:pt x="14" y="229"/>
                  <a:pt x="37" y="206"/>
                  <a:pt x="65" y="206"/>
                </a:cubicBezTo>
                <a:cubicBezTo>
                  <a:pt x="94" y="206"/>
                  <a:pt x="117" y="229"/>
                  <a:pt x="117" y="257"/>
                </a:cubicBezTo>
                <a:cubicBezTo>
                  <a:pt x="117" y="286"/>
                  <a:pt x="94" y="309"/>
                  <a:pt x="65" y="309"/>
                </a:cubicBezTo>
                <a:close/>
                <a:moveTo>
                  <a:pt x="248" y="536"/>
                </a:moveTo>
                <a:cubicBezTo>
                  <a:pt x="248" y="564"/>
                  <a:pt x="225" y="588"/>
                  <a:pt x="196" y="588"/>
                </a:cubicBezTo>
                <a:cubicBezTo>
                  <a:pt x="168" y="588"/>
                  <a:pt x="145" y="564"/>
                  <a:pt x="145" y="536"/>
                </a:cubicBezTo>
                <a:cubicBezTo>
                  <a:pt x="145" y="508"/>
                  <a:pt x="168" y="484"/>
                  <a:pt x="196" y="484"/>
                </a:cubicBezTo>
                <a:cubicBezTo>
                  <a:pt x="225" y="484"/>
                  <a:pt x="248" y="508"/>
                  <a:pt x="248" y="536"/>
                </a:cubicBezTo>
                <a:close/>
                <a:moveTo>
                  <a:pt x="215" y="310"/>
                </a:moveTo>
                <a:cubicBezTo>
                  <a:pt x="215" y="270"/>
                  <a:pt x="248" y="237"/>
                  <a:pt x="288" y="237"/>
                </a:cubicBezTo>
                <a:cubicBezTo>
                  <a:pt x="329" y="237"/>
                  <a:pt x="361" y="270"/>
                  <a:pt x="361" y="310"/>
                </a:cubicBezTo>
                <a:cubicBezTo>
                  <a:pt x="361" y="351"/>
                  <a:pt x="329" y="383"/>
                  <a:pt x="288" y="383"/>
                </a:cubicBezTo>
                <a:cubicBezTo>
                  <a:pt x="248" y="383"/>
                  <a:pt x="215" y="351"/>
                  <a:pt x="215" y="310"/>
                </a:cubicBezTo>
                <a:close/>
                <a:moveTo>
                  <a:pt x="636" y="624"/>
                </a:moveTo>
                <a:cubicBezTo>
                  <a:pt x="607" y="624"/>
                  <a:pt x="584" y="600"/>
                  <a:pt x="584" y="572"/>
                </a:cubicBezTo>
                <a:cubicBezTo>
                  <a:pt x="584" y="544"/>
                  <a:pt x="607" y="520"/>
                  <a:pt x="636" y="520"/>
                </a:cubicBezTo>
                <a:cubicBezTo>
                  <a:pt x="664" y="520"/>
                  <a:pt x="687" y="544"/>
                  <a:pt x="687" y="572"/>
                </a:cubicBezTo>
                <a:cubicBezTo>
                  <a:pt x="687" y="600"/>
                  <a:pt x="664" y="624"/>
                  <a:pt x="636" y="62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18" name="Freeform 107">
            <a:extLst>
              <a:ext uri="{FF2B5EF4-FFF2-40B4-BE49-F238E27FC236}">
                <a16:creationId xmlns:a16="http://schemas.microsoft.com/office/drawing/2014/main" id="{6B311515-5BF1-894E-6CC0-52D41F810FFD}"/>
              </a:ext>
            </a:extLst>
          </p:cNvPr>
          <p:cNvSpPr>
            <a:spLocks noEditPoints="1"/>
          </p:cNvSpPr>
          <p:nvPr/>
        </p:nvSpPr>
        <p:spPr bwMode="auto">
          <a:xfrm>
            <a:off x="11023653" y="452860"/>
            <a:ext cx="539766" cy="536376"/>
          </a:xfrm>
          <a:custGeom>
            <a:avLst/>
            <a:gdLst>
              <a:gd name="T0" fmla="*/ 591 w 610"/>
              <a:gd name="T1" fmla="*/ 523 h 606"/>
              <a:gd name="T2" fmla="*/ 463 w 610"/>
              <a:gd name="T3" fmla="*/ 395 h 606"/>
              <a:gd name="T4" fmla="*/ 432 w 610"/>
              <a:gd name="T5" fmla="*/ 74 h 606"/>
              <a:gd name="T6" fmla="*/ 253 w 610"/>
              <a:gd name="T7" fmla="*/ 0 h 606"/>
              <a:gd name="T8" fmla="*/ 74 w 610"/>
              <a:gd name="T9" fmla="*/ 74 h 606"/>
              <a:gd name="T10" fmla="*/ 0 w 610"/>
              <a:gd name="T11" fmla="*/ 253 h 606"/>
              <a:gd name="T12" fmla="*/ 74 w 610"/>
              <a:gd name="T13" fmla="*/ 433 h 606"/>
              <a:gd name="T14" fmla="*/ 253 w 610"/>
              <a:gd name="T15" fmla="*/ 507 h 606"/>
              <a:gd name="T16" fmla="*/ 395 w 610"/>
              <a:gd name="T17" fmla="*/ 464 h 606"/>
              <a:gd name="T18" fmla="*/ 522 w 610"/>
              <a:gd name="T19" fmla="*/ 591 h 606"/>
              <a:gd name="T20" fmla="*/ 557 w 610"/>
              <a:gd name="T21" fmla="*/ 606 h 606"/>
              <a:gd name="T22" fmla="*/ 591 w 610"/>
              <a:gd name="T23" fmla="*/ 591 h 606"/>
              <a:gd name="T24" fmla="*/ 591 w 610"/>
              <a:gd name="T25" fmla="*/ 523 h 606"/>
              <a:gd name="T26" fmla="*/ 84 w 610"/>
              <a:gd name="T27" fmla="*/ 423 h 606"/>
              <a:gd name="T28" fmla="*/ 14 w 610"/>
              <a:gd name="T29" fmla="*/ 253 h 606"/>
              <a:gd name="T30" fmla="*/ 84 w 610"/>
              <a:gd name="T31" fmla="*/ 84 h 606"/>
              <a:gd name="T32" fmla="*/ 253 w 610"/>
              <a:gd name="T33" fmla="*/ 14 h 606"/>
              <a:gd name="T34" fmla="*/ 422 w 610"/>
              <a:gd name="T35" fmla="*/ 84 h 606"/>
              <a:gd name="T36" fmla="*/ 449 w 610"/>
              <a:gd name="T37" fmla="*/ 391 h 606"/>
              <a:gd name="T38" fmla="*/ 448 w 610"/>
              <a:gd name="T39" fmla="*/ 392 h 606"/>
              <a:gd name="T40" fmla="*/ 422 w 610"/>
              <a:gd name="T41" fmla="*/ 423 h 606"/>
              <a:gd name="T42" fmla="*/ 392 w 610"/>
              <a:gd name="T43" fmla="*/ 448 h 606"/>
              <a:gd name="T44" fmla="*/ 391 w 610"/>
              <a:gd name="T45" fmla="*/ 449 h 606"/>
              <a:gd name="T46" fmla="*/ 253 w 610"/>
              <a:gd name="T47" fmla="*/ 493 h 606"/>
              <a:gd name="T48" fmla="*/ 84 w 610"/>
              <a:gd name="T49" fmla="*/ 423 h 606"/>
              <a:gd name="T50" fmla="*/ 581 w 610"/>
              <a:gd name="T51" fmla="*/ 581 h 606"/>
              <a:gd name="T52" fmla="*/ 532 w 610"/>
              <a:gd name="T53" fmla="*/ 581 h 606"/>
              <a:gd name="T54" fmla="*/ 406 w 610"/>
              <a:gd name="T55" fmla="*/ 455 h 606"/>
              <a:gd name="T56" fmla="*/ 432 w 610"/>
              <a:gd name="T57" fmla="*/ 433 h 606"/>
              <a:gd name="T58" fmla="*/ 455 w 610"/>
              <a:gd name="T59" fmla="*/ 406 h 606"/>
              <a:gd name="T60" fmla="*/ 581 w 610"/>
              <a:gd name="T61" fmla="*/ 533 h 606"/>
              <a:gd name="T62" fmla="*/ 581 w 610"/>
              <a:gd name="T63" fmla="*/ 581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0" h="606">
                <a:moveTo>
                  <a:pt x="591" y="523"/>
                </a:moveTo>
                <a:cubicBezTo>
                  <a:pt x="463" y="395"/>
                  <a:pt x="463" y="395"/>
                  <a:pt x="463" y="395"/>
                </a:cubicBezTo>
                <a:cubicBezTo>
                  <a:pt x="530" y="296"/>
                  <a:pt x="519" y="161"/>
                  <a:pt x="432" y="74"/>
                </a:cubicBezTo>
                <a:cubicBezTo>
                  <a:pt x="384" y="26"/>
                  <a:pt x="321" y="0"/>
                  <a:pt x="253" y="0"/>
                </a:cubicBezTo>
                <a:cubicBezTo>
                  <a:pt x="185" y="0"/>
                  <a:pt x="122" y="26"/>
                  <a:pt x="74" y="74"/>
                </a:cubicBezTo>
                <a:cubicBezTo>
                  <a:pt x="26" y="122"/>
                  <a:pt x="0" y="186"/>
                  <a:pt x="0" y="253"/>
                </a:cubicBezTo>
                <a:cubicBezTo>
                  <a:pt x="0" y="321"/>
                  <a:pt x="26" y="385"/>
                  <a:pt x="74" y="433"/>
                </a:cubicBezTo>
                <a:cubicBezTo>
                  <a:pt x="122" y="480"/>
                  <a:pt x="185" y="507"/>
                  <a:pt x="253" y="507"/>
                </a:cubicBezTo>
                <a:cubicBezTo>
                  <a:pt x="304" y="507"/>
                  <a:pt x="353" y="492"/>
                  <a:pt x="395" y="464"/>
                </a:cubicBezTo>
                <a:cubicBezTo>
                  <a:pt x="522" y="591"/>
                  <a:pt x="522" y="591"/>
                  <a:pt x="522" y="591"/>
                </a:cubicBezTo>
                <a:cubicBezTo>
                  <a:pt x="532" y="601"/>
                  <a:pt x="544" y="606"/>
                  <a:pt x="557" y="606"/>
                </a:cubicBezTo>
                <a:cubicBezTo>
                  <a:pt x="569" y="606"/>
                  <a:pt x="582" y="601"/>
                  <a:pt x="591" y="591"/>
                </a:cubicBezTo>
                <a:cubicBezTo>
                  <a:pt x="610" y="572"/>
                  <a:pt x="610" y="542"/>
                  <a:pt x="591" y="523"/>
                </a:cubicBezTo>
                <a:close/>
                <a:moveTo>
                  <a:pt x="84" y="423"/>
                </a:moveTo>
                <a:cubicBezTo>
                  <a:pt x="39" y="377"/>
                  <a:pt x="14" y="317"/>
                  <a:pt x="14" y="253"/>
                </a:cubicBezTo>
                <a:cubicBezTo>
                  <a:pt x="14" y="189"/>
                  <a:pt x="39" y="129"/>
                  <a:pt x="84" y="84"/>
                </a:cubicBezTo>
                <a:cubicBezTo>
                  <a:pt x="129" y="39"/>
                  <a:pt x="189" y="14"/>
                  <a:pt x="253" y="14"/>
                </a:cubicBezTo>
                <a:cubicBezTo>
                  <a:pt x="317" y="14"/>
                  <a:pt x="377" y="39"/>
                  <a:pt x="422" y="84"/>
                </a:cubicBezTo>
                <a:cubicBezTo>
                  <a:pt x="506" y="168"/>
                  <a:pt x="514" y="298"/>
                  <a:pt x="449" y="391"/>
                </a:cubicBezTo>
                <a:cubicBezTo>
                  <a:pt x="448" y="392"/>
                  <a:pt x="448" y="392"/>
                  <a:pt x="448" y="392"/>
                </a:cubicBezTo>
                <a:cubicBezTo>
                  <a:pt x="440" y="403"/>
                  <a:pt x="432" y="413"/>
                  <a:pt x="422" y="423"/>
                </a:cubicBezTo>
                <a:cubicBezTo>
                  <a:pt x="413" y="432"/>
                  <a:pt x="403" y="441"/>
                  <a:pt x="392" y="448"/>
                </a:cubicBezTo>
                <a:cubicBezTo>
                  <a:pt x="392" y="448"/>
                  <a:pt x="391" y="449"/>
                  <a:pt x="391" y="449"/>
                </a:cubicBezTo>
                <a:cubicBezTo>
                  <a:pt x="351" y="477"/>
                  <a:pt x="303" y="493"/>
                  <a:pt x="253" y="493"/>
                </a:cubicBezTo>
                <a:cubicBezTo>
                  <a:pt x="189" y="493"/>
                  <a:pt x="129" y="468"/>
                  <a:pt x="84" y="423"/>
                </a:cubicBezTo>
                <a:close/>
                <a:moveTo>
                  <a:pt x="581" y="581"/>
                </a:moveTo>
                <a:cubicBezTo>
                  <a:pt x="568" y="595"/>
                  <a:pt x="546" y="595"/>
                  <a:pt x="532" y="581"/>
                </a:cubicBezTo>
                <a:cubicBezTo>
                  <a:pt x="406" y="455"/>
                  <a:pt x="406" y="455"/>
                  <a:pt x="406" y="455"/>
                </a:cubicBezTo>
                <a:cubicBezTo>
                  <a:pt x="415" y="448"/>
                  <a:pt x="424" y="441"/>
                  <a:pt x="432" y="433"/>
                </a:cubicBezTo>
                <a:cubicBezTo>
                  <a:pt x="440" y="424"/>
                  <a:pt x="448" y="415"/>
                  <a:pt x="455" y="406"/>
                </a:cubicBezTo>
                <a:cubicBezTo>
                  <a:pt x="581" y="533"/>
                  <a:pt x="581" y="533"/>
                  <a:pt x="581" y="533"/>
                </a:cubicBezTo>
                <a:cubicBezTo>
                  <a:pt x="595" y="546"/>
                  <a:pt x="595" y="568"/>
                  <a:pt x="581" y="5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5" name="Google Shape;2530;p7">
            <a:extLst>
              <a:ext uri="{FF2B5EF4-FFF2-40B4-BE49-F238E27FC236}">
                <a16:creationId xmlns:a16="http://schemas.microsoft.com/office/drawing/2014/main" id="{C3F6364E-9577-1574-81DF-FE465096D5E0}"/>
              </a:ext>
            </a:extLst>
          </p:cNvPr>
          <p:cNvSpPr/>
          <p:nvPr/>
        </p:nvSpPr>
        <p:spPr>
          <a:xfrm>
            <a:off x="10732862" y="1247171"/>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rgbClr val="FFFFFF"/>
                </a:solidFill>
                <a:latin typeface="Open Sans Light" panose="020B0306030504020204" pitchFamily="34" charset="0"/>
                <a:ea typeface="Open Sans Light"/>
                <a:cs typeface="Open Sans Light"/>
                <a:sym typeface="Open Sans Light"/>
              </a:rPr>
              <a:t>Clean/Explore</a:t>
            </a:r>
            <a:endParaRPr kumimoji="0" sz="1600" b="0" i="0" u="none" strike="noStrike" kern="1200" cap="none" spc="0" normalizeH="0" baseline="0" noProof="0" dirty="0">
              <a:ln>
                <a:noFill/>
              </a:ln>
              <a:solidFill>
                <a:srgbClr val="FFFFFF"/>
              </a:solidFill>
              <a:effectLst/>
              <a:uLnTx/>
              <a:uFillTx/>
              <a:latin typeface="Open Sans Light" panose="020B0306030504020204" pitchFamily="34" charset="0"/>
            </a:endParaRPr>
          </a:p>
        </p:txBody>
      </p:sp>
      <p:sp>
        <p:nvSpPr>
          <p:cNvPr id="6" name="Google Shape;2530;p7">
            <a:extLst>
              <a:ext uri="{FF2B5EF4-FFF2-40B4-BE49-F238E27FC236}">
                <a16:creationId xmlns:a16="http://schemas.microsoft.com/office/drawing/2014/main" id="{27916F59-75DC-F4A4-7FC0-872561F03805}"/>
              </a:ext>
            </a:extLst>
          </p:cNvPr>
          <p:cNvSpPr/>
          <p:nvPr/>
        </p:nvSpPr>
        <p:spPr>
          <a:xfrm>
            <a:off x="10685360" y="2734872"/>
            <a:ext cx="1380056" cy="25853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a typeface="Open Sans Light"/>
                <a:cs typeface="Open Sans Light"/>
                <a:sym typeface="Open Sans Light"/>
              </a:rPr>
              <a:t>Analysis/Cluster</a:t>
            </a:r>
            <a:endParaRPr kumimoji="0" sz="1600" b="0" i="0" u="none" strike="noStrike" kern="1200" cap="none" spc="0" normalizeH="0" baseline="0" noProof="0" dirty="0">
              <a:ln>
                <a:noFill/>
              </a:ln>
              <a:solidFill>
                <a:schemeClr val="bg1">
                  <a:lumMod val="50000"/>
                </a:schemeClr>
              </a:solidFill>
              <a:effectLst/>
              <a:uLnTx/>
              <a:uFillTx/>
              <a:latin typeface="Open Sans Light" panose="020B0306030504020204" pitchFamily="34" charset="0"/>
            </a:endParaRPr>
          </a:p>
        </p:txBody>
      </p:sp>
      <p:cxnSp>
        <p:nvCxnSpPr>
          <p:cNvPr id="10" name="Straight Connector 9">
            <a:extLst>
              <a:ext uri="{FF2B5EF4-FFF2-40B4-BE49-F238E27FC236}">
                <a16:creationId xmlns:a16="http://schemas.microsoft.com/office/drawing/2014/main" id="{BD713C63-90CC-4EA0-8A23-BDD29B8E9B53}"/>
              </a:ext>
            </a:extLst>
          </p:cNvPr>
          <p:cNvCxnSpPr>
            <a:cxnSpLocks/>
          </p:cNvCxnSpPr>
          <p:nvPr/>
        </p:nvCxnSpPr>
        <p:spPr>
          <a:xfrm>
            <a:off x="10437092" y="0"/>
            <a:ext cx="0" cy="6929812"/>
          </a:xfrm>
          <a:prstGeom prst="line">
            <a:avLst/>
          </a:prstGeom>
          <a:ln>
            <a:prstDash val="sysDash"/>
          </a:ln>
        </p:spPr>
        <p:style>
          <a:lnRef idx="1">
            <a:schemeClr val="accent3"/>
          </a:lnRef>
          <a:fillRef idx="0">
            <a:schemeClr val="accent3"/>
          </a:fillRef>
          <a:effectRef idx="0">
            <a:schemeClr val="accent3"/>
          </a:effectRef>
          <a:fontRef idx="minor">
            <a:schemeClr val="tx1"/>
          </a:fontRef>
        </p:style>
      </p:cxnSp>
      <p:pic>
        <p:nvPicPr>
          <p:cNvPr id="5122" name="Picture 2">
            <a:extLst>
              <a:ext uri="{FF2B5EF4-FFF2-40B4-BE49-F238E27FC236}">
                <a16:creationId xmlns:a16="http://schemas.microsoft.com/office/drawing/2014/main" id="{F295F9ED-75D6-CB31-03DC-6044F0CF4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73" y="3957710"/>
            <a:ext cx="2694078" cy="204160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02BD067-0710-C9B5-4396-CD4B747D8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937" y="3957710"/>
            <a:ext cx="2699829" cy="204160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529;p7">
            <a:extLst>
              <a:ext uri="{FF2B5EF4-FFF2-40B4-BE49-F238E27FC236}">
                <a16:creationId xmlns:a16="http://schemas.microsoft.com/office/drawing/2014/main" id="{8A814941-04A2-E213-E748-9763866A2673}"/>
              </a:ext>
            </a:extLst>
          </p:cNvPr>
          <p:cNvSpPr/>
          <p:nvPr/>
        </p:nvSpPr>
        <p:spPr>
          <a:xfrm>
            <a:off x="1034472" y="3597735"/>
            <a:ext cx="2595911" cy="4431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rPr>
              <a:t>Before/After Removal of Outliers</a:t>
            </a:r>
            <a:endParaRPr lang="en-GB" sz="900" dirty="0">
              <a:solidFill>
                <a:srgbClr val="FFFFFF"/>
              </a:solidFill>
              <a:latin typeface="Open Sans Light" panose="020B0306030504020204" pitchFamily="34" charset="0"/>
              <a:ea typeface="Open Sans Light"/>
              <a:cs typeface="Open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sz="10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sp>
        <p:nvSpPr>
          <p:cNvPr id="8" name="Google Shape;2529;p7">
            <a:extLst>
              <a:ext uri="{FF2B5EF4-FFF2-40B4-BE49-F238E27FC236}">
                <a16:creationId xmlns:a16="http://schemas.microsoft.com/office/drawing/2014/main" id="{E2151973-5F1C-121F-C7CC-B7CABA7C4CDC}"/>
              </a:ext>
            </a:extLst>
          </p:cNvPr>
          <p:cNvSpPr/>
          <p:nvPr/>
        </p:nvSpPr>
        <p:spPr>
          <a:xfrm>
            <a:off x="1034472" y="1046634"/>
            <a:ext cx="2595911" cy="6093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srgbClr val="FFFFFF"/>
                </a:solidFill>
                <a:latin typeface="Open Sans Light" panose="020B0306030504020204" pitchFamily="34" charset="0"/>
                <a:ea typeface="Open Sans Light"/>
                <a:cs typeface="Open Sans Light"/>
                <a:sym typeface="Open Sans Light"/>
              </a:rPr>
              <a:t>No Nulls </a:t>
            </a:r>
            <a:r>
              <a:rPr lang="en-GB" sz="1400" dirty="0">
                <a:solidFill>
                  <a:srgbClr val="FFFFFF"/>
                </a:solidFill>
                <a:latin typeface="Open Sans Light" panose="020B0306030504020204" pitchFamily="34" charset="0"/>
                <a:ea typeface="Open Sans Light"/>
                <a:cs typeface="Open Sans Light"/>
                <a:sym typeface="Wingdings" panose="05000000000000000000" pitchFamily="2" charset="2"/>
              </a:rPr>
              <a:t></a:t>
            </a:r>
            <a:endParaRPr kumimoji="0" lang="en-GB" sz="1400" b="0" i="0" u="none" strike="noStrike" kern="1200" cap="none" spc="0" normalizeH="0" baseline="0" noProof="0" dirty="0">
              <a:ln>
                <a:noFill/>
              </a:ln>
              <a:solidFill>
                <a:srgbClr val="FFFFFF"/>
              </a:solidFill>
              <a:effectLst/>
              <a:uLnTx/>
              <a:uFillTx/>
              <a:latin typeface="Open Sans Light" panose="020B0306030504020204" pitchFamily="34" charset="0"/>
              <a:ea typeface="Open Sans Light"/>
              <a:cs typeface="Open Sans Light"/>
              <a:sym typeface="Open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900" dirty="0">
              <a:solidFill>
                <a:srgbClr val="FFFFFF"/>
              </a:solidFill>
              <a:latin typeface="Open Sans Light" panose="020B0306030504020204" pitchFamily="34" charset="0"/>
              <a:ea typeface="Open Sans Light"/>
              <a:cs typeface="Open Sans Light"/>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sz="1000" b="0" i="0" u="none" strike="noStrike" kern="1200" cap="none" spc="0" normalizeH="0" baseline="0" noProof="0" dirty="0">
              <a:ln>
                <a:noFill/>
              </a:ln>
              <a:solidFill>
                <a:srgbClr val="FFFFFF"/>
              </a:solidFill>
              <a:effectLst/>
              <a:uLnTx/>
              <a:uFillTx/>
              <a:latin typeface="Open Sans Light" panose="020B0306030504020204" pitchFamily="34" charset="0"/>
              <a:ea typeface="+mn-ea"/>
              <a:cs typeface="+mn-cs"/>
            </a:endParaRPr>
          </a:p>
        </p:txBody>
      </p:sp>
      <p:pic>
        <p:nvPicPr>
          <p:cNvPr id="11" name="Picture 10">
            <a:extLst>
              <a:ext uri="{FF2B5EF4-FFF2-40B4-BE49-F238E27FC236}">
                <a16:creationId xmlns:a16="http://schemas.microsoft.com/office/drawing/2014/main" id="{B3ECA8BD-2217-6870-08E0-2EC59E02ABF9}"/>
              </a:ext>
            </a:extLst>
          </p:cNvPr>
          <p:cNvPicPr>
            <a:picLocks noChangeAspect="1"/>
          </p:cNvPicPr>
          <p:nvPr/>
        </p:nvPicPr>
        <p:blipFill>
          <a:blip r:embed="rId5"/>
          <a:stretch>
            <a:fillRect/>
          </a:stretch>
        </p:blipFill>
        <p:spPr>
          <a:xfrm>
            <a:off x="1015506" y="1423300"/>
            <a:ext cx="7269015" cy="2041606"/>
          </a:xfrm>
          <a:prstGeom prst="rect">
            <a:avLst/>
          </a:prstGeom>
        </p:spPr>
      </p:pic>
    </p:spTree>
    <p:extLst>
      <p:ext uri="{BB962C8B-B14F-4D97-AF65-F5344CB8AC3E}">
        <p14:creationId xmlns:p14="http://schemas.microsoft.com/office/powerpoint/2010/main" val="2896943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elver Farben PPT">
      <a:dk1>
        <a:srgbClr val="2B2B2B"/>
      </a:dk1>
      <a:lt1>
        <a:srgbClr val="FFFFFF"/>
      </a:lt1>
      <a:dk2>
        <a:srgbClr val="000000"/>
      </a:dk2>
      <a:lt2>
        <a:srgbClr val="D7DFF3"/>
      </a:lt2>
      <a:accent1>
        <a:srgbClr val="BBCBEA"/>
      </a:accent1>
      <a:accent2>
        <a:srgbClr val="A6BBDD"/>
      </a:accent2>
      <a:accent3>
        <a:srgbClr val="A7CBCB"/>
      </a:accent3>
      <a:accent4>
        <a:srgbClr val="88B7B6"/>
      </a:accent4>
      <a:accent5>
        <a:srgbClr val="3E3E42"/>
      </a:accent5>
      <a:accent6>
        <a:srgbClr val="FFB729"/>
      </a:accent6>
      <a:hlink>
        <a:srgbClr val="FFFFFF"/>
      </a:hlink>
      <a:folHlink>
        <a:srgbClr val="FFFFFF"/>
      </a:folHlink>
    </a:clrScheme>
    <a:fontScheme name="celver Open Sans">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f67b3b9-9e26-476e-b36b-5c086613b391" xsi:nil="true"/>
    <lcf76f155ced4ddcb4097134ff3c332f xmlns="29b9ff73-d56a-4815-b262-cb3faa960c4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A2F34447120F6C45AC9FE37B0CF5623A" ma:contentTypeVersion="16" ma:contentTypeDescription="Ein neues Dokument erstellen." ma:contentTypeScope="" ma:versionID="d7e787754a5cbd12b70de7a745449e28">
  <xsd:schema xmlns:xsd="http://www.w3.org/2001/XMLSchema" xmlns:xs="http://www.w3.org/2001/XMLSchema" xmlns:p="http://schemas.microsoft.com/office/2006/metadata/properties" xmlns:ns2="9f67b3b9-9e26-476e-b36b-5c086613b391" xmlns:ns3="29b9ff73-d56a-4815-b262-cb3faa960c48" targetNamespace="http://schemas.microsoft.com/office/2006/metadata/properties" ma:root="true" ma:fieldsID="8aa631cc07b385271f854b4508bc39f2" ns2:_="" ns3:_="">
    <xsd:import namespace="9f67b3b9-9e26-476e-b36b-5c086613b391"/>
    <xsd:import namespace="29b9ff73-d56a-4815-b262-cb3faa960c4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67b3b9-9e26-476e-b36b-5c086613b391"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9c2cec54-0db4-405d-bcfe-14e63f7c6127}" ma:internalName="TaxCatchAll" ma:showField="CatchAllData" ma:web="9f67b3b9-9e26-476e-b36b-5c086613b391">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9b9ff73-d56a-4815-b262-cb3faa960c4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703c3b9f-8898-4708-b7a8-53de87f37f1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331CCE8-D14D-4731-B57A-7DCB43EE6614}">
  <ds:schemaRefs>
    <ds:schemaRef ds:uri="http://schemas.microsoft.com/sharepoint/v3/contenttype/forms"/>
  </ds:schemaRefs>
</ds:datastoreItem>
</file>

<file path=customXml/itemProps2.xml><?xml version="1.0" encoding="utf-8"?>
<ds:datastoreItem xmlns:ds="http://schemas.openxmlformats.org/officeDocument/2006/customXml" ds:itemID="{2640D923-4BA0-4323-9BF5-C805BAD7EA40}">
  <ds:schemaRefs>
    <ds:schemaRef ds:uri="29b9ff73-d56a-4815-b262-cb3faa960c48"/>
    <ds:schemaRef ds:uri="9f67b3b9-9e26-476e-b36b-5c086613b3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6AA9756-1829-4FBF-9923-8CD51B719E45}">
  <ds:schemaRefs>
    <ds:schemaRef ds:uri="29b9ff73-d56a-4815-b262-cb3faa960c48"/>
    <ds:schemaRef ds:uri="9f67b3b9-9e26-476e-b36b-5c086613b3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887</Words>
  <Application>Microsoft Office PowerPoint</Application>
  <PresentationFormat>Widescreen</PresentationFormat>
  <Paragraphs>240</Paragraphs>
  <Slides>19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Euclid Circular B</vt:lpstr>
      <vt:lpstr>Euclid Circular B Semibold</vt:lpstr>
      <vt:lpstr>Open Sans</vt:lpstr>
      <vt:lpstr>Open Sans Light</vt:lpstr>
      <vt:lpstr>Proxima Nova</vt:lpstr>
      <vt:lpstr>Wingdings</vt:lpstr>
      <vt:lpstr>Office Theme</vt:lpstr>
      <vt:lpstr>Capstone Project   Masters in Data Science – Nuclio Digital School   27th May 2023   Carlos Eduardo Perrotta Martello Francisco Adriano Oliveira da Rosa Mafalda de Carvalho Monteiro Rodrigo Carvalho Medeiros</vt:lpstr>
      <vt:lpstr>PowerPoint Presentation</vt:lpstr>
      <vt:lpstr>Context</vt:lpstr>
      <vt:lpstr>01 Context – DS Market</vt:lpstr>
      <vt:lpstr>Objectives</vt:lpstr>
      <vt:lpstr>02 Objectives</vt:lpstr>
      <vt:lpstr>Methodology &amp; Results</vt:lpstr>
      <vt:lpstr>03 Methodology &amp; Results</vt:lpstr>
      <vt:lpstr>03 Methodology &amp; Results</vt:lpstr>
      <vt:lpstr>03 Methodology &amp; Results</vt:lpstr>
      <vt:lpstr>03 Methodology &amp; Results</vt:lpstr>
      <vt:lpstr>03 Methodology &amp; Results</vt:lpstr>
      <vt:lpstr>03 Methodology &amp; Results</vt:lpstr>
      <vt:lpstr>03 Methodology &amp; Results</vt:lpstr>
      <vt:lpstr>03 Methodology &amp; Results</vt:lpstr>
      <vt:lpstr>03 Methodology &amp; Results</vt:lpstr>
      <vt:lpstr>03 Methodology &amp; Results</vt:lpstr>
      <vt:lpstr>03 Methodology &amp; Results</vt:lpstr>
      <vt:lpstr>Q&amp;A   Thanks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Sarah Kiss</dc:creator>
  <cp:lastModifiedBy>Mafalda Monteiro</cp:lastModifiedBy>
  <cp:revision>81</cp:revision>
  <dcterms:created xsi:type="dcterms:W3CDTF">2023-02-24T13:36:52Z</dcterms:created>
  <dcterms:modified xsi:type="dcterms:W3CDTF">2023-05-26T19:01:08Z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0x010100A2F34447120F6C45AC9FE37B0CF5623A</vt:lpwstr>
  </property>
  <property fmtid="{D5CDD505-2E9C-101B-9397-08002B2CF9AE}" pid="3" name="MediaServiceImageTags">
    <vt:lpwstr/>
  </property>
</Properties>
</file>